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32" r:id="rId4"/>
  </p:sldMasterIdLst>
  <p:notesMasterIdLst>
    <p:notesMasterId r:id="rId20"/>
  </p:notesMasterIdLst>
  <p:sldIdLst>
    <p:sldId id="300" r:id="rId5"/>
    <p:sldId id="355" r:id="rId6"/>
    <p:sldId id="320" r:id="rId7"/>
    <p:sldId id="377" r:id="rId8"/>
    <p:sldId id="257" r:id="rId9"/>
    <p:sldId id="343" r:id="rId10"/>
    <p:sldId id="317" r:id="rId11"/>
    <p:sldId id="325" r:id="rId12"/>
    <p:sldId id="374" r:id="rId13"/>
    <p:sldId id="376" r:id="rId14"/>
    <p:sldId id="347" r:id="rId15"/>
    <p:sldId id="351" r:id="rId16"/>
    <p:sldId id="348" r:id="rId17"/>
    <p:sldId id="384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532" autoAdjust="0"/>
  </p:normalViewPr>
  <p:slideViewPr>
    <p:cSldViewPr snapToGrid="0">
      <p:cViewPr varScale="1">
        <p:scale>
          <a:sx n="52" d="100"/>
          <a:sy n="52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C7EB-B0F3-4B6D-B3E9-6DBBEBB46E8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F77-EEE2-42BB-8469-FE3D98FE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56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mk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đáng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hào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 </a:t>
            </a:r>
            <a:r>
              <a:rPr lang="en-US" altLang="zh-CN" dirty="0" err="1"/>
              <a:t>bây</a:t>
            </a:r>
            <a:r>
              <a:rPr lang="en-US" altLang="zh-CN" dirty="0"/>
              <a:t> </a:t>
            </a:r>
            <a:r>
              <a:rPr lang="en-US" altLang="zh-CN" dirty="0" err="1"/>
              <a:t>giờ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vẽ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1 </a:t>
            </a:r>
            <a:r>
              <a:rPr lang="en-US" altLang="zh-CN" dirty="0" err="1"/>
              <a:t>bông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,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cánh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đáng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hào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con </a:t>
            </a:r>
            <a:r>
              <a:rPr lang="en-US" altLang="zh-CN" dirty="0" err="1"/>
              <a:t>ví</a:t>
            </a:r>
            <a:r>
              <a:rPr lang="en-US" altLang="zh-CN" dirty="0"/>
              <a:t> </a:t>
            </a:r>
            <a:r>
              <a:rPr lang="en-US" altLang="zh-CN" dirty="0" err="1"/>
              <a:t>dụ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vẻ</a:t>
            </a:r>
            <a:r>
              <a:rPr lang="en-US" altLang="zh-CN" dirty="0"/>
              <a:t> </a:t>
            </a:r>
            <a:r>
              <a:rPr lang="en-US" altLang="zh-CN" dirty="0" err="1"/>
              <a:t>bề</a:t>
            </a:r>
            <a:r>
              <a:rPr lang="en-US" altLang="zh-CN" dirty="0"/>
              <a:t> </a:t>
            </a:r>
            <a:r>
              <a:rPr lang="en-US" altLang="zh-CN" dirty="0" err="1"/>
              <a:t>ngoài</a:t>
            </a:r>
            <a:r>
              <a:rPr lang="en-US" altLang="zh-CN" dirty="0"/>
              <a:t>,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cách</a:t>
            </a:r>
            <a:r>
              <a:rPr lang="en-US" altLang="zh-CN" dirty="0"/>
              <a:t>, </a:t>
            </a:r>
            <a:r>
              <a:rPr lang="en-US" altLang="zh-CN" dirty="0" err="1"/>
              <a:t>sở</a:t>
            </a:r>
            <a:r>
              <a:rPr lang="en-US" altLang="zh-CN" dirty="0"/>
              <a:t> </a:t>
            </a:r>
            <a:r>
              <a:rPr lang="en-US" altLang="zh-CN" dirty="0" err="1"/>
              <a:t>thích</a:t>
            </a:r>
            <a:r>
              <a:rPr lang="en-US" altLang="zh-CN" dirty="0"/>
              <a:t>, </a:t>
            </a:r>
            <a:r>
              <a:rPr lang="en-US" altLang="zh-CN" dirty="0" err="1"/>
              <a:t>khả</a:t>
            </a:r>
            <a:r>
              <a:rPr lang="en-US" altLang="zh-CN" dirty="0"/>
              <a:t> </a:t>
            </a:r>
            <a:r>
              <a:rPr lang="en-US" altLang="zh-CN" dirty="0" err="1"/>
              <a:t>năng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diễn</a:t>
            </a:r>
            <a:r>
              <a:rPr lang="en-US" altLang="zh-CN" dirty="0"/>
              <a:t>, </a:t>
            </a:r>
            <a:r>
              <a:rPr lang="en-US" altLang="zh-CN" dirty="0" err="1"/>
              <a:t>điều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biẹt</a:t>
            </a:r>
            <a:r>
              <a:rPr lang="en-US" altLang="zh-CN" dirty="0"/>
              <a:t>..,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khía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</a:t>
            </a:r>
            <a:r>
              <a:rPr lang="en-US" altLang="zh-CN" dirty="0" err="1"/>
              <a:t>viết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1 </a:t>
            </a:r>
            <a:r>
              <a:rPr lang="en-US" altLang="zh-CN" dirty="0" err="1"/>
              <a:t>cánh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. </a:t>
            </a:r>
            <a:r>
              <a:rPr lang="en-US" altLang="zh-CN" dirty="0" err="1"/>
              <a:t>Buổi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</a:t>
            </a: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nhắc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chuẩn</a:t>
            </a:r>
            <a:r>
              <a:rPr lang="en-US" altLang="zh-CN" dirty="0"/>
              <a:t> </a:t>
            </a:r>
            <a:r>
              <a:rPr lang="en-US" altLang="zh-CN" dirty="0" err="1"/>
              <a:t>bị</a:t>
            </a:r>
            <a:r>
              <a:rPr lang="en-US" altLang="zh-CN" dirty="0"/>
              <a:t> </a:t>
            </a:r>
            <a:r>
              <a:rPr lang="en-US" altLang="zh-CN" dirty="0" err="1"/>
              <a:t>giấy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bút</a:t>
            </a:r>
            <a:r>
              <a:rPr lang="en-US" altLang="zh-CN"/>
              <a:t> </a:t>
            </a:r>
            <a:endParaRPr lang="en-US" altLang="zh-CN" dirty="0"/>
          </a:p>
          <a:p>
            <a:r>
              <a:rPr lang="en-US" altLang="zh-CN" dirty="0"/>
              <a:t>- </a:t>
            </a:r>
            <a:r>
              <a:rPr lang="en-US" altLang="zh-CN" dirty="0" err="1"/>
              <a:t>Thời</a:t>
            </a:r>
            <a:r>
              <a:rPr lang="en-US" altLang="zh-CN" dirty="0"/>
              <a:t> </a:t>
            </a:r>
            <a:r>
              <a:rPr lang="en-US" altLang="zh-CN" dirty="0" err="1"/>
              <a:t>gian</a:t>
            </a:r>
            <a:r>
              <a:rPr lang="en-US" altLang="zh-CN" dirty="0"/>
              <a:t> </a:t>
            </a:r>
            <a:r>
              <a:rPr lang="en-US" altLang="zh-CN" dirty="0" err="1"/>
              <a:t>vẽ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7 </a:t>
            </a:r>
            <a:r>
              <a:rPr lang="en-US" altLang="zh-CN" dirty="0" err="1"/>
              <a:t>phút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li do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5 </a:t>
            </a:r>
            <a:r>
              <a:rPr lang="en-US" dirty="0" err="1"/>
              <a:t>phút</a:t>
            </a:r>
            <a:endParaRPr lang="en-US" dirty="0"/>
          </a:p>
          <a:p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xấu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phục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9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52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1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EM YÊU TRƯỜNG EM. CÁC con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2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Vừa</a:t>
            </a:r>
            <a:r>
              <a:rPr lang="en-US" altLang="zh-CN" dirty="0"/>
              <a:t> </a:t>
            </a:r>
            <a:r>
              <a:rPr lang="en-US" altLang="zh-CN" dirty="0" err="1"/>
              <a:t>rồi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lớp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hay </a:t>
            </a:r>
            <a:r>
              <a:rPr lang="en-US" altLang="zh-CN" dirty="0" err="1"/>
              <a:t>mua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giỏi</a:t>
            </a:r>
            <a:r>
              <a:rPr lang="en-US" altLang="zh-CN" dirty="0"/>
              <a:t>.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khen</a:t>
            </a:r>
            <a:r>
              <a:rPr lang="en-US" altLang="zh-CN" dirty="0"/>
              <a:t> </a:t>
            </a:r>
            <a:r>
              <a:rPr lang="en-US" altLang="zh-CN" dirty="0" err="1"/>
              <a:t>cả</a:t>
            </a:r>
            <a:r>
              <a:rPr lang="en-US" altLang="zh-CN" dirty="0"/>
              <a:t> </a:t>
            </a:r>
            <a:r>
              <a:rPr lang="en-US" altLang="zh-CN" dirty="0" err="1"/>
              <a:t>lớp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Vậy</a:t>
            </a:r>
            <a:r>
              <a:rPr lang="en-US" dirty="0"/>
              <a:t> 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mk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biế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,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Em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háo</a:t>
            </a:r>
            <a:r>
              <a:rPr lang="en-US" dirty="0"/>
              <a:t> </a:t>
            </a:r>
            <a:r>
              <a:rPr lang="en-US" dirty="0" err="1"/>
              <a:t>hức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Em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YÊU TRƯỜNG EM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THÊM YÊU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120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được đặc điểm, những việc làm đáng tự hào của bản than</a:t>
            </a:r>
            <a:r>
              <a:rPr lang="en-US" sz="120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 ta cùng đi vào bài học hôm nay nhé –</a:t>
            </a:r>
            <a:r>
              <a:rPr lang="vi-VN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tự hào về bản thân.</a:t>
            </a:r>
            <a:endParaRPr lang="en-US" i="0" dirty="0"/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06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ACF77-EEE2-42BB-8469-FE3D98FEE3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03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Bây</a:t>
            </a:r>
            <a:r>
              <a:rPr lang="en-US" altLang="zh-CN" dirty="0"/>
              <a:t> </a:t>
            </a:r>
            <a:r>
              <a:rPr lang="en-US" altLang="zh-CN" dirty="0" err="1"/>
              <a:t>giờ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1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: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XIN CHÀO.</a:t>
            </a:r>
          </a:p>
          <a:p>
            <a:r>
              <a:rPr lang="en-US" altLang="zh-CN" dirty="0"/>
              <a:t>LUẬT CHƠI NHƯ SAU: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nói</a:t>
            </a:r>
            <a:r>
              <a:rPr lang="en-US" altLang="zh-CN" dirty="0"/>
              <a:t> </a:t>
            </a:r>
            <a:r>
              <a:rPr lang="en-US" altLang="zh-CN" dirty="0" err="1"/>
              <a:t>xin</a:t>
            </a:r>
            <a:r>
              <a:rPr lang="en-US" altLang="zh-CN" dirty="0"/>
              <a:t> </a:t>
            </a:r>
            <a:r>
              <a:rPr lang="en-US" altLang="zh-CN" dirty="0" err="1"/>
              <a:t>chào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kèm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,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lớp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đấy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đứng</a:t>
            </a:r>
            <a:r>
              <a:rPr lang="en-US" altLang="zh-CN" dirty="0"/>
              <a:t> </a:t>
            </a:r>
            <a:r>
              <a:rPr lang="en-US" altLang="zh-CN" dirty="0" err="1"/>
              <a:t>lên</a:t>
            </a:r>
            <a:r>
              <a:rPr lang="en-US" altLang="zh-CN" dirty="0"/>
              <a:t> </a:t>
            </a:r>
            <a:r>
              <a:rPr lang="en-US" altLang="zh-CN" dirty="0" err="1"/>
              <a:t>vẫy</a:t>
            </a:r>
            <a:r>
              <a:rPr lang="en-US" altLang="zh-CN" dirty="0"/>
              <a:t> </a:t>
            </a:r>
            <a:r>
              <a:rPr lang="en-US" altLang="zh-CN" dirty="0" err="1"/>
              <a:t>tay</a:t>
            </a:r>
            <a:r>
              <a:rPr lang="en-US" altLang="zh-CN" dirty="0"/>
              <a:t> </a:t>
            </a:r>
            <a:r>
              <a:rPr lang="en-US" altLang="zh-CN" dirty="0" err="1"/>
              <a:t>chào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! </a:t>
            </a:r>
            <a:r>
              <a:rPr lang="en-US" altLang="zh-CN" dirty="0" err="1"/>
              <a:t>Bây</a:t>
            </a:r>
            <a:r>
              <a:rPr lang="en-US" altLang="zh-CN" dirty="0"/>
              <a:t> </a:t>
            </a:r>
            <a:r>
              <a:rPr lang="en-US" altLang="zh-CN" dirty="0" err="1"/>
              <a:t>giờ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thử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endParaRPr lang="en-US" altLang="zh-CN" dirty="0"/>
          </a:p>
          <a:p>
            <a:r>
              <a:rPr lang="en-US" altLang="zh-CN" dirty="0" err="1"/>
              <a:t>Bây</a:t>
            </a:r>
            <a:r>
              <a:rPr lang="en-US" altLang="zh-CN" dirty="0"/>
              <a:t> </a:t>
            </a:r>
            <a:r>
              <a:rPr lang="en-US" altLang="zh-CN" dirty="0" err="1"/>
              <a:t>giơ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1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.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giỏi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giúp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đươc</a:t>
            </a:r>
            <a:endParaRPr lang="en-US" altLang="zh-CN" dirty="0"/>
          </a:p>
          <a:p>
            <a:r>
              <a:rPr lang="en-US" altLang="zh-CN" dirty="0"/>
              <a:t>Ngoan </a:t>
            </a:r>
            <a:r>
              <a:rPr lang="en-US" altLang="zh-CN" dirty="0" err="1"/>
              <a:t>ngoãn</a:t>
            </a:r>
            <a:r>
              <a:rPr lang="en-US" altLang="zh-CN" dirty="0"/>
              <a:t>, </a:t>
            </a:r>
            <a:r>
              <a:rPr lang="en-US" altLang="zh-CN" dirty="0" err="1"/>
              <a:t>thích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toán</a:t>
            </a:r>
            <a:r>
              <a:rPr lang="en-US" altLang="zh-CN" dirty="0"/>
              <a:t>, tv,  </a:t>
            </a:r>
            <a:r>
              <a:rPr lang="en-US" altLang="zh-CN" dirty="0" err="1"/>
              <a:t>đáng</a:t>
            </a:r>
            <a:r>
              <a:rPr lang="en-US" altLang="zh-CN" dirty="0"/>
              <a:t> </a:t>
            </a:r>
            <a:r>
              <a:rPr lang="en-US" altLang="zh-CN" dirty="0" err="1"/>
              <a:t>yêu</a:t>
            </a:r>
            <a:r>
              <a:rPr lang="en-US" altLang="zh-CN" dirty="0"/>
              <a:t>,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đeo</a:t>
            </a:r>
            <a:r>
              <a:rPr lang="en-US" altLang="zh-CN" dirty="0"/>
              <a:t> </a:t>
            </a:r>
            <a:r>
              <a:rPr lang="en-US" altLang="zh-CN" dirty="0" err="1"/>
              <a:t>kính</a:t>
            </a:r>
            <a:r>
              <a:rPr lang="en-US" altLang="zh-CN" dirty="0"/>
              <a:t> , </a:t>
            </a:r>
            <a:r>
              <a:rPr lang="en-US" altLang="zh-CN" dirty="0" err="1"/>
              <a:t>thích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sách</a:t>
            </a:r>
            <a:r>
              <a:rPr lang="en-US" altLang="zh-CN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VẬY THÌ BÂY GIỜ CHÚNG MÌNH HÃY CHIA SẺ CHO CÔ CẢM XÚC CỦA EM SAU KHI CHƠI TRÒ CHƠI XIN CHÀO</a:t>
            </a:r>
          </a:p>
          <a:p>
            <a:r>
              <a:rPr lang="en-US" altLang="zh-CN" dirty="0"/>
              <a:t>Em </a:t>
            </a:r>
            <a:r>
              <a:rPr lang="en-US" altLang="zh-CN" dirty="0" err="1"/>
              <a:t>cảm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vui</a:t>
            </a:r>
            <a:r>
              <a:rPr lang="en-US" altLang="zh-CN" dirty="0"/>
              <a:t>,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bản</a:t>
            </a:r>
            <a:r>
              <a:rPr lang="en-US" altLang="zh-CN" dirty="0"/>
              <a:t> </a:t>
            </a:r>
            <a:r>
              <a:rPr lang="en-US" altLang="zh-CN" dirty="0" err="1"/>
              <a:t>thÂN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Em </a:t>
            </a:r>
            <a:r>
              <a:rPr lang="en-US" altLang="zh-CN" dirty="0" err="1"/>
              <a:t>cảm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vui</a:t>
            </a:r>
            <a:r>
              <a:rPr lang="en-US" altLang="zh-CN" dirty="0"/>
              <a:t>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them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lớp</a:t>
            </a:r>
            <a:r>
              <a:rPr lang="en-US" altLang="zh-CN" dirty="0"/>
              <a:t> 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1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giống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ạ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51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81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1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3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0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201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4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5166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27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774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05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3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716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6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125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8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40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44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27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86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7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94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447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624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788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830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272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67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40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140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414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5465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81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412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1215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07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1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297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078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4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333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0807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3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4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5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3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7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0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1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7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7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26F70-AABF-0C04-E697-6F409EA869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D8F7F-8AB6-5969-C7BF-46A05E55D58F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9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image" Target="../media/image24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emf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jpg"/><Relationship Id="rId7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microsoft.com/office/2007/relationships/hdphoto" Target="../media/hdphoto4.wdp"/><Relationship Id="rId5" Type="http://schemas.openxmlformats.org/officeDocument/2006/relationships/image" Target="../media/image28.sv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4C2B51-7E39-333D-ABA1-1BFF27EF9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73548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14" y="2415086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4" name="文本框 15">
            <a:extLst>
              <a:ext uri="{FF2B5EF4-FFF2-40B4-BE49-F238E27FC236}">
                <a16:creationId xmlns:a16="http://schemas.microsoft.com/office/drawing/2014/main" id="{E030102B-392D-B82A-3A4F-C0F62A18CD16}"/>
              </a:ext>
            </a:extLst>
          </p:cNvPr>
          <p:cNvSpPr txBox="1"/>
          <p:nvPr/>
        </p:nvSpPr>
        <p:spPr>
          <a:xfrm>
            <a:off x="1629709" y="724793"/>
            <a:ext cx="113467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CHÀO MỪNG THẦY CÔ VỀ DỰ CHUYÊN ĐỀ</a:t>
            </a:r>
            <a:endParaRPr lang="zh-CN" altLang="en-U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31743-74A6-3F2F-5D0E-77E0AB11AB84}"/>
              </a:ext>
            </a:extLst>
          </p:cNvPr>
          <p:cNvSpPr txBox="1"/>
          <p:nvPr/>
        </p:nvSpPr>
        <p:spPr>
          <a:xfrm>
            <a:off x="2280056" y="84452"/>
            <a:ext cx="9911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TRƯỜNG THỊNH</a:t>
            </a:r>
            <a:endParaRPr lang="vi-VN" sz="32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3A15E-FBED-C00E-E225-8843657A202E}"/>
              </a:ext>
            </a:extLst>
          </p:cNvPr>
          <p:cNvSpPr txBox="1"/>
          <p:nvPr/>
        </p:nvSpPr>
        <p:spPr>
          <a:xfrm rot="10800000" flipH="1" flipV="1">
            <a:off x="5443856" y="6252746"/>
            <a:ext cx="693556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658163"/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Huê</a:t>
            </a:r>
            <a:endParaRPr lang="vi-VN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7544A-CB98-FC1C-B68B-4BBD0A52A03D}"/>
              </a:ext>
            </a:extLst>
          </p:cNvPr>
          <p:cNvSpPr txBox="1"/>
          <p:nvPr/>
        </p:nvSpPr>
        <p:spPr>
          <a:xfrm rot="10800000" flipH="1" flipV="1">
            <a:off x="3821375" y="5508386"/>
            <a:ext cx="815786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658163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MÔN: HOẠT ĐỘNG TRẢI NGHIỆM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6B834A-A2A7-478B-1C02-10E64D2D8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84142" y="2759792"/>
            <a:ext cx="3068818" cy="4396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0BB4CB-38A2-3A4D-8A08-BCE96390BB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6950" y="3911171"/>
            <a:ext cx="6572058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Dặn</a:t>
            </a:r>
            <a:r>
              <a:rPr lang="en-US" sz="4000" b="1" u="sng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dò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F9A7F-BA80-3BD7-1381-D9C92187F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0BDA3-F5A7-3F57-0626-6866F38BA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0FA2743E-625B-D462-41EE-9005263F33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69" end="824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id="{989B2702-F6F5-8BDF-7E31-027AEA172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D8048-78CE-8F80-E28D-3DBB510EB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671" y="1576832"/>
            <a:ext cx="5364945" cy="615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77771-2768-7004-6E03-0B227152E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776" y="2474113"/>
            <a:ext cx="764504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2388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nhờ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sẽ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830</Words>
  <Application>Microsoft Office PowerPoint</Application>
  <PresentationFormat>Widescreen</PresentationFormat>
  <Paragraphs>49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Lato</vt:lpstr>
      <vt:lpstr>Roboto Condensed Light</vt:lpstr>
      <vt:lpstr>Times New Roman</vt:lpstr>
      <vt:lpstr>字魂59号-创粗黑</vt:lpstr>
      <vt:lpstr>Office 主题​​</vt:lpstr>
      <vt:lpstr>第一PPT，www.1ppt.com</vt:lpstr>
      <vt:lpstr>End of Course Jeopardy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2023-04-23T02:37:13Z</dcterms:created>
  <dcterms:modified xsi:type="dcterms:W3CDTF">2023-08-22T06:31:49Z</dcterms:modified>
</cp:coreProperties>
</file>