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0" r:id="rId2"/>
    <p:sldMasterId id="2147483683" r:id="rId3"/>
  </p:sldMasterIdLst>
  <p:notesMasterIdLst>
    <p:notesMasterId r:id="rId24"/>
  </p:notesMasterIdLst>
  <p:sldIdLst>
    <p:sldId id="315" r:id="rId4"/>
    <p:sldId id="288" r:id="rId5"/>
    <p:sldId id="284" r:id="rId6"/>
    <p:sldId id="260" r:id="rId7"/>
    <p:sldId id="285" r:id="rId8"/>
    <p:sldId id="261" r:id="rId9"/>
    <p:sldId id="286" r:id="rId10"/>
    <p:sldId id="264" r:id="rId11"/>
    <p:sldId id="279" r:id="rId12"/>
    <p:sldId id="289" r:id="rId13"/>
    <p:sldId id="258" r:id="rId14"/>
    <p:sldId id="290" r:id="rId15"/>
    <p:sldId id="291" r:id="rId16"/>
    <p:sldId id="265" r:id="rId17"/>
    <p:sldId id="292" r:id="rId18"/>
    <p:sldId id="313" r:id="rId19"/>
    <p:sldId id="293" r:id="rId20"/>
    <p:sldId id="312" r:id="rId21"/>
    <p:sldId id="314" r:id="rId22"/>
    <p:sldId id="26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A06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84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171071-B034-4C46-B636-5E496C324228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7CDC7A-2006-4049-9E4B-06531B6D1D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4962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29880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4614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2431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0" name="Google Shape;100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Char char="-"/>
            </a:pPr>
            <a:r>
              <a:rPr lang="en-US" dirty="0"/>
              <a:t>Slide</a:t>
            </a:r>
            <a:r>
              <a:rPr lang="en-US" baseline="0" dirty="0"/>
              <a:t> HS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bày</a:t>
            </a:r>
            <a:r>
              <a:rPr lang="en-US" baseline="0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246799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67103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2669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60050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548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3685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033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507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3076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109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D29DC-7712-451E-AF0E-E354B021547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79575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2.png"/><Relationship Id="rId4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CF0F51E6-12B4-4DBA-9A87-2232981F68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="" xmlns:a16="http://schemas.microsoft.com/office/drawing/2014/main" id="{8E904E40-6396-4236-B589-5076081C73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="" xmlns:a16="http://schemas.microsoft.com/office/drawing/2014/main" id="{00C06BE5-1283-479B-803B-B375E03753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 descr="图片包含 玩具&#10;&#10;描述已自动生成">
            <a:extLst>
              <a:ext uri="{FF2B5EF4-FFF2-40B4-BE49-F238E27FC236}">
                <a16:creationId xmlns="" xmlns:a16="http://schemas.microsoft.com/office/drawing/2014/main" id="{42BF0EB0-9DB6-44AF-A950-D8BD6AC631C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DA1E4F91-6F3B-4BB2-BA38-DF5AE44DBC8E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15" name="图片 14">
              <a:extLst>
                <a:ext uri="{FF2B5EF4-FFF2-40B4-BE49-F238E27FC236}">
                  <a16:creationId xmlns="" xmlns:a16="http://schemas.microsoft.com/office/drawing/2014/main" id="{AD81257C-F278-4185-8F7E-0568377993B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5331FF7D-0C69-4A8F-87E4-4D8BD9FC860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F6B160AD-C4F9-45B4-952F-63905F5E9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51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D0F410-F771-42D6-BC00-CC590170F2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2CFAD68E-FDB2-4B4C-A3E6-0A3F8F341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D19300-3157-4D2E-9D8A-3953603F1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0561A6-99B5-4511-90B5-F24B28854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A2076E-4E36-4138-846F-73E7BB278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9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F72A35-8268-4AAA-923D-93517ED3F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EDD42E3-F1DD-41B3-9B02-CA44BC06E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96DD24-F66B-4D98-8CB8-B87B3B4D9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0773CED-D87C-44F0-A8BD-0A842C850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1CCF5B1-1556-4870-B34E-C92E76D4B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229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1C5A460-5AD0-4B58-AF72-124661BE8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E0A0962-D842-4C2D-956E-43662E53EB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C5B3DCC-BD80-4EA7-94EF-9CA5453E1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BCF9290-9293-4F7C-9273-B875115B5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43B1C97-1224-40DF-A2FF-58025711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242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B7352B-610A-446C-ABBC-134166A2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C546FC4-B111-466E-9C20-852F962A3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FF823B3-5CC6-4B46-B3F5-61FB2476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155E72A-850E-43FC-9765-87F1055A8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BE5AF0F-2962-4F0A-8ED0-5E1217CAE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779CD05-A790-4209-98FB-B5DC05D80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6828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87701A-D064-408D-9C22-BC1F8054C0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4E282D-8F99-4CF1-B6BA-F92DA3CED9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3454FE4-A404-444B-B0D8-F3926E12D8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265CA07-20BC-4F3E-96AA-BCE3FD074E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40ECB392-03E5-4FD0-9EE4-BAB24A8E8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8AEFA9D-4A5E-461F-ACE8-AF9AF8D20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9986E7F-F65B-4C21-85A6-975693501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FB406CA1-57C6-4D4E-B90D-8E34A8D07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28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2F8F0A3-048A-4228-8312-E0EDECDC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1E46E7C-0CB9-4DA0-94A3-976E1E67B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5A26F9A-5EB1-4E87-B5AC-2EF14A1F9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742C16B3-96DD-43F4-8A4B-E2CFB0A8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604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39055D-CC37-48E0-879B-204B58CE5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3E9B9446-B3BD-4719-B12E-A88413419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83AF77BB-80E8-4482-90F5-633ADC8F2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7663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5EFF574-A44D-457C-B655-337C581E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785248-F69A-4DE0-B81F-5E14FF30F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04329AA-960C-47D2-8616-DC8C737AC1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8D17B71-E1FF-4298-9AF1-1C78EF19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C4A00E4-163A-4905-A266-F4B01DC8B3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6487168-9922-45AE-B044-1DF172BB6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507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BE162C-27EE-4C29-9FAF-08C708EAE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CDA85CD-7DB6-4D78-9762-AD3798026D8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5D45E46-FBC2-4B1A-BD6D-CB238D8544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A4CA278E-AA27-469A-B565-023E410FF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D9CC5D3-36AA-429A-8973-A802FF738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38CFE0-B9CF-4037-88A9-8DCCA050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405F964-9CFC-4B35-B715-52142E194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EA4D67E-0E2C-4C19-BE40-E2DEF5AD47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68AA25D-609B-4144-8E6D-76489D29F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DA3B969-C566-4BF4-92AF-ED9B179BB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B86BCAF-350D-47F5-90B0-CB5597636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6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E411C3F4-F2F3-4AA3-BC9A-8048E445A0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20" name="图片 19" descr="图片包含 轮廓&#10;&#10;描述已自动生成">
            <a:extLst>
              <a:ext uri="{FF2B5EF4-FFF2-40B4-BE49-F238E27FC236}">
                <a16:creationId xmlns="" xmlns:a16="http://schemas.microsoft.com/office/drawing/2014/main" id="{B1471046-BC73-4241-B65A-CD507DD241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="" xmlns:a16="http://schemas.microsoft.com/office/drawing/2014/main" id="{A2C5E287-1644-4E25-8D47-ED10EA257C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A61B30EE-2728-4830-BEB9-2543F5218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43BAD48A-2432-45FE-AFB6-8672FE5456A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3" name="图片 22">
              <a:extLst>
                <a:ext uri="{FF2B5EF4-FFF2-40B4-BE49-F238E27FC236}">
                  <a16:creationId xmlns="" xmlns:a16="http://schemas.microsoft.com/office/drawing/2014/main" id="{DB5BA759-B7A8-4FCB-881A-F7A381B848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4" name="图片 23">
              <a:extLst>
                <a:ext uri="{FF2B5EF4-FFF2-40B4-BE49-F238E27FC236}">
                  <a16:creationId xmlns="" xmlns:a16="http://schemas.microsoft.com/office/drawing/2014/main" id="{59EA7FDF-A8DF-40D2-9CE3-87E34369C13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754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F039F53-96CE-4459-A751-B35AFB22DC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E53D705-5B1A-4552-AF65-1FF0C95C87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74FA5DC-94FA-4CE7-BFFD-9C0F9B6D9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596FC2F-D8DB-4251-ABC1-EF7AD9725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935294D-0A13-4DB4-AC8E-9276AA4C5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057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=""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=""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58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43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43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63" name="Google Shape;363;p4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7478082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24"/>
          <p:cNvSpPr txBox="1">
            <a:spLocks noGrp="1"/>
          </p:cNvSpPr>
          <p:nvPr>
            <p:ph type="ctrTitle"/>
          </p:nvPr>
        </p:nvSpPr>
        <p:spPr>
          <a:xfrm>
            <a:off x="415612" y="992767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1"/>
            </a:lvl9pPr>
          </a:lstStyle>
          <a:p>
            <a:endParaRPr/>
          </a:p>
        </p:txBody>
      </p:sp>
      <p:sp>
        <p:nvSpPr>
          <p:cNvPr id="366" name="Google Shape;366;p124"/>
          <p:cNvSpPr txBox="1">
            <a:spLocks noGrp="1"/>
          </p:cNvSpPr>
          <p:nvPr>
            <p:ph type="subTitle" idx="1"/>
          </p:nvPr>
        </p:nvSpPr>
        <p:spPr>
          <a:xfrm>
            <a:off x="415601" y="3778834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2"/>
            </a:lvl9pPr>
          </a:lstStyle>
          <a:p>
            <a:endParaRPr/>
          </a:p>
        </p:txBody>
      </p:sp>
      <p:sp>
        <p:nvSpPr>
          <p:cNvPr id="367" name="Google Shape;367;p1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050808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25"/>
          <p:cNvSpPr txBox="1">
            <a:spLocks noGrp="1"/>
          </p:cNvSpPr>
          <p:nvPr>
            <p:ph type="title"/>
          </p:nvPr>
        </p:nvSpPr>
        <p:spPr>
          <a:xfrm>
            <a:off x="415601" y="2867800"/>
            <a:ext cx="11360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799"/>
            </a:lvl9pPr>
          </a:lstStyle>
          <a:p>
            <a:endParaRPr/>
          </a:p>
        </p:txBody>
      </p:sp>
      <p:sp>
        <p:nvSpPr>
          <p:cNvPr id="370" name="Google Shape;370;p1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4698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>
  <p:cSld name="1_Title and body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6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126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4" name="Google Shape;374;p1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870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27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27"/>
          <p:cNvSpPr txBox="1">
            <a:spLocks noGrp="1"/>
          </p:cNvSpPr>
          <p:nvPr>
            <p:ph type="body" idx="1"/>
          </p:nvPr>
        </p:nvSpPr>
        <p:spPr>
          <a:xfrm>
            <a:off x="4156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8" name="Google Shape;378;p127"/>
          <p:cNvSpPr txBox="1">
            <a:spLocks noGrp="1"/>
          </p:cNvSpPr>
          <p:nvPr>
            <p:ph type="body" idx="2"/>
          </p:nvPr>
        </p:nvSpPr>
        <p:spPr>
          <a:xfrm>
            <a:off x="6443200" y="1536634"/>
            <a:ext cx="53332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1740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79" name="Google Shape;379;p1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6562505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28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1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34985209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29"/>
          <p:cNvSpPr txBox="1">
            <a:spLocks noGrp="1"/>
          </p:cNvSpPr>
          <p:nvPr>
            <p:ph type="title"/>
          </p:nvPr>
        </p:nvSpPr>
        <p:spPr>
          <a:xfrm>
            <a:off x="415601" y="740801"/>
            <a:ext cx="3744000" cy="10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199"/>
            </a:lvl9pPr>
          </a:lstStyle>
          <a:p>
            <a:endParaRPr/>
          </a:p>
        </p:txBody>
      </p:sp>
      <p:sp>
        <p:nvSpPr>
          <p:cNvPr id="385" name="Google Shape;385;p129"/>
          <p:cNvSpPr txBox="1">
            <a:spLocks noGrp="1"/>
          </p:cNvSpPr>
          <p:nvPr>
            <p:ph type="body" idx="1"/>
          </p:nvPr>
        </p:nvSpPr>
        <p:spPr>
          <a:xfrm>
            <a:off x="415601" y="1852800"/>
            <a:ext cx="3744000" cy="423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04709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126" lvl="1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371189" lvl="2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1828251" lvl="3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2285314" lvl="4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2742377" lvl="5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3199440" lvl="6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3656503" lvl="7" indent="-304709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4113566" lvl="8" indent="-304709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86" name="Google Shape;386;p1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1711476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130"/>
          <p:cNvSpPr txBox="1">
            <a:spLocks noGrp="1"/>
          </p:cNvSpPr>
          <p:nvPr>
            <p:ph type="title"/>
          </p:nvPr>
        </p:nvSpPr>
        <p:spPr>
          <a:xfrm>
            <a:off x="653668" y="600201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398"/>
            </a:lvl9pPr>
          </a:lstStyle>
          <a:p>
            <a:endParaRPr/>
          </a:p>
        </p:txBody>
      </p:sp>
      <p:sp>
        <p:nvSpPr>
          <p:cNvPr id="389" name="Google Shape;389;p1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221927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2504C3C2-2C3E-45A4-B92C-6D143DBEB6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0" name="图片 9" descr="图片包含 轮廓&#10;&#10;描述已自动生成">
            <a:extLst>
              <a:ext uri="{FF2B5EF4-FFF2-40B4-BE49-F238E27FC236}">
                <a16:creationId xmlns="" xmlns:a16="http://schemas.microsoft.com/office/drawing/2014/main" id="{B2F7C233-5AA5-4270-8D93-6BABDD8696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AC18A2DB-6A2E-4CE9-A223-E91A2F42B9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C3E48DDA-767F-4D2C-B434-EA59D1115F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193310" y="2941820"/>
            <a:ext cx="5143500" cy="3230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762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31"/>
          <p:cNvSpPr/>
          <p:nvPr/>
        </p:nvSpPr>
        <p:spPr>
          <a:xfrm>
            <a:off x="6096000" y="-167"/>
            <a:ext cx="6096001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856" tIns="121856" rIns="121856" bIns="121856" anchor="ctr" anchorCtr="0">
            <a:noAutofit/>
          </a:bodyPr>
          <a:lstStyle/>
          <a:p>
            <a:pPr marL="0" marR="0" lvl="0" indent="0" algn="l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p131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598"/>
            </a:lvl9pPr>
          </a:lstStyle>
          <a:p>
            <a:endParaRPr/>
          </a:p>
        </p:txBody>
      </p:sp>
      <p:sp>
        <p:nvSpPr>
          <p:cNvPr id="393" name="Google Shape;393;p131"/>
          <p:cNvSpPr txBox="1">
            <a:spLocks noGrp="1"/>
          </p:cNvSpPr>
          <p:nvPr>
            <p:ph type="subTitle" idx="1"/>
          </p:nvPr>
        </p:nvSpPr>
        <p:spPr>
          <a:xfrm>
            <a:off x="354000" y="3737434"/>
            <a:ext cx="5393600" cy="1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799"/>
            </a:lvl9pPr>
          </a:lstStyle>
          <a:p>
            <a:endParaRPr/>
          </a:p>
        </p:txBody>
      </p:sp>
      <p:sp>
        <p:nvSpPr>
          <p:cNvPr id="394" name="Google Shape;394;p131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34279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5" name="Google Shape;395;p13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40657141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32"/>
          <p:cNvSpPr txBox="1">
            <a:spLocks noGrp="1"/>
          </p:cNvSpPr>
          <p:nvPr>
            <p:ph type="body" idx="1"/>
          </p:nvPr>
        </p:nvSpPr>
        <p:spPr>
          <a:xfrm>
            <a:off x="415601" y="5640767"/>
            <a:ext cx="7998400" cy="8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063" lvl="0" indent="-22853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marL="914126" lvl="1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98" name="Google Shape;398;p1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9815612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33"/>
          <p:cNvSpPr txBox="1">
            <a:spLocks noGrp="1"/>
          </p:cNvSpPr>
          <p:nvPr>
            <p:ph type="title"/>
          </p:nvPr>
        </p:nvSpPr>
        <p:spPr>
          <a:xfrm>
            <a:off x="415601" y="1474833"/>
            <a:ext cx="11360800" cy="2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5995"/>
            </a:lvl9pPr>
          </a:lstStyle>
          <a:p>
            <a:endParaRPr/>
          </a:p>
        </p:txBody>
      </p:sp>
      <p:sp>
        <p:nvSpPr>
          <p:cNvPr id="401" name="Google Shape;401;p133"/>
          <p:cNvSpPr txBox="1">
            <a:spLocks noGrp="1"/>
          </p:cNvSpPr>
          <p:nvPr>
            <p:ph type="body" idx="1"/>
          </p:nvPr>
        </p:nvSpPr>
        <p:spPr>
          <a:xfrm>
            <a:off x="415601" y="4202967"/>
            <a:ext cx="11360800" cy="17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063" lvl="0" indent="-34279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126" lvl="1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371189" lvl="2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1828251" lvl="3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2285314" lvl="4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2742377" lvl="5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3199440" lvl="6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3656503" lvl="7" indent="-317405" algn="ctr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4113566" lvl="8" indent="-317405" algn="ctr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2" name="Google Shape;402;p13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72886505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0287072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="" xmlns:a16="http://schemas.microsoft.com/office/drawing/2014/main" id="{E58696DF-1E00-4C93-9745-332E56421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 descr="图片包含 轮廓&#10;&#10;描述已自动生成">
            <a:extLst>
              <a:ext uri="{FF2B5EF4-FFF2-40B4-BE49-F238E27FC236}">
                <a16:creationId xmlns="" xmlns:a16="http://schemas.microsoft.com/office/drawing/2014/main" id="{CF692822-C0E6-4905-9FFB-8EB6189FDB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29914384-6557-46FD-8C3A-85A4C5B60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3" name="组合 22">
            <a:extLst>
              <a:ext uri="{FF2B5EF4-FFF2-40B4-BE49-F238E27FC236}">
                <a16:creationId xmlns="" xmlns:a16="http://schemas.microsoft.com/office/drawing/2014/main" id="{DBC7DCAB-6FF9-4232-A29D-BE1A3A427ED5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4" name="圆角矩形 13">
              <a:extLst>
                <a:ext uri="{FF2B5EF4-FFF2-40B4-BE49-F238E27FC236}">
                  <a16:creationId xmlns="" xmlns:a16="http://schemas.microsoft.com/office/drawing/2014/main" id="{B2A9216F-53EB-495D-901B-BCCADF0CE442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5" name="圆角矩形 14">
              <a:extLst>
                <a:ext uri="{FF2B5EF4-FFF2-40B4-BE49-F238E27FC236}">
                  <a16:creationId xmlns="" xmlns:a16="http://schemas.microsoft.com/office/drawing/2014/main" id="{15C21380-FF14-44B8-8F4F-870D5624D248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32058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AA0FD781-40E3-4F5F-A21E-AF3167805B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="" xmlns:a16="http://schemas.microsoft.com/office/drawing/2014/main" id="{48B0132F-5B96-4CF1-BDEB-407B571A6C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4EBC23CD-53C4-49A7-9DD1-5244B16FD4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079BE2B7-9A2F-4A60-ACD4-6A43D2C16E64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="" xmlns:a16="http://schemas.microsoft.com/office/drawing/2014/main" id="{6D9C9FB7-4B4C-488D-9B54-595C31CA2EA7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="" xmlns:a16="http://schemas.microsoft.com/office/drawing/2014/main" id="{A526279B-0D7D-4037-AF09-F88806BD519C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7" name="图片 26" descr="图片包含 玩具&#10;&#10;描述已自动生成">
            <a:extLst>
              <a:ext uri="{FF2B5EF4-FFF2-40B4-BE49-F238E27FC236}">
                <a16:creationId xmlns="" xmlns:a16="http://schemas.microsoft.com/office/drawing/2014/main" id="{405F8091-0C6D-45EA-946B-54D51ADC50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8322" y="2875966"/>
            <a:ext cx="3493677" cy="3937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6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82126829-9879-4C20-BBC1-C0B8265D8F6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5" name="图片 14" descr="图片包含 轮廓&#10;&#10;描述已自动生成">
            <a:extLst>
              <a:ext uri="{FF2B5EF4-FFF2-40B4-BE49-F238E27FC236}">
                <a16:creationId xmlns="" xmlns:a16="http://schemas.microsoft.com/office/drawing/2014/main" id="{BF63E48B-3F8A-4243-A8DA-86791A374E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B3073CC-8703-44DE-A5E8-3F0427832D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="" xmlns:a16="http://schemas.microsoft.com/office/drawing/2014/main" id="{CEE3F1B7-A137-4846-A451-23863873ED01}"/>
              </a:ext>
            </a:extLst>
          </p:cNvPr>
          <p:cNvGrpSpPr/>
          <p:nvPr userDrawn="1"/>
        </p:nvGrpSpPr>
        <p:grpSpPr>
          <a:xfrm>
            <a:off x="961571" y="507999"/>
            <a:ext cx="10268857" cy="5207001"/>
            <a:chOff x="2246898" y="972460"/>
            <a:chExt cx="7698203" cy="3497470"/>
          </a:xfrm>
        </p:grpSpPr>
        <p:sp>
          <p:nvSpPr>
            <p:cNvPr id="18" name="圆角矩形 13">
              <a:extLst>
                <a:ext uri="{FF2B5EF4-FFF2-40B4-BE49-F238E27FC236}">
                  <a16:creationId xmlns="" xmlns:a16="http://schemas.microsoft.com/office/drawing/2014/main" id="{E1F7175A-B7E2-41E1-B2AA-6B632DF528D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9" name="圆角矩形 14">
              <a:extLst>
                <a:ext uri="{FF2B5EF4-FFF2-40B4-BE49-F238E27FC236}">
                  <a16:creationId xmlns="" xmlns:a16="http://schemas.microsoft.com/office/drawing/2014/main" id="{7C4DF4BD-9852-4727-A6F0-765F057797A3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2134DA47-FE75-4B7D-AA64-F8655D23D81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8937798" y="4376605"/>
            <a:ext cx="2775631" cy="1743238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9EF0138F-4E82-45E1-A8F1-A8646ABDBB30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3085128C-E11C-413C-9540-A03053054FD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F6061FCC-9B54-47EF-92A6-A348F088010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09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="" xmlns:a16="http://schemas.microsoft.com/office/drawing/2014/main" id="{934DE388-392F-41AD-83C5-F5640E0483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4" name="图片 13" descr="图片包含 轮廓&#10;&#10;描述已自动生成">
            <a:extLst>
              <a:ext uri="{FF2B5EF4-FFF2-40B4-BE49-F238E27FC236}">
                <a16:creationId xmlns="" xmlns:a16="http://schemas.microsoft.com/office/drawing/2014/main" id="{604C7123-20EE-40C2-BF7B-D020384AC7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="" xmlns:a16="http://schemas.microsoft.com/office/drawing/2014/main" id="{A2F612C0-F364-460F-A29E-30BDB9B57A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="" xmlns:a16="http://schemas.microsoft.com/office/drawing/2014/main" id="{728328FC-6F8C-4057-BE52-7DBFD80B9B21}"/>
              </a:ext>
            </a:extLst>
          </p:cNvPr>
          <p:cNvGrpSpPr/>
          <p:nvPr userDrawn="1"/>
        </p:nvGrpSpPr>
        <p:grpSpPr>
          <a:xfrm>
            <a:off x="556591" y="298174"/>
            <a:ext cx="11181522" cy="6221895"/>
            <a:chOff x="2246898" y="972460"/>
            <a:chExt cx="7698203" cy="3497470"/>
          </a:xfrm>
        </p:grpSpPr>
        <p:sp>
          <p:nvSpPr>
            <p:cNvPr id="17" name="圆角矩形 13">
              <a:extLst>
                <a:ext uri="{FF2B5EF4-FFF2-40B4-BE49-F238E27FC236}">
                  <a16:creationId xmlns="" xmlns:a16="http://schemas.microsoft.com/office/drawing/2014/main" id="{B123BE56-B922-4452-BE12-D2E606E936FE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18" name="圆角矩形 14">
              <a:extLst>
                <a:ext uri="{FF2B5EF4-FFF2-40B4-BE49-F238E27FC236}">
                  <a16:creationId xmlns="" xmlns:a16="http://schemas.microsoft.com/office/drawing/2014/main" id="{3192C113-A068-4631-95B7-73C574C31F10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CE3892AA-701C-44D0-ACD9-E27612859D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59773">
            <a:off x="-312700" y="5203507"/>
            <a:ext cx="2448089" cy="1537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51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8B28DE5E-2B06-4B31-B4C3-95F1F68BD6D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="" xmlns:a16="http://schemas.microsoft.com/office/drawing/2014/main" id="{7D903F41-02BA-4462-A482-6919C305BE0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126" y="-164892"/>
            <a:ext cx="5143500" cy="6858000"/>
          </a:xfrm>
          <a:prstGeom prst="rect">
            <a:avLst/>
          </a:prstGeom>
        </p:spPr>
      </p:pic>
      <p:pic>
        <p:nvPicPr>
          <p:cNvPr id="18" name="图片 17" descr="图片包含 轮廓&#10;&#10;描述已自动生成">
            <a:extLst>
              <a:ext uri="{FF2B5EF4-FFF2-40B4-BE49-F238E27FC236}">
                <a16:creationId xmlns="" xmlns:a16="http://schemas.microsoft.com/office/drawing/2014/main" id="{A53B411F-989D-45DD-A5E4-DB95167A5F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19" name="图片 18" descr="图片包含 玩具&#10;&#10;描述已自动生成">
            <a:extLst>
              <a:ext uri="{FF2B5EF4-FFF2-40B4-BE49-F238E27FC236}">
                <a16:creationId xmlns="" xmlns:a16="http://schemas.microsoft.com/office/drawing/2014/main" id="{C27B267A-A3DB-47B0-A67B-DA2438FA5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5200" y="1004341"/>
            <a:ext cx="4768746" cy="5373973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9697A52A-FE48-43D6-8F94-A7BE74798252}"/>
              </a:ext>
            </a:extLst>
          </p:cNvPr>
          <p:cNvGrpSpPr/>
          <p:nvPr userDrawn="1"/>
        </p:nvGrpSpPr>
        <p:grpSpPr>
          <a:xfrm>
            <a:off x="0" y="4362138"/>
            <a:ext cx="12192000" cy="2510852"/>
            <a:chOff x="0" y="4362138"/>
            <a:chExt cx="12192000" cy="2510852"/>
          </a:xfrm>
        </p:grpSpPr>
        <p:pic>
          <p:nvPicPr>
            <p:cNvPr id="21" name="图片 20">
              <a:extLst>
                <a:ext uri="{FF2B5EF4-FFF2-40B4-BE49-F238E27FC236}">
                  <a16:creationId xmlns="" xmlns:a16="http://schemas.microsoft.com/office/drawing/2014/main" id="{88BA4D9F-A3FB-4E95-B834-4AF925872B8D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4362138"/>
              <a:ext cx="7853284" cy="2510852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="" xmlns:a16="http://schemas.microsoft.com/office/drawing/2014/main" id="{4A2DFFA5-5134-4F5B-B9E4-40C5C1FF4A7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38716" y="4362138"/>
              <a:ext cx="7853284" cy="2510852"/>
            </a:xfrm>
            <a:prstGeom prst="rect">
              <a:avLst/>
            </a:prstGeom>
          </p:spPr>
        </p:pic>
      </p:grpSp>
      <p:pic>
        <p:nvPicPr>
          <p:cNvPr id="23" name="图片 22">
            <a:extLst>
              <a:ext uri="{FF2B5EF4-FFF2-40B4-BE49-F238E27FC236}">
                <a16:creationId xmlns="" xmlns:a16="http://schemas.microsoft.com/office/drawing/2014/main" id="{9E380888-4119-4A64-B230-744A030328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6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A0DC5073-0888-4EA8-ADA8-D0BF4EBD62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246"/>
          <a:stretch/>
        </p:blipFill>
        <p:spPr>
          <a:xfrm>
            <a:off x="0" y="1199213"/>
            <a:ext cx="12192000" cy="5673777"/>
          </a:xfrm>
          <a:prstGeom prst="rect">
            <a:avLst/>
          </a:prstGeom>
        </p:spPr>
      </p:pic>
      <p:pic>
        <p:nvPicPr>
          <p:cNvPr id="19" name="图片 18" descr="图片包含 轮廓&#10;&#10;描述已自动生成">
            <a:extLst>
              <a:ext uri="{FF2B5EF4-FFF2-40B4-BE49-F238E27FC236}">
                <a16:creationId xmlns="" xmlns:a16="http://schemas.microsoft.com/office/drawing/2014/main" id="{ADE54F39-1928-4F9C-A2C8-647D2AA890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5701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="" xmlns:a16="http://schemas.microsoft.com/office/drawing/2014/main" id="{72495E62-AA4D-4681-A26A-22530B506A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73" y="0"/>
            <a:ext cx="5143500" cy="1708879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="" xmlns:a16="http://schemas.microsoft.com/office/drawing/2014/main" id="{3B8C6329-2286-45CC-A1B7-77EC661ECEF1}"/>
              </a:ext>
            </a:extLst>
          </p:cNvPr>
          <p:cNvGrpSpPr/>
          <p:nvPr userDrawn="1"/>
        </p:nvGrpSpPr>
        <p:grpSpPr>
          <a:xfrm>
            <a:off x="961571" y="610851"/>
            <a:ext cx="10268857" cy="5673776"/>
            <a:chOff x="2246898" y="972460"/>
            <a:chExt cx="7698203" cy="3497470"/>
          </a:xfrm>
        </p:grpSpPr>
        <p:sp>
          <p:nvSpPr>
            <p:cNvPr id="22" name="圆角矩形 13">
              <a:extLst>
                <a:ext uri="{FF2B5EF4-FFF2-40B4-BE49-F238E27FC236}">
                  <a16:creationId xmlns="" xmlns:a16="http://schemas.microsoft.com/office/drawing/2014/main" id="{A14CF9F2-5FB3-4F65-9683-AC7AB5EFE08F}"/>
                </a:ext>
              </a:extLst>
            </p:cNvPr>
            <p:cNvSpPr/>
            <p:nvPr userDrawn="1"/>
          </p:nvSpPr>
          <p:spPr>
            <a:xfrm>
              <a:off x="2246898" y="972460"/>
              <a:ext cx="7698203" cy="3497470"/>
            </a:xfrm>
            <a:prstGeom prst="roundRect">
              <a:avLst/>
            </a:prstGeom>
            <a:solidFill>
              <a:schemeClr val="bg1"/>
            </a:solidFill>
            <a:ln w="1270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  <p:sp>
          <p:nvSpPr>
            <p:cNvPr id="23" name="圆角矩形 14">
              <a:extLst>
                <a:ext uri="{FF2B5EF4-FFF2-40B4-BE49-F238E27FC236}">
                  <a16:creationId xmlns="" xmlns:a16="http://schemas.microsoft.com/office/drawing/2014/main" id="{72BDB0AF-BFD3-423C-86A3-3444BD0B1E8B}"/>
                </a:ext>
              </a:extLst>
            </p:cNvPr>
            <p:cNvSpPr/>
            <p:nvPr userDrawn="1"/>
          </p:nvSpPr>
          <p:spPr>
            <a:xfrm>
              <a:off x="2399599" y="1105418"/>
              <a:ext cx="7371740" cy="3240061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>
                <a:latin typeface="字魂70号-灵悦黑体" panose="00000500000000000000" pitchFamily="2" charset="-122"/>
                <a:ea typeface="字魂70号-灵悦黑体" panose="000005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3191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4F1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水, 户外, 天空&#10;&#10;描述已自动生成">
            <a:extLst>
              <a:ext uri="{FF2B5EF4-FFF2-40B4-BE49-F238E27FC236}">
                <a16:creationId xmlns="" xmlns:a16="http://schemas.microsoft.com/office/drawing/2014/main" id="{07A3FE78-1FBC-48D0-9073-A8FABA1519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4" name="Picture 3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E9176B30-E540-4089-9733-BC580108C110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522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4EE0A13-A4D8-4C58-8CAA-2883D0DC4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09CB7FE-49E3-4939-838C-013DC128A2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7BDDC3B-8210-4A74-8BFF-EF141EE82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3C37D-09AE-4658-92CC-D9AF3F0F4D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EC867C1-2A56-4E37-B1A4-CEE141F10F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103F998-20E0-4D82-B990-793513946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41D55-A1E5-4F92-A07D-34744CF56EB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27417285-3BF8-4ACF-AEC9-EFC6920E793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599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42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8" name="Google Shape;358;p42"/>
          <p:cNvSpPr txBox="1">
            <a:spLocks noGrp="1"/>
          </p:cNvSpPr>
          <p:nvPr>
            <p:ph type="body" idx="1"/>
          </p:nvPr>
        </p:nvSpPr>
        <p:spPr>
          <a:xfrm>
            <a:off x="415601" y="1536634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867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9" name="Google Shape;359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33"/>
              <a:buFont typeface="Arial"/>
              <a:buNone/>
              <a:defRPr sz="1333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126">
              <a:defRPr/>
            </a:pPr>
            <a:fld id="{00000000-1234-1234-1234-123412341234}" type="slidenum">
              <a:rPr lang="en-US" kern="0" smtClean="0"/>
              <a:pPr defTabSz="914126">
                <a:defRPr/>
              </a:pPr>
              <a:t>‹#›</a:t>
            </a:fld>
            <a:endParaRPr lang="en-US" kern="0"/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0FA49DC0-4E4E-4F22-88D3-8F597BE2629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0018" y="0"/>
            <a:ext cx="1360535" cy="136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2846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microsoft.com/office/2007/relationships/hdphoto" Target="../media/hdphoto2.wdp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emf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gif"/><Relationship Id="rId9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slide" Target="slide6.xml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7.gif"/><Relationship Id="rId2" Type="http://schemas.openxmlformats.org/officeDocument/2006/relationships/audio" Target="../media/audio1.wav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8.gif"/><Relationship Id="rId11" Type="http://schemas.openxmlformats.org/officeDocument/2006/relationships/slide" Target="slide5.xml"/><Relationship Id="rId5" Type="http://schemas.openxmlformats.org/officeDocument/2006/relationships/image" Target="../media/image17.emf"/><Relationship Id="rId15" Type="http://schemas.openxmlformats.org/officeDocument/2006/relationships/slide" Target="slide7.xml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audio" Target="../media/audio4.wav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6.xml"/><Relationship Id="rId6" Type="http://schemas.openxmlformats.org/officeDocument/2006/relationships/slide" Target="slide4.xml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vi-VN" altLang="vi-VN" smtClean="0"/>
          </a:p>
        </p:txBody>
      </p:sp>
      <p:pic>
        <p:nvPicPr>
          <p:cNvPr id="14339" name="Picture 4" descr="phao hoa"/>
          <p:cNvPicPr>
            <a:picLocks noGrp="1" noChangeAspect="1" noChangeArrowheads="1" noCrop="1"/>
          </p:cNvPicPr>
          <p:nvPr>
            <p:ph type="body" idx="4294967295"/>
          </p:nvPr>
        </p:nvPicPr>
        <p:blipFill>
          <a:blip r:embed="rId2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12192000" cy="6858000"/>
          </a:xfrm>
        </p:spPr>
      </p:pic>
      <p:sp>
        <p:nvSpPr>
          <p:cNvPr id="14340" name="WordArt 6"/>
          <p:cNvSpPr>
            <a:spLocks noChangeArrowheads="1" noChangeShapeType="1" noTextEdit="1"/>
          </p:cNvSpPr>
          <p:nvPr/>
        </p:nvSpPr>
        <p:spPr bwMode="auto">
          <a:xfrm>
            <a:off x="914400" y="430213"/>
            <a:ext cx="9448800" cy="4114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vi-VN" sz="3600" b="1" kern="1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Nhiệt liệt đón chào</a:t>
            </a:r>
          </a:p>
          <a:p>
            <a:pPr algn="ctr"/>
            <a:r>
              <a:rPr lang="vi-VN" sz="3600" b="1" kern="10">
                <a:ln w="9525" cap="rnd">
                  <a:solidFill>
                    <a:srgbClr val="00FF00"/>
                  </a:solidFill>
                  <a:prstDash val="sysDot"/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quý thầy cô giáo về dự giờ!</a:t>
            </a:r>
            <a:endParaRPr lang="en-US" sz="3600" b="1" kern="10">
              <a:ln w="9525" cap="rnd">
                <a:solidFill>
                  <a:srgbClr val="00FF00"/>
                </a:solidFill>
                <a:prstDash val="sysDot"/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pic>
        <p:nvPicPr>
          <p:cNvPr id="14341" name="Picture 9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011864"/>
            <a:ext cx="109643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0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368" y="6164264"/>
            <a:ext cx="109643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11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5791200"/>
            <a:ext cx="109643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2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1" y="6088064"/>
            <a:ext cx="109643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3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601" y="5707064"/>
            <a:ext cx="109643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4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2368" y="6011864"/>
            <a:ext cx="109643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7" name="Picture 15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1" y="5715000"/>
            <a:ext cx="1096433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8" name="Picture 16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568" y="6011864"/>
            <a:ext cx="109643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9" name="Picture 17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3968" y="6011864"/>
            <a:ext cx="109643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0" name="Picture 18" descr="floral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9968" y="5783264"/>
            <a:ext cx="1096433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51" name="WordArt 15"/>
          <p:cNvSpPr>
            <a:spLocks noChangeArrowheads="1" noChangeShapeType="1" noTextEdit="1"/>
          </p:cNvSpPr>
          <p:nvPr/>
        </p:nvSpPr>
        <p:spPr bwMode="auto">
          <a:xfrm>
            <a:off x="3323166" y="4217988"/>
            <a:ext cx="5123001" cy="10277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Môn</a:t>
            </a:r>
            <a:r>
              <a:rPr lang="vi-VN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: </a:t>
            </a:r>
            <a:r>
              <a:rPr lang="en-US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Tự nhiên và xã hội </a:t>
            </a:r>
          </a:p>
          <a:p>
            <a:pPr algn="ctr"/>
            <a:r>
              <a:rPr lang="en-US" kern="1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Arial"/>
              </a:rPr>
              <a:t>Lớp 3</a:t>
            </a:r>
            <a:endParaRPr lang="en-US" kern="1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3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5B5109DB-BFEA-4133-BC52-497E4C23CA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5607" y="1525939"/>
            <a:ext cx="6840305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2948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919171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=""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481263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1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=""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Sự an toàn và vệ sinh trong trường học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08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DC3DAA00-B0EE-42EC-B4A6-C229155F28E1}"/>
              </a:ext>
            </a:extLst>
          </p:cNvPr>
          <p:cNvGrpSpPr/>
          <p:nvPr/>
        </p:nvGrpSpPr>
        <p:grpSpPr>
          <a:xfrm>
            <a:off x="2850058" y="1531972"/>
            <a:ext cx="8692642" cy="954640"/>
            <a:chOff x="7254516" y="2298339"/>
            <a:chExt cx="4862865" cy="795488"/>
          </a:xfrm>
        </p:grpSpPr>
        <p:sp>
          <p:nvSpPr>
            <p:cNvPr id="14" name="Freeform 48">
              <a:extLst>
                <a:ext uri="{FF2B5EF4-FFF2-40B4-BE49-F238E27FC236}">
                  <a16:creationId xmlns="" xmlns:a16="http://schemas.microsoft.com/office/drawing/2014/main" id="{9C26830E-3665-4B05-97F7-1728FC1B09EE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26" name="Freeform: Shape 18">
              <a:extLst>
                <a:ext uri="{FF2B5EF4-FFF2-40B4-BE49-F238E27FC236}">
                  <a16:creationId xmlns="" xmlns:a16="http://schemas.microsoft.com/office/drawing/2014/main" id="{A5FD0CDF-EB05-4BEA-97F4-DC53C0F00442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 w="12700" cap="flat" cmpd="sng" algn="ctr">
              <a:solidFill>
                <a:srgbClr val="EE327A"/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F7E2C60-B7AC-4B1D-8D27-E6EBAE3163C3}"/>
                </a:ext>
              </a:extLst>
            </p:cNvPr>
            <p:cNvSpPr txBox="1"/>
            <p:nvPr/>
          </p:nvSpPr>
          <p:spPr>
            <a:xfrm>
              <a:off x="7787690" y="2486724"/>
              <a:ext cx="4329691" cy="4841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1: Phòng học, khu vực xung quanh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CAB078A6-F505-4DD7-9752-A14B2E894764}"/>
              </a:ext>
            </a:extLst>
          </p:cNvPr>
          <p:cNvGrpSpPr/>
          <p:nvPr/>
        </p:nvGrpSpPr>
        <p:grpSpPr>
          <a:xfrm>
            <a:off x="2824393" y="2953662"/>
            <a:ext cx="7953197" cy="1144528"/>
            <a:chOff x="7228851" y="3429000"/>
            <a:chExt cx="4746408" cy="1144528"/>
          </a:xfrm>
        </p:grpSpPr>
        <p:sp>
          <p:nvSpPr>
            <p:cNvPr id="29" name="Freeform: Shape 19">
              <a:extLst>
                <a:ext uri="{FF2B5EF4-FFF2-40B4-BE49-F238E27FC236}">
                  <a16:creationId xmlns="" xmlns:a16="http://schemas.microsoft.com/office/drawing/2014/main" id="{7D7CE7D1-937B-42D4-9F07-9B92C8F188F9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="" xmlns:a16="http://schemas.microsoft.com/office/drawing/2014/main" id="{20E53091-1943-4E5F-98F6-3A45F1391029}"/>
                </a:ext>
              </a:extLst>
            </p:cNvPr>
            <p:cNvSpPr txBox="1"/>
            <p:nvPr/>
          </p:nvSpPr>
          <p:spPr>
            <a:xfrm>
              <a:off x="7905240" y="3465596"/>
              <a:ext cx="4070019" cy="11079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33020" lvl="0" indent="0" defTabSz="91440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2: Sân chơi, bãi tập, dụng cụ thể thao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reeform 48">
              <a:extLst>
                <a:ext uri="{FF2B5EF4-FFF2-40B4-BE49-F238E27FC236}">
                  <a16:creationId xmlns="" xmlns:a16="http://schemas.microsoft.com/office/drawing/2014/main" id="{4D174BE8-D913-40BA-AC14-D1F00D814856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3B1373C8-0D6C-45F0-A666-35FE79459FBD}"/>
              </a:ext>
            </a:extLst>
          </p:cNvPr>
          <p:cNvGrpSpPr/>
          <p:nvPr/>
        </p:nvGrpSpPr>
        <p:grpSpPr>
          <a:xfrm>
            <a:off x="2821826" y="4613395"/>
            <a:ext cx="8089398" cy="957749"/>
            <a:chOff x="7226284" y="5088735"/>
            <a:chExt cx="4734911" cy="727842"/>
          </a:xfrm>
        </p:grpSpPr>
        <p:sp>
          <p:nvSpPr>
            <p:cNvPr id="33" name="Freeform: Shape 21">
              <a:extLst>
                <a:ext uri="{FF2B5EF4-FFF2-40B4-BE49-F238E27FC236}">
                  <a16:creationId xmlns="" xmlns:a16="http://schemas.microsoft.com/office/drawing/2014/main" id="{29567D02-5CA5-4212-B007-F268B82273DF}"/>
                </a:ext>
              </a:extLst>
            </p:cNvPr>
            <p:cNvSpPr/>
            <p:nvPr/>
          </p:nvSpPr>
          <p:spPr>
            <a:xfrm>
              <a:off x="7812957" y="5118756"/>
              <a:ext cx="4070019" cy="697821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 w="12700" cap="flat" cmpd="sng" algn="ctr">
              <a:solidFill>
                <a:srgbClr val="CFA439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FE6AD370-8549-4C87-BF1C-261C32DC2BAA}"/>
                </a:ext>
              </a:extLst>
            </p:cNvPr>
            <p:cNvSpPr txBox="1"/>
            <p:nvPr/>
          </p:nvSpPr>
          <p:spPr>
            <a:xfrm>
              <a:off x="7891176" y="5245466"/>
              <a:ext cx="4070019" cy="477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dirty="0"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Nhóm 3: Các khu vệ sinh</a:t>
              </a:r>
              <a:endParaRPr lang="en-US" sz="3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35" name="Freeform 48">
              <a:extLst>
                <a:ext uri="{FF2B5EF4-FFF2-40B4-BE49-F238E27FC236}">
                  <a16:creationId xmlns="" xmlns:a16="http://schemas.microsoft.com/office/drawing/2014/main" id="{F1773AA3-AFF5-418B-9424-6616C8743581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CFA439">
                <a:lumMod val="60000"/>
                <a:lumOff val="40000"/>
              </a:srgbClr>
            </a:solidFill>
            <a:ln>
              <a:solidFill>
                <a:srgbClr val="CFA439">
                  <a:lumMod val="50000"/>
                </a:srgbClr>
              </a:solidFill>
            </a:ln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字魂36号-正文宋楷" panose="020000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36" name="Picture 2" descr="https://i.pinimg.com/564x/22/27/c4/2227c47778bf9f246509ee9b62dbae0e.jpg">
            <a:extLst>
              <a:ext uri="{FF2B5EF4-FFF2-40B4-BE49-F238E27FC236}">
                <a16:creationId xmlns="" xmlns:a16="http://schemas.microsoft.com/office/drawing/2014/main" id="{C1CB6D79-6309-4CDA-8242-795A37BDDE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65432" y="1858757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ounded Rectangle 21">
            <a:extLst>
              <a:ext uri="{FF2B5EF4-FFF2-40B4-BE49-F238E27FC236}">
                <a16:creationId xmlns=""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960880" y="476396"/>
            <a:ext cx="9020673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Chia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lớp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8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ounded Rectangle 21">
            <a:extLst>
              <a:ext uri="{FF2B5EF4-FFF2-40B4-BE49-F238E27FC236}">
                <a16:creationId xmlns="" xmlns:a16="http://schemas.microsoft.com/office/drawing/2014/main" id="{D0DA8040-D0CF-4708-8992-B3D89B74ED62}"/>
              </a:ext>
            </a:extLst>
          </p:cNvPr>
          <p:cNvSpPr/>
          <p:nvPr/>
        </p:nvSpPr>
        <p:spPr>
          <a:xfrm>
            <a:off x="1220618" y="636655"/>
            <a:ext cx="10058400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12700" cap="flat" cmpd="sng" algn="ctr">
            <a:solidFill>
              <a:srgbClr val="CFA439">
                <a:shade val="50000"/>
              </a:srgbClr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mẫu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="" xmlns:a16="http://schemas.microsoft.com/office/drawing/2014/main" id="{884FCBF8-9888-4D0F-B43D-105818090AB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8082401"/>
              </p:ext>
            </p:extLst>
          </p:nvPr>
        </p:nvGraphicFramePr>
        <p:xfrm>
          <a:off x="1524000" y="1786466"/>
          <a:ext cx="8636000" cy="415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7200">
                  <a:extLst>
                    <a:ext uri="{9D8B030D-6E8A-4147-A177-3AD203B41FA5}">
                      <a16:colId xmlns="" xmlns:a16="http://schemas.microsoft.com/office/drawing/2014/main" val="2411115780"/>
                    </a:ext>
                  </a:extLst>
                </a:gridCol>
                <a:gridCol w="1727200">
                  <a:extLst>
                    <a:ext uri="{9D8B030D-6E8A-4147-A177-3AD203B41FA5}">
                      <a16:colId xmlns="" xmlns:a16="http://schemas.microsoft.com/office/drawing/2014/main" val="3584579240"/>
                    </a:ext>
                  </a:extLst>
                </a:gridCol>
                <a:gridCol w="1727200">
                  <a:extLst>
                    <a:ext uri="{9D8B030D-6E8A-4147-A177-3AD203B41FA5}">
                      <a16:colId xmlns="" xmlns:a16="http://schemas.microsoft.com/office/drawing/2014/main" val="3674449403"/>
                    </a:ext>
                  </a:extLst>
                </a:gridCol>
                <a:gridCol w="1727200">
                  <a:extLst>
                    <a:ext uri="{9D8B030D-6E8A-4147-A177-3AD203B41FA5}">
                      <a16:colId xmlns="" xmlns:a16="http://schemas.microsoft.com/office/drawing/2014/main" val="3659172888"/>
                    </a:ext>
                  </a:extLst>
                </a:gridCol>
                <a:gridCol w="1727200">
                  <a:extLst>
                    <a:ext uri="{9D8B030D-6E8A-4147-A177-3AD203B41FA5}">
                      <a16:colId xmlns="" xmlns:a16="http://schemas.microsoft.com/office/drawing/2014/main" val="288671419"/>
                    </a:ext>
                  </a:extLst>
                </a:gridCol>
              </a:tblGrid>
              <a:tr h="521305">
                <a:tc gridSpan="5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Phiếu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khảo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sát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238064508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Địa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điểm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vật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Hiện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trạng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Đề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xuất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352444955"/>
                  </a:ext>
                </a:extLst>
              </a:tr>
              <a:tr h="52130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An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toàn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Vệ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sinh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3075977233"/>
                  </a:ext>
                </a:extLst>
              </a:tr>
              <a:tr h="521305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Trần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nhà</a:t>
                      </a:r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04179430"/>
                  </a:ext>
                </a:extLst>
              </a:tr>
              <a:tr h="260653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41526804"/>
                  </a:ext>
                </a:extLst>
              </a:tr>
              <a:tr h="259080">
                <a:tc rowSpan="2"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Cầu</a:t>
                      </a:r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thang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72252363"/>
                  </a:ext>
                </a:extLst>
              </a:tr>
              <a:tr h="259080">
                <a:tc vMerge="1"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64386618"/>
                  </a:ext>
                </a:extLst>
              </a:tr>
              <a:tr h="259080"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7663355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338952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7">
            <a:extLst>
              <a:ext uri="{FF2B5EF4-FFF2-40B4-BE49-F238E27FC236}">
                <a16:creationId xmlns="" xmlns:a16="http://schemas.microsoft.com/office/drawing/2014/main" id="{8F406571-5515-49EF-AC29-B4C7CF9459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4720" y="1076960"/>
            <a:ext cx="6107471" cy="1906566"/>
          </a:xfrm>
          <a:prstGeom prst="wedgeRoundRectCallout">
            <a:avLst>
              <a:gd name="adj1" fmla="val 65296"/>
              <a:gd name="adj2" fmla="val 85274"/>
              <a:gd name="adj3" fmla="val 16667"/>
            </a:avLst>
          </a:prstGeom>
          <a:solidFill>
            <a:srgbClr val="FFFFFF"/>
          </a:solidFill>
          <a:ln w="38100">
            <a:solidFill>
              <a:srgbClr val="FFC000"/>
            </a:solidFill>
            <a:miter lim="800000"/>
            <a:headEnd/>
            <a:tailEnd/>
          </a:ln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defRPr>
            </a:lvl9pPr>
          </a:lstStyle>
          <a:p>
            <a:pPr marL="0" marR="0" lvl="0" indent="45720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Khi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khảo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sát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,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em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cần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chú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ý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điều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gì</a:t>
            </a:r>
            <a:r>
              <a:rPr kumimoji="0" lang="en-US" altLang="zh-CN" sz="4000" b="1" i="0" u="none" strike="noStrike" kern="1200" cap="none" spc="0" normalizeH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rPr>
              <a:t>?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字魂70号-灵悦黑体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497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https://i.pinimg.com/564x/3b/10/37/3b1037fde6f90055ff49d688133d9c45.jpg">
            <a:extLst>
              <a:ext uri="{FF2B5EF4-FFF2-40B4-BE49-F238E27FC236}">
                <a16:creationId xmlns="" xmlns:a16="http://schemas.microsoft.com/office/drawing/2014/main" id="{AD692E09-B62D-4D7A-B027-C4A2F740CE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77557" y="2289084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301ABD-A02F-4942-8D31-F040378BCB89}"/>
              </a:ext>
            </a:extLst>
          </p:cNvPr>
          <p:cNvSpPr txBox="1"/>
          <p:nvPr/>
        </p:nvSpPr>
        <p:spPr>
          <a:xfrm>
            <a:off x="2618693" y="2398291"/>
            <a:ext cx="8816175" cy="646331"/>
          </a:xfrm>
          <a:custGeom>
            <a:avLst/>
            <a:gdLst>
              <a:gd name="connsiteX0" fmla="*/ 0 w 8816175"/>
              <a:gd name="connsiteY0" fmla="*/ 0 h 646331"/>
              <a:gd name="connsiteX1" fmla="*/ 8816175 w 8816175"/>
              <a:gd name="connsiteY1" fmla="*/ 0 h 646331"/>
              <a:gd name="connsiteX2" fmla="*/ 8816175 w 8816175"/>
              <a:gd name="connsiteY2" fmla="*/ 646331 h 646331"/>
              <a:gd name="connsiteX3" fmla="*/ 0 w 8816175"/>
              <a:gd name="connsiteY3" fmla="*/ 646331 h 646331"/>
              <a:gd name="connsiteX4" fmla="*/ 0 w 8816175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816175" h="646331" fill="none" extrusionOk="0">
                <a:moveTo>
                  <a:pt x="0" y="0"/>
                </a:moveTo>
                <a:cubicBezTo>
                  <a:pt x="4025796" y="5222"/>
                  <a:pt x="7031218" y="24918"/>
                  <a:pt x="8816175" y="0"/>
                </a:cubicBezTo>
                <a:cubicBezTo>
                  <a:pt x="8816429" y="82799"/>
                  <a:pt x="8835953" y="500035"/>
                  <a:pt x="8816175" y="646331"/>
                </a:cubicBezTo>
                <a:cubicBezTo>
                  <a:pt x="6981668" y="481570"/>
                  <a:pt x="920879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816175" h="646331" stroke="0" extrusionOk="0">
                <a:moveTo>
                  <a:pt x="0" y="0"/>
                </a:moveTo>
                <a:cubicBezTo>
                  <a:pt x="1729347" y="11849"/>
                  <a:pt x="5244018" y="-161459"/>
                  <a:pt x="8816175" y="0"/>
                </a:cubicBezTo>
                <a:cubicBezTo>
                  <a:pt x="8790993" y="272270"/>
                  <a:pt x="8870077" y="451941"/>
                  <a:pt x="8816175" y="646331"/>
                </a:cubicBezTo>
                <a:cubicBezTo>
                  <a:pt x="6086000" y="500471"/>
                  <a:pt x="364160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Chuẩn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bị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trang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phục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gọn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gàng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B64C0556-33DE-43F6-9341-94650A3DB6A4}"/>
              </a:ext>
            </a:extLst>
          </p:cNvPr>
          <p:cNvSpPr txBox="1"/>
          <p:nvPr/>
        </p:nvSpPr>
        <p:spPr>
          <a:xfrm>
            <a:off x="3099925" y="3490213"/>
            <a:ext cx="8253663" cy="646331"/>
          </a:xfrm>
          <a:custGeom>
            <a:avLst/>
            <a:gdLst>
              <a:gd name="connsiteX0" fmla="*/ 0 w 8253663"/>
              <a:gd name="connsiteY0" fmla="*/ 0 h 646331"/>
              <a:gd name="connsiteX1" fmla="*/ 8253663 w 8253663"/>
              <a:gd name="connsiteY1" fmla="*/ 0 h 646331"/>
              <a:gd name="connsiteX2" fmla="*/ 8253663 w 8253663"/>
              <a:gd name="connsiteY2" fmla="*/ 646331 h 646331"/>
              <a:gd name="connsiteX3" fmla="*/ 0 w 8253663"/>
              <a:gd name="connsiteY3" fmla="*/ 646331 h 646331"/>
              <a:gd name="connsiteX4" fmla="*/ 0 w 8253663"/>
              <a:gd name="connsiteY4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253663" h="646331" fill="none" extrusionOk="0">
                <a:moveTo>
                  <a:pt x="0" y="0"/>
                </a:moveTo>
                <a:cubicBezTo>
                  <a:pt x="2573454" y="5222"/>
                  <a:pt x="5688401" y="24918"/>
                  <a:pt x="8253663" y="0"/>
                </a:cubicBezTo>
                <a:cubicBezTo>
                  <a:pt x="8253917" y="82799"/>
                  <a:pt x="8273441" y="500035"/>
                  <a:pt x="8253663" y="646331"/>
                </a:cubicBezTo>
                <a:cubicBezTo>
                  <a:pt x="5577155" y="481570"/>
                  <a:pt x="1896876" y="764481"/>
                  <a:pt x="0" y="646331"/>
                </a:cubicBezTo>
                <a:cubicBezTo>
                  <a:pt x="-25800" y="331639"/>
                  <a:pt x="10771" y="187809"/>
                  <a:pt x="0" y="0"/>
                </a:cubicBezTo>
                <a:close/>
              </a:path>
              <a:path w="8253663" h="646331" stroke="0" extrusionOk="0">
                <a:moveTo>
                  <a:pt x="0" y="0"/>
                </a:moveTo>
                <a:cubicBezTo>
                  <a:pt x="2041124" y="11849"/>
                  <a:pt x="6376254" y="-161459"/>
                  <a:pt x="8253663" y="0"/>
                </a:cubicBezTo>
                <a:cubicBezTo>
                  <a:pt x="8228481" y="272270"/>
                  <a:pt x="8307565" y="451941"/>
                  <a:pt x="8253663" y="646331"/>
                </a:cubicBezTo>
                <a:cubicBezTo>
                  <a:pt x="4414608" y="500471"/>
                  <a:pt x="3198151" y="568007"/>
                  <a:pt x="0" y="646331"/>
                </a:cubicBezTo>
                <a:cubicBezTo>
                  <a:pt x="45562" y="351981"/>
                  <a:pt x="-52553" y="181843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Không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chạy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nhảy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leo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trèo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,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đùa</a:t>
            </a:r>
            <a:r>
              <a:rPr lang="en-US" sz="3600" i="1" dirty="0">
                <a:solidFill>
                  <a:srgbClr val="FF0000"/>
                </a:solidFill>
                <a:latin typeface="Calibri" panose="020F0502020204030204" pitchFamily="34" charset="0"/>
              </a:rPr>
              <a:t> </a:t>
            </a:r>
            <a:r>
              <a:rPr lang="en-US" sz="3600" i="1" dirty="0" err="1">
                <a:solidFill>
                  <a:srgbClr val="FF0000"/>
                </a:solidFill>
                <a:latin typeface="Calibri" panose="020F0502020204030204" pitchFamily="34" charset="0"/>
              </a:rPr>
              <a:t>nghịch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7" name="Rounded Rectangle 21">
            <a:extLst>
              <a:ext uri="{FF2B5EF4-FFF2-40B4-BE49-F238E27FC236}">
                <a16:creationId xmlns="" xmlns:a16="http://schemas.microsoft.com/office/drawing/2014/main" id="{AB3F3519-40D5-4076-A277-9EEF81FA37D4}"/>
              </a:ext>
            </a:extLst>
          </p:cNvPr>
          <p:cNvSpPr/>
          <p:nvPr/>
        </p:nvSpPr>
        <p:spPr>
          <a:xfrm>
            <a:off x="2702560" y="883336"/>
            <a:ext cx="7204858" cy="810460"/>
          </a:xfrm>
          <a:prstGeom prst="roundRect">
            <a:avLst/>
          </a:prstGeom>
          <a:solidFill>
            <a:sysClr val="window" lastClr="FFFFFF">
              <a:alpha val="87000"/>
            </a:sysClr>
          </a:solidFill>
          <a:ln w="76200" cap="flat" cmpd="sng" algn="ctr">
            <a:solidFill>
              <a:srgbClr val="FF0000"/>
            </a:solidFill>
            <a:prstDash val="lg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khảo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cần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ý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1823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BA9EE85-6C74-46C9-A060-50B0E401FCA6}"/>
              </a:ext>
            </a:extLst>
          </p:cNvPr>
          <p:cNvSpPr txBox="1"/>
          <p:nvPr/>
        </p:nvSpPr>
        <p:spPr>
          <a:xfrm>
            <a:off x="2411606" y="968720"/>
            <a:ext cx="7982074" cy="1615827"/>
          </a:xfrm>
          <a:custGeom>
            <a:avLst/>
            <a:gdLst>
              <a:gd name="connsiteX0" fmla="*/ 0 w 7982074"/>
              <a:gd name="connsiteY0" fmla="*/ 0 h 1615827"/>
              <a:gd name="connsiteX1" fmla="*/ 7982074 w 7982074"/>
              <a:gd name="connsiteY1" fmla="*/ 0 h 1615827"/>
              <a:gd name="connsiteX2" fmla="*/ 7982074 w 7982074"/>
              <a:gd name="connsiteY2" fmla="*/ 1615827 h 1615827"/>
              <a:gd name="connsiteX3" fmla="*/ 0 w 7982074"/>
              <a:gd name="connsiteY3" fmla="*/ 1615827 h 1615827"/>
              <a:gd name="connsiteX4" fmla="*/ 0 w 7982074"/>
              <a:gd name="connsiteY4" fmla="*/ 0 h 1615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982074" h="1615827" fill="none" extrusionOk="0">
                <a:moveTo>
                  <a:pt x="0" y="0"/>
                </a:moveTo>
                <a:cubicBezTo>
                  <a:pt x="3780967" y="5222"/>
                  <a:pt x="5239822" y="24918"/>
                  <a:pt x="7982074" y="0"/>
                </a:cubicBezTo>
                <a:cubicBezTo>
                  <a:pt x="8068411" y="316813"/>
                  <a:pt x="7971946" y="1116517"/>
                  <a:pt x="7982074" y="1615827"/>
                </a:cubicBezTo>
                <a:cubicBezTo>
                  <a:pt x="7039213" y="1451066"/>
                  <a:pt x="2802477" y="1733977"/>
                  <a:pt x="0" y="1615827"/>
                </a:cubicBezTo>
                <a:cubicBezTo>
                  <a:pt x="-112592" y="1329516"/>
                  <a:pt x="40413" y="540878"/>
                  <a:pt x="0" y="0"/>
                </a:cubicBezTo>
                <a:close/>
              </a:path>
              <a:path w="7982074" h="1615827" stroke="0" extrusionOk="0">
                <a:moveTo>
                  <a:pt x="0" y="0"/>
                </a:moveTo>
                <a:cubicBezTo>
                  <a:pt x="1126322" y="11849"/>
                  <a:pt x="7122666" y="-161459"/>
                  <a:pt x="7982074" y="0"/>
                </a:cubicBezTo>
                <a:cubicBezTo>
                  <a:pt x="7985634" y="629606"/>
                  <a:pt x="8122692" y="944940"/>
                  <a:pt x="7982074" y="1615827"/>
                </a:cubicBezTo>
                <a:cubicBezTo>
                  <a:pt x="5741473" y="1469967"/>
                  <a:pt x="2993557" y="1537503"/>
                  <a:pt x="0" y="1615827"/>
                </a:cubicBezTo>
                <a:cubicBezTo>
                  <a:pt x="-41209" y="959959"/>
                  <a:pt x="93754" y="2711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tiến hành khảo sát, em phải thực hiện những yêu cầu nào?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Vì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sao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phải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cầu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300" dirty="0" err="1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300" dirty="0">
                <a:solidFill>
                  <a:srgbClr val="FF00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vi-VN" sz="33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 descr="https://i.pinimg.com/564x/3b/10/37/3b1037fde6f90055ff49d688133d9c45.jpg">
            <a:extLst>
              <a:ext uri="{FF2B5EF4-FFF2-40B4-BE49-F238E27FC236}">
                <a16:creationId xmlns="" xmlns:a16="http://schemas.microsoft.com/office/drawing/2014/main" id="{A6BBED56-EDFA-4963-8502-57A27576A7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573" b="85762" l="9947" r="89876">
                        <a14:foregroundMark x1="35346" y1="62312" x2="45293" y2="70687"/>
                        <a14:foregroundMark x1="45293" y1="70687" x2="45293" y2="70687"/>
                        <a14:foregroundMark x1="45826" y1="60972" x2="53996" y2="67002"/>
                        <a14:foregroundMark x1="53996" y1="67002" x2="53996" y2="67002"/>
                        <a14:foregroundMark x1="43872" y1="79229" x2="46536" y2="83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18" b="13564"/>
          <a:stretch/>
        </p:blipFill>
        <p:spPr bwMode="auto">
          <a:xfrm>
            <a:off x="-912844" y="2199728"/>
            <a:ext cx="5362575" cy="4032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E4CA774-6A0D-4797-A585-7C6E43EE0AF6}"/>
              </a:ext>
            </a:extLst>
          </p:cNvPr>
          <p:cNvSpPr txBox="1"/>
          <p:nvPr/>
        </p:nvSpPr>
        <p:spPr>
          <a:xfrm>
            <a:off x="4249256" y="3445738"/>
            <a:ext cx="7209549" cy="2062103"/>
          </a:xfrm>
          <a:custGeom>
            <a:avLst/>
            <a:gdLst>
              <a:gd name="connsiteX0" fmla="*/ 0 w 7209549"/>
              <a:gd name="connsiteY0" fmla="*/ 0 h 2062103"/>
              <a:gd name="connsiteX1" fmla="*/ 7209549 w 7209549"/>
              <a:gd name="connsiteY1" fmla="*/ 0 h 2062103"/>
              <a:gd name="connsiteX2" fmla="*/ 7209549 w 7209549"/>
              <a:gd name="connsiteY2" fmla="*/ 2062103 h 2062103"/>
              <a:gd name="connsiteX3" fmla="*/ 0 w 7209549"/>
              <a:gd name="connsiteY3" fmla="*/ 2062103 h 2062103"/>
              <a:gd name="connsiteX4" fmla="*/ 0 w 7209549"/>
              <a:gd name="connsiteY4" fmla="*/ 0 h 206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209549" h="2062103" fill="none" extrusionOk="0">
                <a:moveTo>
                  <a:pt x="0" y="0"/>
                </a:moveTo>
                <a:cubicBezTo>
                  <a:pt x="2483220" y="5222"/>
                  <a:pt x="5294755" y="24918"/>
                  <a:pt x="7209549" y="0"/>
                </a:cubicBezTo>
                <a:cubicBezTo>
                  <a:pt x="7048304" y="602541"/>
                  <a:pt x="7165789" y="1321515"/>
                  <a:pt x="7209549" y="2062103"/>
                </a:cubicBezTo>
                <a:cubicBezTo>
                  <a:pt x="6317758" y="1897342"/>
                  <a:pt x="3529888" y="2180253"/>
                  <a:pt x="0" y="2062103"/>
                </a:cubicBezTo>
                <a:cubicBezTo>
                  <a:pt x="-55725" y="1736798"/>
                  <a:pt x="17072" y="843718"/>
                  <a:pt x="0" y="0"/>
                </a:cubicBezTo>
                <a:close/>
              </a:path>
              <a:path w="7209549" h="2062103" stroke="0" extrusionOk="0">
                <a:moveTo>
                  <a:pt x="0" y="0"/>
                </a:moveTo>
                <a:cubicBezTo>
                  <a:pt x="742514" y="11849"/>
                  <a:pt x="4809068" y="-161459"/>
                  <a:pt x="7209549" y="0"/>
                </a:cubicBezTo>
                <a:cubicBezTo>
                  <a:pt x="7212679" y="760657"/>
                  <a:pt x="7108373" y="1587749"/>
                  <a:pt x="7209549" y="2062103"/>
                </a:cubicBezTo>
                <a:cubicBezTo>
                  <a:pt x="4931197" y="1916243"/>
                  <a:pt x="1968001" y="1983779"/>
                  <a:pt x="0" y="2062103"/>
                </a:cubicBezTo>
                <a:cubicBezTo>
                  <a:pt x="74291" y="1594718"/>
                  <a:pt x="168006" y="462477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Khi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khảo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riêng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đùa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nghịch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vứt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rác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bừa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2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….</a:t>
            </a:r>
            <a:endParaRPr lang="vi-VN" sz="32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: Shape 34">
            <a:extLst>
              <a:ext uri="{FF2B5EF4-FFF2-40B4-BE49-F238E27FC236}">
                <a16:creationId xmlns="" xmlns:a16="http://schemas.microsoft.com/office/drawing/2014/main" id="{41052174-B1B0-4692-AD49-B57D2D1C6BDF}"/>
              </a:ext>
            </a:extLst>
          </p:cNvPr>
          <p:cNvSpPr/>
          <p:nvPr/>
        </p:nvSpPr>
        <p:spPr>
          <a:xfrm>
            <a:off x="2969322" y="2561541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636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67F6F7B9-CCF8-47F5-9ACE-0E6959FB7C8A}"/>
              </a:ext>
            </a:extLst>
          </p:cNvPr>
          <p:cNvGrpSpPr/>
          <p:nvPr/>
        </p:nvGrpSpPr>
        <p:grpSpPr>
          <a:xfrm>
            <a:off x="2593889" y="1558204"/>
            <a:ext cx="7129231" cy="1317076"/>
            <a:chOff x="5598694" y="2390273"/>
            <a:chExt cx="3834063" cy="481263"/>
          </a:xfrm>
        </p:grpSpPr>
        <p:sp>
          <p:nvSpPr>
            <p:cNvPr id="5" name="椭圆 4">
              <a:extLst>
                <a:ext uri="{FF2B5EF4-FFF2-40B4-BE49-F238E27FC236}">
                  <a16:creationId xmlns="" xmlns:a16="http://schemas.microsoft.com/office/drawing/2014/main" id="{EEEDC527-07F1-41D4-908F-E98DBF626105}"/>
                </a:ext>
              </a:extLst>
            </p:cNvPr>
            <p:cNvSpPr/>
            <p:nvPr/>
          </p:nvSpPr>
          <p:spPr>
            <a:xfrm>
              <a:off x="5598694" y="2390273"/>
              <a:ext cx="689811" cy="481263"/>
            </a:xfrm>
            <a:prstGeom prst="ellipse">
              <a:avLst/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2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矩形: 圆角 5">
              <a:extLst>
                <a:ext uri="{FF2B5EF4-FFF2-40B4-BE49-F238E27FC236}">
                  <a16:creationId xmlns="" xmlns:a16="http://schemas.microsoft.com/office/drawing/2014/main" id="{D5CF418C-9B2F-4E42-8A3C-2EF32D88EC25}"/>
                </a:ext>
              </a:extLst>
            </p:cNvPr>
            <p:cNvSpPr/>
            <p:nvPr/>
          </p:nvSpPr>
          <p:spPr>
            <a:xfrm>
              <a:off x="6288505" y="2390273"/>
              <a:ext cx="3144252" cy="481263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0">
              <a:solidFill>
                <a:srgbClr val="FFC000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Chia </a:t>
              </a:r>
              <a:r>
                <a:rPr kumimoji="0" lang="en-US" altLang="zh-CN" sz="8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字魂70号-灵悦黑体" panose="00000500000000000000" pitchFamily="2" charset="-122"/>
                  <a:cs typeface="Arial" panose="020B0604020202020204" pitchFamily="34" charset="0"/>
                </a:rPr>
                <a:t>sẻ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字魂70号-灵悦黑体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443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2" name="Google Shape;1002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74080" y="2642482"/>
            <a:ext cx="893944" cy="119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3" name="Google Shape;1003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205" y="-72023"/>
            <a:ext cx="12187592" cy="6855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4" name="Google Shape;1004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3526" y="1055944"/>
            <a:ext cx="2116202" cy="231525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5" name="Google Shape;1005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87963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6" name="Google Shape;1006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31756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7" name="Google Shape;1007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808309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8" name="Google Shape;1008;p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428028" y="1242"/>
            <a:ext cx="2761769" cy="10356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9" name="Google Shape;1009;p13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384159" y="-98805"/>
            <a:ext cx="1333516" cy="1333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0" name="Google Shape;1010;p1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2738" y="3705867"/>
            <a:ext cx="2329891" cy="23298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p1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479752" y="1036900"/>
            <a:ext cx="7788272" cy="3867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p13"/>
          <p:cNvSpPr txBox="1"/>
          <p:nvPr/>
        </p:nvSpPr>
        <p:spPr>
          <a:xfrm>
            <a:off x="2793950" y="1348689"/>
            <a:ext cx="7305277" cy="323522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856" tIns="121856" rIns="121856" bIns="121856" anchor="t" anchorCtr="0">
            <a:noAutofit/>
          </a:bodyPr>
          <a:lstStyle/>
          <a:p>
            <a:pPr marL="0" marR="0" lvl="0" indent="0" algn="ctr" defTabSz="9141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667"/>
              <a:buFontTx/>
              <a:buNone/>
              <a:tabLst/>
              <a:defRPr/>
            </a:pPr>
            <a:endParaRPr kumimoji="0" sz="4666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1019" name="Google Shape;1019;p13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rot="420713">
            <a:off x="8773077" y="2834261"/>
            <a:ext cx="1325665" cy="2971318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1020" name="Google Shape;1020;p13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520968" y="3761873"/>
            <a:ext cx="1857601" cy="274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383B872-B9A7-4240-AE74-6719200D22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90840" y="952549"/>
            <a:ext cx="6369404" cy="1449297"/>
          </a:xfrm>
          <a:prstGeom prst="rect">
            <a:avLst/>
          </a:prstGeom>
        </p:spPr>
      </p:pic>
      <p:pic>
        <p:nvPicPr>
          <p:cNvPr id="23" name="Picture 2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6B4905FA-6E7C-484E-9DCB-CA077387B3F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852" y="-48413"/>
            <a:ext cx="1650945" cy="16509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EA1CF6D7-7F72-45DF-8D57-DAF01171AFD3}"/>
              </a:ext>
            </a:extLst>
          </p:cNvPr>
          <p:cNvSpPr txBox="1"/>
          <p:nvPr/>
        </p:nvSpPr>
        <p:spPr>
          <a:xfrm>
            <a:off x="2840510" y="2125979"/>
            <a:ext cx="66092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Các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nhóm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vi-VN" sz="3200" dirty="0">
                <a:solidFill>
                  <a:srgbClr val="FF0000"/>
                </a:solidFill>
              </a:rPr>
              <a:t>lên trình bày trước lớp về phiếu khảo sát của mình và nói ý tưởng khi tiến hành khảo sát.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07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7" descr="1-26">
            <a:extLst>
              <a:ext uri="{FF2B5EF4-FFF2-40B4-BE49-F238E27FC236}">
                <a16:creationId xmlns="" xmlns:a16="http://schemas.microsoft.com/office/drawing/2014/main" id="{C47918FD-D425-4524-BFAC-B4BE055DED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2021" y="2126681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Picture 5" descr="1-43">
            <a:extLst>
              <a:ext uri="{FF2B5EF4-FFF2-40B4-BE49-F238E27FC236}">
                <a16:creationId xmlns="" xmlns:a16="http://schemas.microsoft.com/office/drawing/2014/main" id="{11ECDB04-52A2-4EFC-8220-B7BD044F60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2808" y="3264702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" name="Picture 6" descr="1-42">
            <a:extLst>
              <a:ext uri="{FF2B5EF4-FFF2-40B4-BE49-F238E27FC236}">
                <a16:creationId xmlns="" xmlns:a16="http://schemas.microsoft.com/office/drawing/2014/main" id="{C70DCE45-5159-4063-A032-EB81725117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5" y="-328596"/>
            <a:ext cx="9721721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1B3FD206-D384-417B-A743-116ABFD86FDC}"/>
              </a:ext>
            </a:extLst>
          </p:cNvPr>
          <p:cNvSpPr txBox="1"/>
          <p:nvPr/>
        </p:nvSpPr>
        <p:spPr>
          <a:xfrm rot="21280811">
            <a:off x="929155" y="2251731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 dirty="0">
                <a:solidFill>
                  <a:srgbClr val="FF0000"/>
                </a:solidFill>
              </a:rPr>
              <a:t>Giới thiệu vớ</a:t>
            </a:r>
            <a:r>
              <a:rPr lang="en-US" sz="3200" dirty="0" err="1">
                <a:solidFill>
                  <a:srgbClr val="FF0000"/>
                </a:solidFill>
              </a:rPr>
              <a:t>i</a:t>
            </a:r>
            <a:r>
              <a:rPr lang="vi-VN" sz="3200" dirty="0">
                <a:solidFill>
                  <a:srgbClr val="FF0000"/>
                </a:solidFill>
              </a:rPr>
              <a:t> bố mẹ hoặc người thân phiếu khảo sát của nhóm mình.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3E7666E4-5931-43D2-9D52-D2FBDC7ACEA5}"/>
              </a:ext>
            </a:extLst>
          </p:cNvPr>
          <p:cNvSpPr txBox="1"/>
          <p:nvPr/>
        </p:nvSpPr>
        <p:spPr>
          <a:xfrm rot="21280811">
            <a:off x="1283213" y="3857772"/>
            <a:ext cx="61451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3200">
                <a:solidFill>
                  <a:srgbClr val="FF0000"/>
                </a:solidFill>
                <a:latin typeface="Arial"/>
                <a:ea typeface="宋体"/>
              </a:rPr>
              <a:t>Chuẩn bị tư trang những thứ cần thiết cho buổi thực hành khảo sát tiết sau.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宋体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220E380-E59C-4765-A24B-F907CFCC95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7746" y="934647"/>
            <a:ext cx="3011685" cy="1676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99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7623E45-04D9-43BE-B462-7B371B528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539" y="1509680"/>
            <a:ext cx="7864522" cy="221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63756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A2DD4225-32D7-4961-80AA-F45EBDC36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40" y="-281613"/>
            <a:ext cx="7376799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54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87309" y="2245425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91311" y="2019247"/>
            <a:ext cx="1726846" cy="141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72DB594A-C8E8-4D3A-9984-34179DA6060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43893" y="642207"/>
            <a:ext cx="1810669" cy="148755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C8F7A3B-2EFD-4FA8-B574-CB5D045F92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50978" y="-49318"/>
            <a:ext cx="1810669" cy="148755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95106B86-5293-4B96-B58C-EB2E33C851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625539" y="949124"/>
            <a:ext cx="1655383" cy="135997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97919" y="3032413"/>
            <a:ext cx="1810669" cy="148755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7064684E-9ABD-42C7-BD71-0F284688821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39" y="-951759"/>
            <a:ext cx="7542261" cy="5028174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B89A1CA-2A1B-4F2B-BEE0-BE972221A082}"/>
              </a:ext>
            </a:extLst>
          </p:cNvPr>
          <p:cNvSpPr txBox="1"/>
          <p:nvPr/>
        </p:nvSpPr>
        <p:spPr>
          <a:xfrm>
            <a:off x="2319198" y="1245258"/>
            <a:ext cx="5607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HOA ĐIỂM 10</a:t>
            </a:r>
          </a:p>
        </p:txBody>
      </p:sp>
    </p:spTree>
    <p:extLst>
      <p:ext uri="{BB962C8B-B14F-4D97-AF65-F5344CB8AC3E}">
        <p14:creationId xmlns:p14="http://schemas.microsoft.com/office/powerpoint/2010/main" val="141741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CFF03E9-1A9D-4FB3-BC63-29ECACDAAFB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235" t="4305" r="14444" b="20355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16E60B1-9EA2-4080-9F8E-A788BEB5A3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1080" y="3868798"/>
            <a:ext cx="6125355" cy="2719658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08E9E894-897D-4A07-8EE7-A157D8311B3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9242"/>
            <a:ext cx="1811642" cy="1811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379F572D-44D9-4AB1-A7FD-DF2F74D82A0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44"/>
          <a:stretch/>
        </p:blipFill>
        <p:spPr>
          <a:xfrm>
            <a:off x="8548921" y="2983909"/>
            <a:ext cx="3138594" cy="36135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61E59A5-FB1C-497D-B2A2-109B74F22F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9" t="35618" r="10668" b="37380"/>
          <a:stretch/>
        </p:blipFill>
        <p:spPr>
          <a:xfrm rot="21331576">
            <a:off x="854906" y="915348"/>
            <a:ext cx="8112341" cy="14685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FBD9BCD-462B-4A8E-B218-B479707070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27876" y="1888262"/>
            <a:ext cx="3690995" cy="490944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2B97F51C-E10D-42C4-BFC8-95A3A91BDC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95440" y="1657831"/>
            <a:ext cx="1810669" cy="148755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A803870F-1AB1-49B2-B9E5-F5681A4321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23513" y="109900"/>
            <a:ext cx="1726846" cy="141868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77EB2D04-D247-4360-9E83-181165F3A7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7442" y="279318"/>
            <a:ext cx="1810669" cy="1487553"/>
          </a:xfrm>
          <a:prstGeom prst="rect">
            <a:avLst/>
          </a:prstGeom>
        </p:spPr>
      </p:pic>
      <p:pic>
        <p:nvPicPr>
          <p:cNvPr id="23" name="Picture 22">
            <a:hlinkClick r:id="rId11" action="ppaction://hlinksldjump"/>
            <a:extLst>
              <a:ext uri="{FF2B5EF4-FFF2-40B4-BE49-F238E27FC236}">
                <a16:creationId xmlns="" xmlns:a16="http://schemas.microsoft.com/office/drawing/2014/main" id="{5B7396F6-65D5-4123-9176-D5237573738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r="31070"/>
          <a:stretch/>
        </p:blipFill>
        <p:spPr>
          <a:xfrm>
            <a:off x="10403523" y="1327490"/>
            <a:ext cx="1451545" cy="178425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1" name="Picture 30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1595F91-6043-4585-9D43-81E497C7420A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38040"/>
          <a:stretch/>
        </p:blipFill>
        <p:spPr>
          <a:xfrm>
            <a:off x="10973412" y="-190147"/>
            <a:ext cx="1227048" cy="168210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2" name="Picture 31">
            <a:hlinkClick r:id="rId15" action="ppaction://hlinksldjump"/>
            <a:extLst>
              <a:ext uri="{FF2B5EF4-FFF2-40B4-BE49-F238E27FC236}">
                <a16:creationId xmlns="" xmlns:a16="http://schemas.microsoft.com/office/drawing/2014/main" id="{3B79D3DA-2C03-48E8-986B-AC19F39173D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8393" r="36745"/>
          <a:stretch/>
        </p:blipFill>
        <p:spPr>
          <a:xfrm>
            <a:off x="8692643" y="138795"/>
            <a:ext cx="1219073" cy="1887382"/>
          </a:xfrm>
          <a:prstGeom prst="rect">
            <a:avLst/>
          </a:prstGeom>
          <a:effectLst>
            <a:glow rad="635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4" name="Picture 12" descr="Káº¿t quáº£ hÃ¬nh áº£nh cho win text gif">
            <a:extLst>
              <a:ext uri="{FF2B5EF4-FFF2-40B4-BE49-F238E27FC236}">
                <a16:creationId xmlns="" xmlns:a16="http://schemas.microsoft.com/office/drawing/2014/main" id="{65664409-04A4-4C39-8CCC-1F9283EBFE3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914" y="804639"/>
            <a:ext cx="3538343" cy="353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418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2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673E2AE-3C4B-4611-B953-0863BD636114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việc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góp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phát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huy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lang="en-US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AEFF1404-B720-458C-9DF7-E2FAE15B7E9A}"/>
              </a:ext>
            </a:extLst>
          </p:cNvPr>
          <p:cNvSpPr/>
          <p:nvPr/>
        </p:nvSpPr>
        <p:spPr>
          <a:xfrm>
            <a:off x="721361" y="3693716"/>
            <a:ext cx="3890172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Tôn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trọng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4A87DCC7-AFB1-4C9E-91D6-3F40E7209F6A}"/>
              </a:ext>
            </a:extLst>
          </p:cNvPr>
          <p:cNvSpPr/>
          <p:nvPr/>
        </p:nvSpPr>
        <p:spPr>
          <a:xfrm>
            <a:off x="3148706" y="514063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chểnh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3A4C6E3B-116C-4AC2-ABE9-0754CC3AFED1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bè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2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7935117B-ED65-439B-A180-C03347875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94" y="1060588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066593A6-6363-4A19-8CD0-0EF09BEA92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5EFEBA44-3903-4C15-9DFC-21CA41D96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66" y="5244069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605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9582FF48-DC50-40A3-B8EA-142891A98C68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Khi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8E7C54F1-9206-4F24-AB06-6B6DA1E73897}"/>
              </a:ext>
            </a:extLst>
          </p:cNvPr>
          <p:cNvSpPr/>
          <p:nvPr/>
        </p:nvSpPr>
        <p:spPr>
          <a:xfrm>
            <a:off x="3388600" y="4980917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Ghé thăm Fb.com/nkpowerskills">
            <a:extLst>
              <a:ext uri="{FF2B5EF4-FFF2-40B4-BE49-F238E27FC236}">
                <a16:creationId xmlns="" xmlns:a16="http://schemas.microsoft.com/office/drawing/2014/main" id="{6A65781A-6AED-41DD-95B7-7262992C91E7}"/>
              </a:ext>
            </a:extLst>
          </p:cNvPr>
          <p:cNvSpPr/>
          <p:nvPr/>
        </p:nvSpPr>
        <p:spPr>
          <a:xfrm>
            <a:off x="4639478" y="3717708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Bút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6CAF9397-59E3-4B46-9647-79636103C168}"/>
              </a:ext>
            </a:extLst>
          </p:cNvPr>
          <p:cNvSpPr/>
          <p:nvPr/>
        </p:nvSpPr>
        <p:spPr>
          <a:xfrm>
            <a:off x="844407" y="3717708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thập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thông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tin</a:t>
            </a: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AB0D0836-A781-4635-893F-3A7BF11AD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388600" y="1125283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4D8B49EC-5748-41E2-BF6B-1ED80399E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364" y="3783554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041459E3-2876-4ABC-B836-B2C706FC3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567" y="3821140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9059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8060258-0ED6-4834-A3C3-EE1CA50AF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5CD85BC-07ED-4045-BD3F-CD957710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276" y="2442949"/>
            <a:ext cx="3795300" cy="44150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F9C8292-8B63-4A4C-BDA7-EF6363F5B1E9}"/>
              </a:ext>
            </a:extLst>
          </p:cNvPr>
          <p:cNvSpPr txBox="1"/>
          <p:nvPr/>
        </p:nvSpPr>
        <p:spPr>
          <a:xfrm>
            <a:off x="977199" y="586674"/>
            <a:ext cx="103632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tin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7" name="Đ Ghé thăm Fb.com/nkpowerskills">
            <a:extLst>
              <a:ext uri="{FF2B5EF4-FFF2-40B4-BE49-F238E27FC236}">
                <a16:creationId xmlns="" xmlns:a16="http://schemas.microsoft.com/office/drawing/2014/main" id="{AB0EBE26-0D90-4042-843D-8ED85E05FD90}"/>
              </a:ext>
            </a:extLst>
          </p:cNvPr>
          <p:cNvSpPr/>
          <p:nvPr/>
        </p:nvSpPr>
        <p:spPr>
          <a:xfrm>
            <a:off x="1116851" y="3693716"/>
            <a:ext cx="3494681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dạy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Ghé thăm Fb.com/nkpowerskills">
            <a:extLst>
              <a:ext uri="{FF2B5EF4-FFF2-40B4-BE49-F238E27FC236}">
                <a16:creationId xmlns="" xmlns:a16="http://schemas.microsoft.com/office/drawing/2014/main" id="{007D42C9-B35B-455E-A1BA-2FCA556E0790}"/>
              </a:ext>
            </a:extLst>
          </p:cNvPr>
          <p:cNvSpPr/>
          <p:nvPr/>
        </p:nvSpPr>
        <p:spPr>
          <a:xfrm>
            <a:off x="3397136" y="5111549"/>
            <a:ext cx="3968864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Ghé thăm Fb.com/nkpowerskills">
            <a:extLst>
              <a:ext uri="{FF2B5EF4-FFF2-40B4-BE49-F238E27FC236}">
                <a16:creationId xmlns="" xmlns:a16="http://schemas.microsoft.com/office/drawing/2014/main" id="{016197C9-6BA9-44AA-8F4B-13171F4B10E5}"/>
              </a:ext>
            </a:extLst>
          </p:cNvPr>
          <p:cNvSpPr/>
          <p:nvPr/>
        </p:nvSpPr>
        <p:spPr>
          <a:xfrm>
            <a:off x="4896047" y="3693716"/>
            <a:ext cx="3519807" cy="1159777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Địa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nhà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endParaRPr kumimoji="0" lang="en-US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4">
            <a:hlinkClick r:id="rId6" action="ppaction://hlinksldjump"/>
            <a:extLst>
              <a:ext uri="{FF2B5EF4-FFF2-40B4-BE49-F238E27FC236}">
                <a16:creationId xmlns="" xmlns:a16="http://schemas.microsoft.com/office/drawing/2014/main" id="{DCEC1849-73B8-4829-AC0A-98D239182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33319" y="738484"/>
            <a:ext cx="4289070" cy="3522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4E6D5E84-E575-40A2-A842-9830D9FF72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33" y="3797148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wrong icon">
            <a:extLst>
              <a:ext uri="{FF2B5EF4-FFF2-40B4-BE49-F238E27FC236}">
                <a16:creationId xmlns="" xmlns:a16="http://schemas.microsoft.com/office/drawing/2014/main" id="{A47960E4-93C4-46F0-97FE-143D16470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0590" y="5195657"/>
            <a:ext cx="952912" cy="95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898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7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FF00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7C80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text, person&#10;&#10;Description automatically generated">
            <a:extLst>
              <a:ext uri="{FF2B5EF4-FFF2-40B4-BE49-F238E27FC236}">
                <a16:creationId xmlns="" xmlns:a16="http://schemas.microsoft.com/office/drawing/2014/main" id="{1CEE56FD-4801-4A75-B205-83DDC56B7F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3360" y="3855720"/>
            <a:ext cx="3190246" cy="3190246"/>
          </a:xfrm>
          <a:prstGeom prst="rect">
            <a:avLst/>
          </a:prstGeom>
        </p:spPr>
      </p:pic>
      <p:pic>
        <p:nvPicPr>
          <p:cNvPr id="7" name="Picture 6" descr="A picture containing text, sport, athletic game, posing&#10;&#10;Description automatically generated">
            <a:extLst>
              <a:ext uri="{FF2B5EF4-FFF2-40B4-BE49-F238E27FC236}">
                <a16:creationId xmlns="" xmlns:a16="http://schemas.microsoft.com/office/drawing/2014/main" id="{60F4FFCC-88B6-42D1-9795-E42017156E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2606" y="-431800"/>
            <a:ext cx="3616966" cy="36169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2DC6676-FE0E-41F8-AC04-9EBCE3287A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5221" y="94468"/>
            <a:ext cx="5432007" cy="9571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7193281F-1B28-4BAE-B4BC-F3BA60A62DE1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983553" y="946877"/>
            <a:ext cx="4224894" cy="85961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B8D109E3-C8A3-47CC-83C8-145E910F8C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81436" y="2026761"/>
            <a:ext cx="8029128" cy="182895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FAC067FC-9C3A-425F-B58A-1C52514CA6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91175" y="3855720"/>
            <a:ext cx="2085013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26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995FC1F-D94E-49AF-AFEA-439814328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" y="973454"/>
            <a:ext cx="6146165" cy="339186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="" xmlns:a16="http://schemas.microsoft.com/office/drawing/2014/main" id="{CADA2955-E735-4837-B2A1-ED63B6BE1ABB}"/>
              </a:ext>
            </a:extLst>
          </p:cNvPr>
          <p:cNvGrpSpPr/>
          <p:nvPr/>
        </p:nvGrpSpPr>
        <p:grpSpPr>
          <a:xfrm rot="20100560">
            <a:off x="6217204" y="986177"/>
            <a:ext cx="4656642" cy="1605741"/>
            <a:chOff x="283029" y="1746956"/>
            <a:chExt cx="4656642" cy="1527028"/>
          </a:xfrm>
        </p:grpSpPr>
        <p:grpSp>
          <p:nvGrpSpPr>
            <p:cNvPr id="17" name="Group 16">
              <a:extLst>
                <a:ext uri="{FF2B5EF4-FFF2-40B4-BE49-F238E27FC236}">
                  <a16:creationId xmlns="" xmlns:a16="http://schemas.microsoft.com/office/drawing/2014/main" id="{8C1B2FF9-E8D7-420E-B61C-6EED3AAA9F14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19" name="Speech Bubble: Rectangle with Corners Rounded 18">
                <a:extLst>
                  <a:ext uri="{FF2B5EF4-FFF2-40B4-BE49-F238E27FC236}">
                    <a16:creationId xmlns="" xmlns:a16="http://schemas.microsoft.com/office/drawing/2014/main" id="{C25446F0-FA98-42C2-9EBA-55405208EEF9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Speech Bubble: Rectangle with Corners Rounded 19">
                <a:extLst>
                  <a:ext uri="{FF2B5EF4-FFF2-40B4-BE49-F238E27FC236}">
                    <a16:creationId xmlns="" xmlns:a16="http://schemas.microsoft.com/office/drawing/2014/main" id="{3A403EF2-B7E6-4CE6-B047-638512736183}"/>
                  </a:ext>
                </a:extLst>
              </p:cNvPr>
              <p:cNvSpPr/>
              <p:nvPr/>
            </p:nvSpPr>
            <p:spPr>
              <a:xfrm>
                <a:off x="1745995" y="4347010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" name="文本框 18">
              <a:extLst>
                <a:ext uri="{FF2B5EF4-FFF2-40B4-BE49-F238E27FC236}">
                  <a16:creationId xmlns="" xmlns:a16="http://schemas.microsoft.com/office/drawing/2014/main" id="{EAA748AC-E9D2-4ECB-9D22-9F7E08B729C6}"/>
                </a:ext>
              </a:extLst>
            </p:cNvPr>
            <p:cNvSpPr txBox="1"/>
            <p:nvPr/>
          </p:nvSpPr>
          <p:spPr>
            <a:xfrm>
              <a:off x="474013" y="1966476"/>
              <a:ext cx="4220653" cy="11414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Trong bức tranh chụp cảnh gì ở trường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C21025F-F265-433C-A1EC-2A5B8393984B}"/>
              </a:ext>
            </a:extLst>
          </p:cNvPr>
          <p:cNvGrpSpPr/>
          <p:nvPr/>
        </p:nvGrpSpPr>
        <p:grpSpPr>
          <a:xfrm rot="20100560">
            <a:off x="6851839" y="3189915"/>
            <a:ext cx="5335367" cy="2539316"/>
            <a:chOff x="283029" y="1746956"/>
            <a:chExt cx="4656642" cy="1527028"/>
          </a:xfrm>
        </p:grpSpPr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7B00EA1A-BA99-4F66-8761-6C9E2E37EB13}"/>
                </a:ext>
              </a:extLst>
            </p:cNvPr>
            <p:cNvGrpSpPr/>
            <p:nvPr/>
          </p:nvGrpSpPr>
          <p:grpSpPr>
            <a:xfrm>
              <a:off x="283029" y="1746956"/>
              <a:ext cx="4656642" cy="1527028"/>
              <a:chOff x="1557867" y="4109156"/>
              <a:chExt cx="3770489" cy="1527028"/>
            </a:xfrm>
          </p:grpSpPr>
          <p:sp>
            <p:nvSpPr>
              <p:cNvPr id="24" name="Speech Bubble: Rectangle with Corners Rounded 23">
                <a:extLst>
                  <a:ext uri="{FF2B5EF4-FFF2-40B4-BE49-F238E27FC236}">
                    <a16:creationId xmlns="" xmlns:a16="http://schemas.microsoft.com/office/drawing/2014/main" id="{FBB88C30-1B7E-41BA-83A7-CD0FBC7B3868}"/>
                  </a:ext>
                </a:extLst>
              </p:cNvPr>
              <p:cNvSpPr/>
              <p:nvPr/>
            </p:nvSpPr>
            <p:spPr>
              <a:xfrm>
                <a:off x="1557867" y="4109156"/>
                <a:ext cx="3770489" cy="1527028"/>
              </a:xfrm>
              <a:custGeom>
                <a:avLst/>
                <a:gdLst>
                  <a:gd name="connsiteX0" fmla="*/ 0 w 3770489"/>
                  <a:gd name="connsiteY0" fmla="*/ 254510 h 1527028"/>
                  <a:gd name="connsiteX1" fmla="*/ 254510 w 3770489"/>
                  <a:gd name="connsiteY1" fmla="*/ 0 h 1527028"/>
                  <a:gd name="connsiteX2" fmla="*/ 628415 w 3770489"/>
                  <a:gd name="connsiteY2" fmla="*/ 0 h 1527028"/>
                  <a:gd name="connsiteX3" fmla="*/ 1621612 w 3770489"/>
                  <a:gd name="connsiteY3" fmla="*/ -411290 h 1527028"/>
                  <a:gd name="connsiteX4" fmla="*/ 1571037 w 3770489"/>
                  <a:gd name="connsiteY4" fmla="*/ 0 h 1527028"/>
                  <a:gd name="connsiteX5" fmla="*/ 3515979 w 3770489"/>
                  <a:gd name="connsiteY5" fmla="*/ 0 h 1527028"/>
                  <a:gd name="connsiteX6" fmla="*/ 3770489 w 3770489"/>
                  <a:gd name="connsiteY6" fmla="*/ 254510 h 1527028"/>
                  <a:gd name="connsiteX7" fmla="*/ 3770489 w 3770489"/>
                  <a:gd name="connsiteY7" fmla="*/ 254505 h 1527028"/>
                  <a:gd name="connsiteX8" fmla="*/ 3770489 w 3770489"/>
                  <a:gd name="connsiteY8" fmla="*/ 254505 h 1527028"/>
                  <a:gd name="connsiteX9" fmla="*/ 3770489 w 3770489"/>
                  <a:gd name="connsiteY9" fmla="*/ 636262 h 1527028"/>
                  <a:gd name="connsiteX10" fmla="*/ 3770489 w 3770489"/>
                  <a:gd name="connsiteY10" fmla="*/ 1272518 h 1527028"/>
                  <a:gd name="connsiteX11" fmla="*/ 3515979 w 3770489"/>
                  <a:gd name="connsiteY11" fmla="*/ 1527028 h 1527028"/>
                  <a:gd name="connsiteX12" fmla="*/ 1571037 w 3770489"/>
                  <a:gd name="connsiteY12" fmla="*/ 1527028 h 1527028"/>
                  <a:gd name="connsiteX13" fmla="*/ 628415 w 3770489"/>
                  <a:gd name="connsiteY13" fmla="*/ 1527028 h 1527028"/>
                  <a:gd name="connsiteX14" fmla="*/ 628415 w 3770489"/>
                  <a:gd name="connsiteY14" fmla="*/ 1527028 h 1527028"/>
                  <a:gd name="connsiteX15" fmla="*/ 254510 w 3770489"/>
                  <a:gd name="connsiteY15" fmla="*/ 1527028 h 1527028"/>
                  <a:gd name="connsiteX16" fmla="*/ 0 w 3770489"/>
                  <a:gd name="connsiteY16" fmla="*/ 1272518 h 1527028"/>
                  <a:gd name="connsiteX17" fmla="*/ 0 w 3770489"/>
                  <a:gd name="connsiteY17" fmla="*/ 636262 h 1527028"/>
                  <a:gd name="connsiteX18" fmla="*/ 0 w 3770489"/>
                  <a:gd name="connsiteY18" fmla="*/ 254505 h 1527028"/>
                  <a:gd name="connsiteX19" fmla="*/ 0 w 3770489"/>
                  <a:gd name="connsiteY19" fmla="*/ 254505 h 1527028"/>
                  <a:gd name="connsiteX20" fmla="*/ 0 w 3770489"/>
                  <a:gd name="connsiteY20" fmla="*/ 254510 h 1527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770489" h="1527028" fill="none" extrusionOk="0">
                    <a:moveTo>
                      <a:pt x="0" y="254510"/>
                    </a:moveTo>
                    <a:cubicBezTo>
                      <a:pt x="8403" y="118496"/>
                      <a:pt x="111129" y="1134"/>
                      <a:pt x="254510" y="0"/>
                    </a:cubicBezTo>
                    <a:cubicBezTo>
                      <a:pt x="381849" y="-29542"/>
                      <a:pt x="451523" y="18957"/>
                      <a:pt x="628415" y="0"/>
                    </a:cubicBezTo>
                    <a:cubicBezTo>
                      <a:pt x="1049568" y="-270722"/>
                      <a:pt x="1228029" y="-331368"/>
                      <a:pt x="1621612" y="-411290"/>
                    </a:cubicBezTo>
                    <a:cubicBezTo>
                      <a:pt x="1578247" y="-292295"/>
                      <a:pt x="1557675" y="-144066"/>
                      <a:pt x="1571037" y="0"/>
                    </a:cubicBezTo>
                    <a:cubicBezTo>
                      <a:pt x="2075593" y="-95567"/>
                      <a:pt x="2787682" y="-3505"/>
                      <a:pt x="3515979" y="0"/>
                    </a:cubicBezTo>
                    <a:cubicBezTo>
                      <a:pt x="3683959" y="-3860"/>
                      <a:pt x="3777209" y="104979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83149" y="342879"/>
                      <a:pt x="3754441" y="529789"/>
                      <a:pt x="3770489" y="636262"/>
                    </a:cubicBezTo>
                    <a:cubicBezTo>
                      <a:pt x="3811626" y="821081"/>
                      <a:pt x="3716064" y="1025854"/>
                      <a:pt x="3770489" y="1272518"/>
                    </a:cubicBezTo>
                    <a:cubicBezTo>
                      <a:pt x="3769240" y="1418714"/>
                      <a:pt x="3663362" y="1543073"/>
                      <a:pt x="3515979" y="1527028"/>
                    </a:cubicBezTo>
                    <a:cubicBezTo>
                      <a:pt x="2745945" y="1576727"/>
                      <a:pt x="1915624" y="1502300"/>
                      <a:pt x="1571037" y="1527028"/>
                    </a:cubicBezTo>
                    <a:cubicBezTo>
                      <a:pt x="1462364" y="1456120"/>
                      <a:pt x="1031162" y="1529937"/>
                      <a:pt x="628415" y="1527028"/>
                    </a:cubicBezTo>
                    <a:lnTo>
                      <a:pt x="628415" y="1527028"/>
                    </a:lnTo>
                    <a:cubicBezTo>
                      <a:pt x="555813" y="1545126"/>
                      <a:pt x="436739" y="1536708"/>
                      <a:pt x="254510" y="1527028"/>
                    </a:cubicBezTo>
                    <a:cubicBezTo>
                      <a:pt x="112659" y="1545112"/>
                      <a:pt x="-8195" y="1421900"/>
                      <a:pt x="0" y="1272518"/>
                    </a:cubicBezTo>
                    <a:cubicBezTo>
                      <a:pt x="-47427" y="1173418"/>
                      <a:pt x="-51121" y="896706"/>
                      <a:pt x="0" y="636262"/>
                    </a:cubicBezTo>
                    <a:cubicBezTo>
                      <a:pt x="-32397" y="544547"/>
                      <a:pt x="-5176" y="361331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  <a:path w="3770489" h="1527028" stroke="0" extrusionOk="0">
                    <a:moveTo>
                      <a:pt x="0" y="254510"/>
                    </a:moveTo>
                    <a:cubicBezTo>
                      <a:pt x="-5595" y="123516"/>
                      <a:pt x="119594" y="-3819"/>
                      <a:pt x="254510" y="0"/>
                    </a:cubicBezTo>
                    <a:cubicBezTo>
                      <a:pt x="308640" y="3046"/>
                      <a:pt x="487412" y="27205"/>
                      <a:pt x="628415" y="0"/>
                    </a:cubicBezTo>
                    <a:cubicBezTo>
                      <a:pt x="762998" y="-21067"/>
                      <a:pt x="1134726" y="-247408"/>
                      <a:pt x="1621612" y="-411290"/>
                    </a:cubicBezTo>
                    <a:cubicBezTo>
                      <a:pt x="1576877" y="-342698"/>
                      <a:pt x="1620061" y="-147191"/>
                      <a:pt x="1571037" y="0"/>
                    </a:cubicBezTo>
                    <a:cubicBezTo>
                      <a:pt x="2432723" y="-37426"/>
                      <a:pt x="2792351" y="-143246"/>
                      <a:pt x="3515979" y="0"/>
                    </a:cubicBezTo>
                    <a:cubicBezTo>
                      <a:pt x="3657026" y="-16547"/>
                      <a:pt x="3768009" y="121355"/>
                      <a:pt x="3770489" y="254510"/>
                    </a:cubicBezTo>
                    <a:lnTo>
                      <a:pt x="3770489" y="254505"/>
                    </a:lnTo>
                    <a:lnTo>
                      <a:pt x="3770489" y="254505"/>
                    </a:lnTo>
                    <a:cubicBezTo>
                      <a:pt x="3769932" y="445048"/>
                      <a:pt x="3794839" y="532027"/>
                      <a:pt x="3770489" y="636262"/>
                    </a:cubicBezTo>
                    <a:cubicBezTo>
                      <a:pt x="3728858" y="723640"/>
                      <a:pt x="3754038" y="1178297"/>
                      <a:pt x="3770489" y="1272518"/>
                    </a:cubicBezTo>
                    <a:cubicBezTo>
                      <a:pt x="3771160" y="1407548"/>
                      <a:pt x="3664733" y="1526762"/>
                      <a:pt x="3515979" y="1527028"/>
                    </a:cubicBezTo>
                    <a:cubicBezTo>
                      <a:pt x="2970116" y="1357993"/>
                      <a:pt x="1933468" y="1580328"/>
                      <a:pt x="1571037" y="1527028"/>
                    </a:cubicBezTo>
                    <a:cubicBezTo>
                      <a:pt x="1256901" y="1591279"/>
                      <a:pt x="992883" y="1588325"/>
                      <a:pt x="628415" y="1527028"/>
                    </a:cubicBezTo>
                    <a:lnTo>
                      <a:pt x="628415" y="1527028"/>
                    </a:lnTo>
                    <a:cubicBezTo>
                      <a:pt x="512587" y="1543759"/>
                      <a:pt x="375581" y="1503465"/>
                      <a:pt x="254510" y="1527028"/>
                    </a:cubicBezTo>
                    <a:cubicBezTo>
                      <a:pt x="89650" y="1532432"/>
                      <a:pt x="18858" y="1398340"/>
                      <a:pt x="0" y="1272518"/>
                    </a:cubicBezTo>
                    <a:cubicBezTo>
                      <a:pt x="-5650" y="1060899"/>
                      <a:pt x="33667" y="811590"/>
                      <a:pt x="0" y="636262"/>
                    </a:cubicBezTo>
                    <a:cubicBezTo>
                      <a:pt x="10142" y="489734"/>
                      <a:pt x="-25314" y="353162"/>
                      <a:pt x="0" y="254505"/>
                    </a:cubicBezTo>
                    <a:lnTo>
                      <a:pt x="0" y="254505"/>
                    </a:lnTo>
                    <a:lnTo>
                      <a:pt x="0" y="254510"/>
                    </a:lnTo>
                    <a:close/>
                  </a:path>
                </a:pathLst>
              </a:custGeom>
              <a:solidFill>
                <a:schemeClr val="accent5">
                  <a:lumMod val="20000"/>
                  <a:lumOff val="80000"/>
                </a:schemeClr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6992"/>
                          <a:gd name="adj2" fmla="val -76934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peech Bubble: Rectangle with Corners Rounded 24">
                <a:extLst>
                  <a:ext uri="{FF2B5EF4-FFF2-40B4-BE49-F238E27FC236}">
                    <a16:creationId xmlns="" xmlns:a16="http://schemas.microsoft.com/office/drawing/2014/main" id="{AB5EA847-E9F1-4198-9406-CC9EF4B86E92}"/>
                  </a:ext>
                </a:extLst>
              </p:cNvPr>
              <p:cNvSpPr/>
              <p:nvPr/>
            </p:nvSpPr>
            <p:spPr>
              <a:xfrm>
                <a:off x="1745995" y="4347009"/>
                <a:ext cx="3417469" cy="1048437"/>
              </a:xfrm>
              <a:custGeom>
                <a:avLst/>
                <a:gdLst>
                  <a:gd name="connsiteX0" fmla="*/ 0 w 3417469"/>
                  <a:gd name="connsiteY0" fmla="*/ 174743 h 1048437"/>
                  <a:gd name="connsiteX1" fmla="*/ 174743 w 3417469"/>
                  <a:gd name="connsiteY1" fmla="*/ 0 h 1048437"/>
                  <a:gd name="connsiteX2" fmla="*/ 569578 w 3417469"/>
                  <a:gd name="connsiteY2" fmla="*/ 0 h 1048437"/>
                  <a:gd name="connsiteX3" fmla="*/ 1131114 w 3417469"/>
                  <a:gd name="connsiteY3" fmla="*/ -327542 h 1048437"/>
                  <a:gd name="connsiteX4" fmla="*/ 1423945 w 3417469"/>
                  <a:gd name="connsiteY4" fmla="*/ 0 h 1048437"/>
                  <a:gd name="connsiteX5" fmla="*/ 3242726 w 3417469"/>
                  <a:gd name="connsiteY5" fmla="*/ 0 h 1048437"/>
                  <a:gd name="connsiteX6" fmla="*/ 3417469 w 3417469"/>
                  <a:gd name="connsiteY6" fmla="*/ 174743 h 1048437"/>
                  <a:gd name="connsiteX7" fmla="*/ 3417469 w 3417469"/>
                  <a:gd name="connsiteY7" fmla="*/ 174740 h 1048437"/>
                  <a:gd name="connsiteX8" fmla="*/ 3417469 w 3417469"/>
                  <a:gd name="connsiteY8" fmla="*/ 174740 h 1048437"/>
                  <a:gd name="connsiteX9" fmla="*/ 3417469 w 3417469"/>
                  <a:gd name="connsiteY9" fmla="*/ 436849 h 1048437"/>
                  <a:gd name="connsiteX10" fmla="*/ 3417469 w 3417469"/>
                  <a:gd name="connsiteY10" fmla="*/ 873694 h 1048437"/>
                  <a:gd name="connsiteX11" fmla="*/ 3242726 w 3417469"/>
                  <a:gd name="connsiteY11" fmla="*/ 1048437 h 1048437"/>
                  <a:gd name="connsiteX12" fmla="*/ 1423945 w 3417469"/>
                  <a:gd name="connsiteY12" fmla="*/ 1048437 h 1048437"/>
                  <a:gd name="connsiteX13" fmla="*/ 569578 w 3417469"/>
                  <a:gd name="connsiteY13" fmla="*/ 1048437 h 1048437"/>
                  <a:gd name="connsiteX14" fmla="*/ 569578 w 3417469"/>
                  <a:gd name="connsiteY14" fmla="*/ 1048437 h 1048437"/>
                  <a:gd name="connsiteX15" fmla="*/ 174743 w 3417469"/>
                  <a:gd name="connsiteY15" fmla="*/ 1048437 h 1048437"/>
                  <a:gd name="connsiteX16" fmla="*/ 0 w 3417469"/>
                  <a:gd name="connsiteY16" fmla="*/ 873694 h 1048437"/>
                  <a:gd name="connsiteX17" fmla="*/ 0 w 3417469"/>
                  <a:gd name="connsiteY17" fmla="*/ 436849 h 1048437"/>
                  <a:gd name="connsiteX18" fmla="*/ 0 w 3417469"/>
                  <a:gd name="connsiteY18" fmla="*/ 174740 h 1048437"/>
                  <a:gd name="connsiteX19" fmla="*/ 0 w 3417469"/>
                  <a:gd name="connsiteY19" fmla="*/ 174740 h 1048437"/>
                  <a:gd name="connsiteX20" fmla="*/ 0 w 3417469"/>
                  <a:gd name="connsiteY20" fmla="*/ 174743 h 1048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417469" h="1048437" fill="none" extrusionOk="0">
                    <a:moveTo>
                      <a:pt x="0" y="174743"/>
                    </a:moveTo>
                    <a:cubicBezTo>
                      <a:pt x="9838" y="83560"/>
                      <a:pt x="62158" y="6465"/>
                      <a:pt x="174743" y="0"/>
                    </a:cubicBezTo>
                    <a:cubicBezTo>
                      <a:pt x="298531" y="28563"/>
                      <a:pt x="478854" y="27443"/>
                      <a:pt x="569578" y="0"/>
                    </a:cubicBezTo>
                    <a:cubicBezTo>
                      <a:pt x="640909" y="-13632"/>
                      <a:pt x="1017489" y="-209892"/>
                      <a:pt x="1131114" y="-327542"/>
                    </a:cubicBezTo>
                    <a:cubicBezTo>
                      <a:pt x="1238910" y="-215217"/>
                      <a:pt x="1370749" y="-54487"/>
                      <a:pt x="1423945" y="0"/>
                    </a:cubicBezTo>
                    <a:cubicBezTo>
                      <a:pt x="1618690" y="25800"/>
                      <a:pt x="2567284" y="-32236"/>
                      <a:pt x="3242726" y="0"/>
                    </a:cubicBezTo>
                    <a:cubicBezTo>
                      <a:pt x="3354323" y="-2124"/>
                      <a:pt x="3421007" y="73513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433171" y="251589"/>
                      <a:pt x="3416661" y="333856"/>
                      <a:pt x="3417469" y="436849"/>
                    </a:cubicBezTo>
                    <a:cubicBezTo>
                      <a:pt x="3413719" y="637383"/>
                      <a:pt x="3400799" y="662914"/>
                      <a:pt x="3417469" y="873694"/>
                    </a:cubicBezTo>
                    <a:cubicBezTo>
                      <a:pt x="3416087" y="976436"/>
                      <a:pt x="3346514" y="1065561"/>
                      <a:pt x="3242726" y="1048437"/>
                    </a:cubicBezTo>
                    <a:cubicBezTo>
                      <a:pt x="2838540" y="1147839"/>
                      <a:pt x="2300419" y="1172228"/>
                      <a:pt x="1423945" y="1048437"/>
                    </a:cubicBezTo>
                    <a:cubicBezTo>
                      <a:pt x="1226134" y="1008323"/>
                      <a:pt x="740920" y="991492"/>
                      <a:pt x="569578" y="1048437"/>
                    </a:cubicBezTo>
                    <a:lnTo>
                      <a:pt x="569578" y="1048437"/>
                    </a:lnTo>
                    <a:cubicBezTo>
                      <a:pt x="389981" y="1075619"/>
                      <a:pt x="301395" y="1067932"/>
                      <a:pt x="174743" y="1048437"/>
                    </a:cubicBezTo>
                    <a:cubicBezTo>
                      <a:pt x="77962" y="1052260"/>
                      <a:pt x="-893" y="971163"/>
                      <a:pt x="0" y="873694"/>
                    </a:cubicBezTo>
                    <a:cubicBezTo>
                      <a:pt x="-37818" y="767462"/>
                      <a:pt x="10136" y="645301"/>
                      <a:pt x="0" y="436849"/>
                    </a:cubicBezTo>
                    <a:cubicBezTo>
                      <a:pt x="20742" y="387389"/>
                      <a:pt x="6780" y="244291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  <a:path w="3417469" h="1048437" stroke="0" extrusionOk="0">
                    <a:moveTo>
                      <a:pt x="0" y="174743"/>
                    </a:moveTo>
                    <a:cubicBezTo>
                      <a:pt x="-1314" y="80482"/>
                      <a:pt x="80964" y="-1845"/>
                      <a:pt x="174743" y="0"/>
                    </a:cubicBezTo>
                    <a:cubicBezTo>
                      <a:pt x="241993" y="-13429"/>
                      <a:pt x="479184" y="-14249"/>
                      <a:pt x="569578" y="0"/>
                    </a:cubicBezTo>
                    <a:cubicBezTo>
                      <a:pt x="720569" y="-155093"/>
                      <a:pt x="849782" y="-228787"/>
                      <a:pt x="1131114" y="-327542"/>
                    </a:cubicBezTo>
                    <a:cubicBezTo>
                      <a:pt x="1247474" y="-188422"/>
                      <a:pt x="1347438" y="-116325"/>
                      <a:pt x="1423945" y="0"/>
                    </a:cubicBezTo>
                    <a:cubicBezTo>
                      <a:pt x="2194199" y="-93196"/>
                      <a:pt x="3049290" y="-28026"/>
                      <a:pt x="3242726" y="0"/>
                    </a:cubicBezTo>
                    <a:cubicBezTo>
                      <a:pt x="3339301" y="-2288"/>
                      <a:pt x="3415294" y="84729"/>
                      <a:pt x="3417469" y="174743"/>
                    </a:cubicBezTo>
                    <a:lnTo>
                      <a:pt x="3417469" y="174740"/>
                    </a:lnTo>
                    <a:lnTo>
                      <a:pt x="3417469" y="174740"/>
                    </a:lnTo>
                    <a:cubicBezTo>
                      <a:pt x="3399604" y="246126"/>
                      <a:pt x="3424078" y="324671"/>
                      <a:pt x="3417469" y="436849"/>
                    </a:cubicBezTo>
                    <a:cubicBezTo>
                      <a:pt x="3389485" y="481535"/>
                      <a:pt x="3395105" y="795007"/>
                      <a:pt x="3417469" y="873694"/>
                    </a:cubicBezTo>
                    <a:cubicBezTo>
                      <a:pt x="3419534" y="953174"/>
                      <a:pt x="3342230" y="1048340"/>
                      <a:pt x="3242726" y="1048437"/>
                    </a:cubicBezTo>
                    <a:cubicBezTo>
                      <a:pt x="2431474" y="1012756"/>
                      <a:pt x="2317180" y="897490"/>
                      <a:pt x="1423945" y="1048437"/>
                    </a:cubicBezTo>
                    <a:cubicBezTo>
                      <a:pt x="1031059" y="1053439"/>
                      <a:pt x="884135" y="1123447"/>
                      <a:pt x="569578" y="1048437"/>
                    </a:cubicBezTo>
                    <a:lnTo>
                      <a:pt x="569578" y="1048437"/>
                    </a:lnTo>
                    <a:cubicBezTo>
                      <a:pt x="469954" y="1014787"/>
                      <a:pt x="340757" y="1078519"/>
                      <a:pt x="174743" y="1048437"/>
                    </a:cubicBezTo>
                    <a:cubicBezTo>
                      <a:pt x="74264" y="1049320"/>
                      <a:pt x="12508" y="960425"/>
                      <a:pt x="0" y="873694"/>
                    </a:cubicBezTo>
                    <a:cubicBezTo>
                      <a:pt x="3073" y="693309"/>
                      <a:pt x="38028" y="593629"/>
                      <a:pt x="0" y="436849"/>
                    </a:cubicBezTo>
                    <a:cubicBezTo>
                      <a:pt x="15984" y="307902"/>
                      <a:pt x="-9998" y="303653"/>
                      <a:pt x="0" y="174740"/>
                    </a:cubicBezTo>
                    <a:lnTo>
                      <a:pt x="0" y="174740"/>
                    </a:lnTo>
                    <a:lnTo>
                      <a:pt x="0" y="174743"/>
                    </a:lnTo>
                    <a:close/>
                  </a:path>
                </a:pathLst>
              </a:custGeom>
              <a:solidFill>
                <a:schemeClr val="bg1"/>
              </a:solidFill>
              <a:ln w="19050">
                <a:solidFill>
                  <a:schemeClr val="tx1"/>
                </a:solidFill>
                <a:extLst>
                  <a:ext uri="{C807C97D-BFC1-408E-A445-0C87EB9F89A2}">
                    <ask:lineSketchStyleProps xmlns="" xmlns:ask="http://schemas.microsoft.com/office/drawing/2018/sketchyshapes" sd="2842418190">
                      <a:prstGeom prst="wedgeRoundRectCallout">
                        <a:avLst>
                          <a:gd name="adj1" fmla="val -16902"/>
                          <a:gd name="adj2" fmla="val -81241"/>
                          <a:gd name="adj3" fmla="val 16667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" name="文本框 18">
              <a:extLst>
                <a:ext uri="{FF2B5EF4-FFF2-40B4-BE49-F238E27FC236}">
                  <a16:creationId xmlns="" xmlns:a16="http://schemas.microsoft.com/office/drawing/2014/main" id="{51E09A71-17A0-4EC5-8290-BDAA3AF4DEFA}"/>
                </a:ext>
              </a:extLst>
            </p:cNvPr>
            <p:cNvSpPr txBox="1"/>
            <p:nvPr/>
          </p:nvSpPr>
          <p:spPr>
            <a:xfrm>
              <a:off x="515371" y="2019954"/>
              <a:ext cx="4220653" cy="124058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vi-VN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Em thấy hình ảnh nào an toàn nhất và thấy chưa an toàn ở </a:t>
              </a:r>
              <a:r>
                <a:rPr lang="en-US" altLang="zh-CN" sz="3600" dirty="0" err="1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hình</a:t>
              </a:r>
              <a:r>
                <a:rPr lang="en-US" altLang="zh-CN" sz="3600" dirty="0">
                  <a:solidFill>
                    <a:srgbClr val="002060"/>
                  </a:solidFill>
                  <a:latin typeface="Calibri" panose="020F0502020204030204" pitchFamily="34" charset="0"/>
                  <a:ea typeface="仓耳今楷05-6763 W05" panose="02020400000000000000" pitchFamily="18" charset="-122"/>
                  <a:cs typeface="Calibri" panose="020F0502020204030204" pitchFamily="34" charset="0"/>
                </a:rPr>
                <a:t> 1?</a:t>
              </a:r>
              <a:endParaRPr lang="zh-CN" altLang="en-US" sz="3600" dirty="0">
                <a:solidFill>
                  <a:srgbClr val="002060"/>
                </a:solidFill>
                <a:latin typeface="Calibri" panose="020F0502020204030204" pitchFamily="34" charset="0"/>
                <a:ea typeface="仓耳今楷05-6763 W05" panose="02020400000000000000" pitchFamily="18" charset="-122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33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442</Words>
  <Application>Microsoft Office PowerPoint</Application>
  <PresentationFormat>Custom</PresentationFormat>
  <Paragraphs>80</Paragraphs>
  <Slides>20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主题​​</vt:lpstr>
      <vt:lpstr>Office Theme</vt:lpstr>
      <vt:lpstr>2_Simple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31</cp:revision>
  <dcterms:created xsi:type="dcterms:W3CDTF">2022-07-18T08:19:27Z</dcterms:created>
  <dcterms:modified xsi:type="dcterms:W3CDTF">2023-08-11T00:27:13Z</dcterms:modified>
</cp:coreProperties>
</file>