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2" r:id="rId2"/>
    <p:sldMasterId id="2147483724" r:id="rId3"/>
    <p:sldMasterId id="2147483736" r:id="rId4"/>
  </p:sldMasterIdLst>
  <p:notesMasterIdLst>
    <p:notesMasterId r:id="rId37"/>
  </p:notesMasterIdLst>
  <p:sldIdLst>
    <p:sldId id="523" r:id="rId5"/>
    <p:sldId id="471" r:id="rId6"/>
    <p:sldId id="519" r:id="rId7"/>
    <p:sldId id="521" r:id="rId8"/>
    <p:sldId id="522" r:id="rId9"/>
    <p:sldId id="352" r:id="rId10"/>
    <p:sldId id="470" r:id="rId11"/>
    <p:sldId id="513" r:id="rId12"/>
    <p:sldId id="472" r:id="rId13"/>
    <p:sldId id="496" r:id="rId14"/>
    <p:sldId id="503" r:id="rId15"/>
    <p:sldId id="514" r:id="rId16"/>
    <p:sldId id="515" r:id="rId17"/>
    <p:sldId id="516" r:id="rId18"/>
    <p:sldId id="497" r:id="rId19"/>
    <p:sldId id="502" r:id="rId20"/>
    <p:sldId id="517" r:id="rId21"/>
    <p:sldId id="529" r:id="rId22"/>
    <p:sldId id="293" r:id="rId23"/>
    <p:sldId id="524" r:id="rId24"/>
    <p:sldId id="530" r:id="rId25"/>
    <p:sldId id="499" r:id="rId26"/>
    <p:sldId id="500" r:id="rId27"/>
    <p:sldId id="504" r:id="rId28"/>
    <p:sldId id="507" r:id="rId29"/>
    <p:sldId id="508" r:id="rId30"/>
    <p:sldId id="525" r:id="rId31"/>
    <p:sldId id="526" r:id="rId32"/>
    <p:sldId id="527" r:id="rId33"/>
    <p:sldId id="528" r:id="rId34"/>
    <p:sldId id="511" r:id="rId35"/>
    <p:sldId id="4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0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7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05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73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7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83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41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41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84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0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0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58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5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9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44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44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18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1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166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8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772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13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945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1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3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6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49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0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2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3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62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3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5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498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37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78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0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92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4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6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16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015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5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50" r:id="rId12"/>
    <p:sldLayoutId id="2147483751" r:id="rId13"/>
    <p:sldLayoutId id="2147483766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2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48" r:id="rId12"/>
    <p:sldLayoutId id="214748374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52" r:id="rId12"/>
    <p:sldLayoutId id="214748375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3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emf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2F71BB-5222-45E3-A6DD-880F9D95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5" b="5267"/>
          <a:stretch/>
        </p:blipFill>
        <p:spPr>
          <a:xfrm>
            <a:off x="10059958" y="4858221"/>
            <a:ext cx="1978443" cy="2018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1"/>
          <p:cNvSpPr txBox="1"/>
          <p:nvPr/>
        </p:nvSpPr>
        <p:spPr>
          <a:xfrm>
            <a:off x="0" y="1040194"/>
            <a:ext cx="12192000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黑体" pitchFamily="2" charset="-122"/>
                <a:cs typeface="Calibri" panose="020F0502020204030204" pitchFamily="34" charset="0"/>
                <a:sym typeface="Arial"/>
              </a:rPr>
              <a:t>Chào mừng các thầy cô giáo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黑体" pitchFamily="2" charset="-122"/>
                <a:cs typeface="Calibri" panose="020F0502020204030204" pitchFamily="34" charset="0"/>
                <a:sym typeface="Arial"/>
              </a:rPr>
              <a:t>v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黑体" pitchFamily="2" charset="-122"/>
                <a:cs typeface="Calibri" panose="020F0502020204030204" pitchFamily="34" charset="0"/>
                <a:sym typeface="Arial"/>
              </a:rPr>
              <a:t>ề tham dự </a:t>
            </a:r>
            <a:r>
              <a:rPr lang="en-US" altLang="zh-CN" sz="4800" b="1" smtClean="0">
                <a:solidFill>
                  <a:srgbClr val="FF0000"/>
                </a:solidFill>
                <a:latin typeface="iCiel Cadena" panose="02000503000000020004" pitchFamily="2" charset="0"/>
                <a:ea typeface="黑体" pitchFamily="2" charset="-122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altLang="zh-CN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黑体" pitchFamily="2" charset="-122"/>
                <a:cs typeface="Calibri" panose="020F0502020204030204" pitchFamily="34" charset="0"/>
                <a:sym typeface="Arial"/>
              </a:rPr>
              <a:t> thao giảng </a:t>
            </a:r>
            <a:endParaRPr kumimoji="0" lang="en-US" altLang="zh-CN" sz="4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黑体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  <a:sym typeface="Arial"/>
              </a:rPr>
              <a:t>MÔN : ĐẠO ĐỨC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  <a:sym typeface="Arial"/>
              </a:rPr>
              <a:t>LỚP : 3C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HP001 5H" panose="020B0603050302020204" pitchFamily="34" charset="0"/>
                <a:ea typeface="黑体" pitchFamily="2" charset="-122"/>
                <a:cs typeface="HP001 5H" panose="020B0603050302020204" pitchFamily="34" charset="0"/>
                <a:sym typeface="Arial"/>
              </a:rPr>
              <a:t>Giáo viên : Nguyễn Thị Thùy Trang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5H" panose="020B0603050302020204" pitchFamily="34" charset="0"/>
              <a:ea typeface="黑体" pitchFamily="2" charset="-122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7456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0" y="3400716"/>
            <a:ext cx="3558396" cy="32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34695" y="2722952"/>
            <a:ext cx="224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2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1791523" y="3077550"/>
            <a:ext cx="2246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2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4143756" y="298928"/>
            <a:ext cx="7707585" cy="6203576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710" y="3514165"/>
            <a:ext cx="1487914" cy="1901037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147482"/>
            <a:ext cx="5384800" cy="22200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</a:t>
            </a:r>
            <a:r>
              <a:rPr lang="en-US" sz="3600" kern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 tay chào </a:t>
            </a: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315" y="3413760"/>
            <a:ext cx="1698410" cy="2169978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20871" y="851647"/>
            <a:ext cx="4955689" cy="22887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nhỏ mang rau tới biếu cô hàng xóm theo lời mẹ, rau tự tay mẹ </a:t>
            </a:r>
            <a:r>
              <a:rPr lang="en-US" sz="3600" kern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kern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</a:t>
            </a:r>
            <a:r>
              <a:rPr lang="vi-VN" sz="3200" b="1" kern="0">
                <a:solidFill>
                  <a:srgbClr val="FF0000"/>
                </a:solidFill>
              </a:rPr>
              <a:t>khỏe </a:t>
            </a:r>
            <a:r>
              <a:rPr lang="vi-VN" sz="3200" b="1" kern="0" smtClean="0">
                <a:solidFill>
                  <a:srgbClr val="FF0000"/>
                </a:solidFill>
              </a:rPr>
              <a:t>của </a:t>
            </a:r>
            <a:r>
              <a:rPr lang="vi-VN" sz="3200" b="1" kern="0" dirty="0">
                <a:solidFill>
                  <a:srgbClr val="FF0000"/>
                </a:solidFill>
              </a:rPr>
              <a:t>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725" y="3718560"/>
            <a:ext cx="1449933" cy="185251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606" y="3881718"/>
            <a:ext cx="1691393" cy="216101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47" y="822491"/>
            <a:ext cx="9439835" cy="52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1668631" y="2024729"/>
            <a:ext cx="878421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cô</a:t>
            </a:r>
            <a:r>
              <a:rPr lang="en-US" sz="5400" b="1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G XÓM._ BÀI 80._ Tiếng Việt 1 - Tập 1._ CÁNH DIỀ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68" end="48231.13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207" y="246185"/>
            <a:ext cx="10597662" cy="596118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656491" y="149467"/>
            <a:ext cx="2540977" cy="126609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7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55420" y="632348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1142976" y="710193"/>
            <a:ext cx="898925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-150" normalizeH="0" baseline="0" noProof="1" smtClean="0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Nhân</a:t>
            </a:r>
            <a:r>
              <a:rPr kumimoji="0" lang="vi-VN" altLang="zh-CN" sz="4000" b="1" i="0" u="none" strike="noStrike" kern="1200" cap="none" spc="-150" normalizeH="0" noProof="1" smtClean="0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vật bị ốm trong câu chuyện là ai</a:t>
            </a:r>
            <a:r>
              <a:rPr kumimoji="0" lang="vi-VN" altLang="zh-CN" sz="4000" b="1" i="0" u="none" strike="noStrike" kern="1200" cap="none" spc="-150" normalizeH="0" baseline="0" noProof="1" smtClean="0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?</a:t>
            </a:r>
            <a:endParaRPr kumimoji="0" lang="vi-VN" altLang="zh-CN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4163205" y="2008604"/>
            <a:ext cx="2948794" cy="646331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smtClean="0">
                <a:solidFill>
                  <a:srgbClr val="FF0066"/>
                </a:solidFill>
                <a:latin typeface="Arial" panose="020B0604020202020204" pitchFamily="34" charset="0"/>
                <a:cs typeface="Pattaya" panose="00000500000000000000" pitchFamily="2" charset="-34"/>
              </a:rPr>
              <a:t>Là chồn mẹ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0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4408" y="83864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862322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</a:t>
            </a:r>
            <a:r>
              <a:rPr lang="vi-VN" sz="3600">
                <a:solidFill>
                  <a:srgbClr val="FF0066"/>
                </a:solidFill>
                <a:cs typeface="Pattaya" panose="00000500000000000000" pitchFamily="2" charset="-34"/>
              </a:rPr>
              <a:t>nhà </a:t>
            </a:r>
            <a:r>
              <a:rPr lang="vi-VN" sz="3600" smtClean="0">
                <a:solidFill>
                  <a:srgbClr val="FF0066"/>
                </a:solidFill>
                <a:cs typeface="Pattaya" panose="00000500000000000000" pitchFamily="2" charset="-34"/>
              </a:rPr>
              <a:t>cửa</a:t>
            </a:r>
            <a:endParaRPr lang="en-US" sz="3600" smtClean="0">
              <a:solidFill>
                <a:srgbClr val="FF0066"/>
              </a:solidFill>
              <a:cs typeface="Pattaya" panose="00000500000000000000" pitchFamily="2" charset="-34"/>
            </a:endParaRP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rgbClr val="FF0066"/>
                </a:solidFill>
                <a:cs typeface="Pattaya" panose="00000500000000000000" pitchFamily="2" charset="-34"/>
              </a:rPr>
              <a:t>C</a:t>
            </a:r>
            <a:r>
              <a:rPr lang="vi-VN" sz="3600" smtClean="0">
                <a:solidFill>
                  <a:srgbClr val="FF0066"/>
                </a:solidFill>
                <a:cs typeface="Pattaya" panose="00000500000000000000" pitchFamily="2" charset="-34"/>
              </a:rPr>
              <a:t>huột </a:t>
            </a:r>
            <a:r>
              <a:rPr lang="vi-VN" sz="3600">
                <a:solidFill>
                  <a:srgbClr val="FF0066"/>
                </a:solidFill>
                <a:cs typeface="Pattaya" panose="00000500000000000000" pitchFamily="2" charset="-34"/>
              </a:rPr>
              <a:t>túi </a:t>
            </a:r>
            <a:r>
              <a:rPr lang="vi-VN" sz="3600">
                <a:solidFill>
                  <a:srgbClr val="FF0066"/>
                </a:solidFill>
                <a:cs typeface="Pattaya" panose="00000500000000000000" pitchFamily="2" charset="-34"/>
              </a:rPr>
              <a:t>dỗ </a:t>
            </a:r>
            <a:r>
              <a:rPr lang="vi-VN" sz="3600" smtClean="0">
                <a:solidFill>
                  <a:srgbClr val="FF0066"/>
                </a:solidFill>
                <a:cs typeface="Pattaya" panose="00000500000000000000" pitchFamily="2" charset="-34"/>
              </a:rPr>
              <a:t>dành</a:t>
            </a:r>
            <a:r>
              <a:rPr lang="en-US" sz="3600" smtClean="0">
                <a:solidFill>
                  <a:srgbClr val="FF0066"/>
                </a:solidFill>
                <a:cs typeface="Pattaya" panose="00000500000000000000" pitchFamily="2" charset="-34"/>
              </a:rPr>
              <a:t> v</a:t>
            </a:r>
            <a:r>
              <a:rPr lang="vi-VN" sz="3600" smtClean="0">
                <a:solidFill>
                  <a:srgbClr val="FF0066"/>
                </a:solidFill>
                <a:cs typeface="Pattaya" panose="00000500000000000000" pitchFamily="2" charset="-34"/>
              </a:rPr>
              <a:t>hăm </a:t>
            </a: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TextBox 3734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28565" y="3447517"/>
            <a:ext cx="666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‘’Tôi cần ‘’</a:t>
            </a:r>
            <a:endParaRPr lang="en-US" sz="6000" b="1" dirty="0">
              <a:solidFill>
                <a:srgbClr val="00B05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370" name="Picture 436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432735" y="245300"/>
            <a:ext cx="4026145" cy="3170674"/>
          </a:xfrm>
          <a:prstGeom prst="rect">
            <a:avLst/>
          </a:prstGeom>
        </p:spPr>
      </p:pic>
      <p:sp>
        <p:nvSpPr>
          <p:cNvPr id="4579" name="TextBox 4578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4867482" y="1519780"/>
            <a:ext cx="3156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vi-VN" sz="3600" b="1" smtClean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85" y="3870926"/>
            <a:ext cx="3586103" cy="2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99" y="3934012"/>
            <a:ext cx="3507177" cy="28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960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989B9-AF20-4A03-B797-0C9427A0B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837" y="530886"/>
            <a:ext cx="3091068" cy="1015912"/>
          </a:xfrm>
          <a:prstGeom prst="rect">
            <a:avLst/>
          </a:prstGeom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396DC956-D9D1-4F6D-96E7-562DF63F26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80D84F-C340-4364-9548-05A94C110116}"/>
              </a:ext>
            </a:extLst>
          </p:cNvPr>
          <p:cNvSpPr txBox="1"/>
          <p:nvPr/>
        </p:nvSpPr>
        <p:spPr>
          <a:xfrm>
            <a:off x="882095" y="1546798"/>
            <a:ext cx="6896810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viên: “Tôi cần! Tôi cần”.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“Cần gì? Cần gì ?”.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 sẽ nói những việc liên quan tới thể hiện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tình cảm việc làm đối với hàng xóm láng giềng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 lớp sẽ đáp bằng cách trả lời 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“Đồng ý ! Đồng ý ‘’ Hoặc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 Không đồng ý! Không đồng ý! (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lần)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887607" y="2983345"/>
            <a:ext cx="3237012" cy="2516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621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79" y="4327051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373499" y="1026192"/>
            <a:ext cx="11069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1. Tôi cần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hỏi thăm khi hàng xóm có chuyện buồn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882574" y="1843326"/>
            <a:ext cx="1056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Tôi cần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chơi và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quan tâm tới những người hàng xóm giàu có là </a:t>
            </a:r>
            <a:r>
              <a:rPr lang="vi-VN" sz="3200" noProof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445835" y="3227109"/>
            <a:ext cx="1092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3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Tôi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cần</a:t>
            </a:r>
            <a:r>
              <a:rPr kumimoji="0" lang="vi-VN" sz="32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chúc mừng khi hàng xóm có chuyện 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882574" y="4199080"/>
            <a:ext cx="9843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4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srgbClr val="FF0000"/>
                </a:solidFill>
                <a:latin typeface="Bookman Old Style" panose="02050604050505020204" pitchFamily="18" charset="0"/>
              </a:rPr>
              <a:t>Tôi cần giúp đỡ hàng xóm khi gặp khó khăn bằng những việc làm phù hợp.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8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628074" y="1107440"/>
            <a:ext cx="7269184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 rot="10800000" flipV="1">
            <a:off x="175672" y="2230254"/>
            <a:ext cx="817398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200" b="1" spc="-150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Chèo đò nhưng chẳng thấy đò </a:t>
            </a:r>
          </a:p>
          <a:p>
            <a:pPr algn="ctr" defTabSz="914217">
              <a:defRPr/>
            </a:pPr>
            <a:r>
              <a:rPr lang="en-US" altLang="zh-CN" sz="3200" b="1" spc="-150" noProof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Đem lại kiến thức truyền đò sang sông</a:t>
            </a:r>
            <a:endParaRPr lang="zh-CN" altLang="en-US" sz="3200" b="1" spc="-150" noProof="1">
              <a:solidFill>
                <a:schemeClr val="bg1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43" y="3801149"/>
            <a:ext cx="2802438" cy="29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3712946" y="5401730"/>
            <a:ext cx="3829732" cy="8433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3903019" y="5522381"/>
            <a:ext cx="40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9"/>
              </a:buBlip>
            </a:pPr>
            <a:r>
              <a:rPr lang="en-US" sz="4000" b="1" smtClean="0">
                <a:solidFill>
                  <a:srgbClr val="000000"/>
                </a:solidFill>
                <a:latin typeface="Calibri"/>
              </a:rPr>
              <a:t> Thầy , cô giáo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7267" y="563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2044116" y="1547207"/>
            <a:ext cx="8562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prstClr val="black"/>
                </a:solidFill>
                <a:latin typeface="iCiel Altus" pitchFamily="2" charset="0"/>
              </a:rPr>
              <a:t>Người xưa đã nói chớ quên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Altus" pitchFamily="2" charset="0"/>
              </a:rPr>
              <a:t>Láng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Altus" pitchFamily="2" charset="0"/>
              </a:rPr>
              <a:t> giềng tối lửa , tắt đèn có nhau.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smtClean="0">
                <a:solidFill>
                  <a:prstClr val="black"/>
                </a:solidFill>
                <a:latin typeface="iCiel Altus" pitchFamily="2" charset="0"/>
              </a:rPr>
              <a:t>Giữ</a:t>
            </a:r>
            <a:r>
              <a:rPr lang="en-US" sz="4000" b="1" smtClean="0">
                <a:solidFill>
                  <a:prstClr val="black"/>
                </a:solidFill>
                <a:latin typeface="iCiel Altus" pitchFamily="2" charset="0"/>
              </a:rPr>
              <a:t> gìn tình nghĩa tương giao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Altus" pitchFamily="2" charset="0"/>
              </a:rPr>
              <a:t>Sẵn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Altus" pitchFamily="2" charset="0"/>
              </a:rPr>
              <a:t> sàng giúp đỡ khác nào người thân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smtClean="0">
                <a:solidFill>
                  <a:prstClr val="black"/>
                </a:solidFill>
                <a:latin typeface="iCiel Altus" pitchFamily="2" charset="0"/>
              </a:rPr>
              <a:t>                              (</a:t>
            </a:r>
            <a:r>
              <a:rPr lang="en-US" sz="4000" b="1" smtClean="0">
                <a:solidFill>
                  <a:prstClr val="black"/>
                </a:solidFill>
                <a:latin typeface="iCiel Altus" pitchFamily="2" charset="0"/>
              </a:rPr>
              <a:t> Cao dao)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1909482" y="-175712"/>
            <a:ext cx="8921078" cy="6451006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035401" y="1811499"/>
            <a:ext cx="61444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sống. Sưu tầm các câu ca dao tục ngữ nói về tình làng nghĩa xóm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453529" y="1290755"/>
            <a:ext cx="7269184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 rot="10800000" flipV="1">
            <a:off x="2580670" y="1968047"/>
            <a:ext cx="3721518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Học</a:t>
            </a:r>
            <a:r>
              <a:rPr kumimoji="0" lang="en-US" altLang="zh-CN" sz="3200" b="1" i="0" u="none" strike="noStrike" kern="1200" cap="none" spc="-150" normalizeH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cùng ở lớp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-150" baseline="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Ra</a:t>
            </a:r>
            <a:r>
              <a:rPr lang="en-US" altLang="zh-CN" sz="3200" b="1" spc="-15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ngoài cùng chơi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Mỗi</a:t>
            </a:r>
            <a:r>
              <a:rPr kumimoji="0" lang="en-US" altLang="zh-CN" sz="3200" b="1" i="0" u="none" strike="noStrike" kern="1200" cap="none" spc="-150" normalizeH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ngày tiến bộ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-15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Đáng là trò ngoan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3712946" y="5401730"/>
            <a:ext cx="2589242" cy="8433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3903019" y="5522381"/>
            <a:ext cx="265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7"/>
              </a:buBlip>
            </a:pPr>
            <a:r>
              <a:rPr lang="en-US" sz="4000" b="1" smtClean="0">
                <a:solidFill>
                  <a:srgbClr val="000000"/>
                </a:solidFill>
                <a:latin typeface="Calibri"/>
              </a:rPr>
              <a:t> Bạn bè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5076" y="4796117"/>
            <a:ext cx="1439983" cy="19147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7305" y="4796117"/>
            <a:ext cx="1358718" cy="2004841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3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979" y="5509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453529" y="1290755"/>
            <a:ext cx="7269184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 rot="10800000" flipV="1">
            <a:off x="2294341" y="2074923"/>
            <a:ext cx="4016811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Cùng</a:t>
            </a:r>
            <a:r>
              <a:rPr kumimoji="0" lang="en-US" altLang="zh-CN" sz="3200" b="1" i="0" u="none" strike="noStrike" kern="1200" cap="none" spc="-150" normalizeH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khu ngõ nhỏ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-150" baseline="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Gặp</a:t>
            </a:r>
            <a:r>
              <a:rPr lang="en-US" altLang="zh-CN" sz="3200" b="1" spc="-15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nhau mỗi ngày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Miệng</a:t>
            </a:r>
            <a:r>
              <a:rPr kumimoji="0" lang="en-US" altLang="zh-CN" sz="3200" b="1" i="0" u="none" strike="noStrike" kern="1200" cap="none" spc="-150" normalizeH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nở hoa xinh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pc="-150" baseline="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Tình</a:t>
            </a:r>
            <a:r>
              <a:rPr lang="en-US" altLang="zh-CN" sz="3200" b="1" spc="-150" noProof="1" smtClean="0">
                <a:solidFill>
                  <a:prstClr val="white"/>
                </a:solidFill>
                <a:latin typeface="Cambria" panose="02040503050406030204" pitchFamily="18" charset="0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cảm thắm thiết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3712945" y="5401730"/>
            <a:ext cx="3132131" cy="84337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3903019" y="5522381"/>
            <a:ext cx="3174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defTabSz="914217">
              <a:buBlip>
                <a:blip r:embed="rId7"/>
              </a:buBlip>
            </a:pPr>
            <a:r>
              <a:rPr lang="en-US" sz="4000" b="1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Calibri"/>
              </a:rPr>
              <a:t>H</a:t>
            </a:r>
            <a:r>
              <a:rPr lang="en-US" sz="4000" b="1" smtClean="0">
                <a:solidFill>
                  <a:srgbClr val="000000"/>
                </a:solidFill>
                <a:latin typeface="Calibri"/>
              </a:rPr>
              <a:t>àng </a:t>
            </a:r>
            <a:r>
              <a:rPr lang="en-US" sz="4000" b="1" smtClean="0">
                <a:solidFill>
                  <a:srgbClr val="000000"/>
                </a:solidFill>
                <a:latin typeface="Calibri"/>
              </a:rPr>
              <a:t>xóm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3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7267" y="5633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826957" y="1833718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826566" y="2231629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72" y="4383688"/>
            <a:ext cx="1851285" cy="2461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8" y="4285673"/>
            <a:ext cx="1746809" cy="2577484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108376" y="640273"/>
            <a:ext cx="805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10 tháng 10 năm 2022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118" r="-644"/>
          <a:stretch/>
        </p:blipFill>
        <p:spPr>
          <a:xfrm>
            <a:off x="238566" y="2106706"/>
            <a:ext cx="11872751" cy="946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624" y="1123357"/>
            <a:ext cx="4117550" cy="11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884</Words>
  <Application>Microsoft Office PowerPoint</Application>
  <PresentationFormat>Widescreen</PresentationFormat>
  <Paragraphs>97</Paragraphs>
  <Slides>32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微软雅黑</vt:lpstr>
      <vt:lpstr>宋体</vt:lpstr>
      <vt:lpstr>#9Slide03 AllRoundGothic</vt:lpstr>
      <vt:lpstr>Arial</vt:lpstr>
      <vt:lpstr>Arial-Rounded</vt:lpstr>
      <vt:lpstr>Bookman Old Style</vt:lpstr>
      <vt:lpstr>Calibri</vt:lpstr>
      <vt:lpstr>Calibri Light</vt:lpstr>
      <vt:lpstr>Cambria</vt:lpstr>
      <vt:lpstr>Coiny</vt:lpstr>
      <vt:lpstr>等线</vt:lpstr>
      <vt:lpstr>HP001 5H</vt:lpstr>
      <vt:lpstr>iCiel Altus</vt:lpstr>
      <vt:lpstr>iCiel Cadena</vt:lpstr>
      <vt:lpstr>Pattaya</vt:lpstr>
      <vt:lpstr>黑体</vt:lpstr>
      <vt:lpstr>华文新魏</vt:lpstr>
      <vt:lpstr>Times New Roman</vt:lpstr>
      <vt:lpstr>1_Office 主题</vt:lpstr>
      <vt:lpstr>3_Office 主题</vt:lpstr>
      <vt:lpstr>2_Office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87</cp:revision>
  <dcterms:created xsi:type="dcterms:W3CDTF">2022-07-19T23:39:35Z</dcterms:created>
  <dcterms:modified xsi:type="dcterms:W3CDTF">2022-10-09T23:57:44Z</dcterms:modified>
</cp:coreProperties>
</file>