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media/audio4.wav" ContentType="audio/x-wav"/>
  <Override PartName="/ppt/media/audio5.wav" ContentType="audio/x-wav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33.xml" ContentType="application/vnd.openxmlformats-officedocument.presentationml.tags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22" r:id="rId7"/>
    <p:sldMasterId id="2147483758" r:id="rId8"/>
    <p:sldMasterId id="2147483770" r:id="rId9"/>
    <p:sldMasterId id="2147483784" r:id="rId10"/>
  </p:sldMasterIdLst>
  <p:notesMasterIdLst>
    <p:notesMasterId r:id="rId38"/>
  </p:notesMasterIdLst>
  <p:sldIdLst>
    <p:sldId id="274" r:id="rId11"/>
    <p:sldId id="285" r:id="rId12"/>
    <p:sldId id="286" r:id="rId13"/>
    <p:sldId id="287" r:id="rId14"/>
    <p:sldId id="295" r:id="rId15"/>
    <p:sldId id="292" r:id="rId16"/>
    <p:sldId id="257" r:id="rId17"/>
    <p:sldId id="288" r:id="rId18"/>
    <p:sldId id="263" r:id="rId19"/>
    <p:sldId id="264" r:id="rId20"/>
    <p:sldId id="289" r:id="rId21"/>
    <p:sldId id="290" r:id="rId22"/>
    <p:sldId id="291" r:id="rId23"/>
    <p:sldId id="29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6" r:id="rId32"/>
    <p:sldId id="278" r:id="rId33"/>
    <p:sldId id="279" r:id="rId34"/>
    <p:sldId id="277" r:id="rId35"/>
    <p:sldId id="273" r:id="rId36"/>
    <p:sldId id="2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5B9BD5"/>
    <a:srgbClr val="FFCCFF"/>
    <a:srgbClr val="000000"/>
    <a:srgbClr val="CC00CC"/>
    <a:srgbClr val="FFB600"/>
    <a:srgbClr val="CB0000"/>
    <a:srgbClr val="FFEFF1"/>
    <a:srgbClr val="FFEBEE"/>
    <a:srgbClr val="DD8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81F80-8DD1-47E8-913D-CA86625FBCA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3F823-48A2-4D2B-88F1-A82D9614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1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882E8-FE8D-42E1-A987-56145180B1A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6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6C41-0F15-4CFA-A7F6-B45C066D3F7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6C41-0F15-4CFA-A7F6-B45C066D3F7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  </a:t>
            </a:r>
            <a:r>
              <a:rPr lang="en-US" dirty="0" smtClean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vè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r>
              <a:rPr lang="en-US" dirty="0"/>
              <a:t>-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,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, </a:t>
            </a:r>
            <a:r>
              <a:rPr lang="en-US" dirty="0" err="1"/>
              <a:t>chuột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49277F-8A7F-4040-897D-9158C8906A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5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981F064-BDE2-4256-92FA-B25E97391A24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1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67"/>
            </a:lvl2pPr>
            <a:lvl3pPr marL="914289" indent="0">
              <a:buNone/>
              <a:defRPr sz="1200"/>
            </a:lvl3pPr>
            <a:lvl4pPr marL="1371431" indent="0">
              <a:buNone/>
              <a:defRPr sz="1067"/>
            </a:lvl4pPr>
            <a:lvl5pPr marL="1828576" indent="0">
              <a:buNone/>
              <a:defRPr sz="1067"/>
            </a:lvl5pPr>
            <a:lvl6pPr marL="2285719" indent="0">
              <a:buNone/>
              <a:defRPr sz="1067"/>
            </a:lvl6pPr>
            <a:lvl7pPr marL="2742863" indent="0">
              <a:buNone/>
              <a:defRPr sz="1067"/>
            </a:lvl7pPr>
            <a:lvl8pPr marL="3200008" indent="0">
              <a:buNone/>
              <a:defRPr sz="1067"/>
            </a:lvl8pPr>
            <a:lvl9pPr marL="365715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71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89" indent="0">
              <a:buNone/>
              <a:defRPr sz="2400"/>
            </a:lvl3pPr>
            <a:lvl4pPr marL="1371431" indent="0">
              <a:buNone/>
              <a:defRPr sz="2000"/>
            </a:lvl4pPr>
            <a:lvl5pPr marL="1828576" indent="0">
              <a:buNone/>
              <a:defRPr sz="2000"/>
            </a:lvl5pPr>
            <a:lvl6pPr marL="2285719" indent="0">
              <a:buNone/>
              <a:defRPr sz="2000"/>
            </a:lvl6pPr>
            <a:lvl7pPr marL="2742863" indent="0">
              <a:buNone/>
              <a:defRPr sz="2000"/>
            </a:lvl7pPr>
            <a:lvl8pPr marL="3200008" indent="0">
              <a:buNone/>
              <a:defRPr sz="2000"/>
            </a:lvl8pPr>
            <a:lvl9pPr marL="365715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67"/>
            </a:lvl2pPr>
            <a:lvl3pPr marL="914289" indent="0">
              <a:buNone/>
              <a:defRPr sz="1200"/>
            </a:lvl3pPr>
            <a:lvl4pPr marL="1371431" indent="0">
              <a:buNone/>
              <a:defRPr sz="1067"/>
            </a:lvl4pPr>
            <a:lvl5pPr marL="1828576" indent="0">
              <a:buNone/>
              <a:defRPr sz="1067"/>
            </a:lvl5pPr>
            <a:lvl6pPr marL="2285719" indent="0">
              <a:buNone/>
              <a:defRPr sz="1067"/>
            </a:lvl6pPr>
            <a:lvl7pPr marL="2742863" indent="0">
              <a:buNone/>
              <a:defRPr sz="1067"/>
            </a:lvl7pPr>
            <a:lvl8pPr marL="3200008" indent="0">
              <a:buNone/>
              <a:defRPr sz="1067"/>
            </a:lvl8pPr>
            <a:lvl9pPr marL="365715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57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998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914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11BB1-1538-4DBF-B9AD-96437E1301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072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B32B1-0DD5-426A-BE55-49267EBB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972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AC13A-212B-44C7-BE5B-98F4977CF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9D485-012A-4257-8FCD-E3AF95D53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9280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3E4C-DD3B-44E6-8635-90C305F9B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5489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47B7C2-2B1F-4C52-B778-BB33D2B058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0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0EEFE-92CD-4763-AB6B-CB777CFB5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41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EFE0F5-812F-47E4-9E92-8CE215C79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60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2E07A1-F4F4-43DD-A0A9-9C54C4EFB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45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8FF64-7FC8-4521-A64A-AE6A93332B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0822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1DC2A-713F-4E28-9387-D3EA08347C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86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47932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07958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43742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0342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9302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80755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08515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68577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560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93507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35507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5165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87864"/>
      </p:ext>
    </p:extLst>
  </p:cSld>
  <p:clrMapOvr>
    <a:masterClrMapping/>
  </p:clrMapOvr>
  <p:transition spd="med" advClick="0" advTm="0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79558"/>
      </p:ext>
    </p:extLst>
  </p:cSld>
  <p:clrMapOvr>
    <a:masterClrMapping/>
  </p:clrMapOvr>
  <p:transition spd="med" advClick="0" advTm="0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04173"/>
      </p:ext>
    </p:extLst>
  </p:cSld>
  <p:clrMapOvr>
    <a:masterClrMapping/>
  </p:clrMapOvr>
  <p:transition spd="med" advClick="0" advTm="0"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38503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3220"/>
      </p:ext>
    </p:extLst>
  </p:cSld>
  <p:clrMapOvr>
    <a:masterClrMapping/>
  </p:clrMapOvr>
  <p:transition spd="med" advClick="0" advTm="0"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25737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20020"/>
      </p:ext>
    </p:extLst>
  </p:cSld>
  <p:clrMapOvr>
    <a:masterClrMapping/>
  </p:clrMapOvr>
  <p:transition spd="med" advClick="0" advTm="0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5557"/>
      </p:ext>
    </p:extLst>
  </p:cSld>
  <p:clrMapOvr>
    <a:masterClrMapping/>
  </p:clrMapOvr>
  <p:transition spd="med" advClick="0" advTm="0"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40830"/>
      </p:ext>
    </p:extLst>
  </p:cSld>
  <p:clrMapOvr>
    <a:masterClrMapping/>
  </p:clrMapOvr>
  <p:transition spd="med" advClick="0" advTm="0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60551"/>
      </p:ext>
    </p:extLst>
  </p:cSld>
  <p:clrMapOvr>
    <a:masterClrMapping/>
  </p:clrMapOvr>
  <p:transition spd="med" advClick="0" advTm="0"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89" indent="0" algn="ctr">
              <a:buNone/>
              <a:defRPr sz="1867"/>
            </a:lvl3pPr>
            <a:lvl4pPr marL="1371431" indent="0" algn="ctr">
              <a:buNone/>
              <a:defRPr sz="1600"/>
            </a:lvl4pPr>
            <a:lvl5pPr marL="1828576" indent="0" algn="ctr">
              <a:buNone/>
              <a:defRPr sz="1600"/>
            </a:lvl5pPr>
            <a:lvl6pPr marL="2285719" indent="0" algn="ctr">
              <a:buNone/>
              <a:defRPr sz="1600"/>
            </a:lvl6pPr>
            <a:lvl7pPr marL="2742863" indent="0" algn="ctr">
              <a:buNone/>
              <a:defRPr sz="1600"/>
            </a:lvl7pPr>
            <a:lvl8pPr marL="3200008" indent="0" algn="ctr">
              <a:buNone/>
              <a:defRPr sz="1600"/>
            </a:lvl8pPr>
            <a:lvl9pPr marL="36571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" y="-17222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7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61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89" indent="0" algn="ctr">
              <a:buNone/>
              <a:defRPr sz="1867"/>
            </a:lvl3pPr>
            <a:lvl4pPr marL="1371431" indent="0" algn="ctr">
              <a:buNone/>
              <a:defRPr sz="1600"/>
            </a:lvl4pPr>
            <a:lvl5pPr marL="1828576" indent="0" algn="ctr">
              <a:buNone/>
              <a:defRPr sz="1600"/>
            </a:lvl5pPr>
            <a:lvl6pPr marL="2285719" indent="0" algn="ctr">
              <a:buNone/>
              <a:defRPr sz="1600"/>
            </a:lvl6pPr>
            <a:lvl7pPr marL="2742863" indent="0" algn="ctr">
              <a:buNone/>
              <a:defRPr sz="1600"/>
            </a:lvl7pPr>
            <a:lvl8pPr marL="3200008" indent="0" algn="ctr">
              <a:buNone/>
              <a:defRPr sz="1600"/>
            </a:lvl8pPr>
            <a:lvl9pPr marL="36571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9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9"/>
              <a:endParaRPr lang="en-GB" sz="1867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10720902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02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1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46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4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89" indent="0">
              <a:buNone/>
              <a:defRPr sz="1867" b="1"/>
            </a:lvl3pPr>
            <a:lvl4pPr marL="1371431" indent="0">
              <a:buNone/>
              <a:defRPr sz="1600" b="1"/>
            </a:lvl4pPr>
            <a:lvl5pPr marL="1828576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3" indent="0">
              <a:buNone/>
              <a:defRPr sz="1600" b="1"/>
            </a:lvl7pPr>
            <a:lvl8pPr marL="3200008" indent="0">
              <a:buNone/>
              <a:defRPr sz="1600" b="1"/>
            </a:lvl8pPr>
            <a:lvl9pPr marL="36571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89" indent="0">
              <a:buNone/>
              <a:defRPr sz="1867" b="1"/>
            </a:lvl3pPr>
            <a:lvl4pPr marL="1371431" indent="0">
              <a:buNone/>
              <a:defRPr sz="1600" b="1"/>
            </a:lvl4pPr>
            <a:lvl5pPr marL="1828576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3" indent="0">
              <a:buNone/>
              <a:defRPr sz="1600" b="1"/>
            </a:lvl7pPr>
            <a:lvl8pPr marL="3200008" indent="0">
              <a:buNone/>
              <a:defRPr sz="1600" b="1"/>
            </a:lvl8pPr>
            <a:lvl9pPr marL="36571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87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3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8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67"/>
            </a:lvl2pPr>
            <a:lvl3pPr marL="914289" indent="0">
              <a:buNone/>
              <a:defRPr sz="1200"/>
            </a:lvl3pPr>
            <a:lvl4pPr marL="1371431" indent="0">
              <a:buNone/>
              <a:defRPr sz="1067"/>
            </a:lvl4pPr>
            <a:lvl5pPr marL="1828576" indent="0">
              <a:buNone/>
              <a:defRPr sz="1067"/>
            </a:lvl5pPr>
            <a:lvl6pPr marL="2285719" indent="0">
              <a:buNone/>
              <a:defRPr sz="1067"/>
            </a:lvl6pPr>
            <a:lvl7pPr marL="2742863" indent="0">
              <a:buNone/>
              <a:defRPr sz="1067"/>
            </a:lvl7pPr>
            <a:lvl8pPr marL="3200008" indent="0">
              <a:buNone/>
              <a:defRPr sz="1067"/>
            </a:lvl8pPr>
            <a:lvl9pPr marL="365715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2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89" indent="0">
              <a:buNone/>
              <a:defRPr sz="2400"/>
            </a:lvl3pPr>
            <a:lvl4pPr marL="1371431" indent="0">
              <a:buNone/>
              <a:defRPr sz="2000"/>
            </a:lvl4pPr>
            <a:lvl5pPr marL="1828576" indent="0">
              <a:buNone/>
              <a:defRPr sz="2000"/>
            </a:lvl5pPr>
            <a:lvl6pPr marL="2285719" indent="0">
              <a:buNone/>
              <a:defRPr sz="2000"/>
            </a:lvl6pPr>
            <a:lvl7pPr marL="2742863" indent="0">
              <a:buNone/>
              <a:defRPr sz="2000"/>
            </a:lvl7pPr>
            <a:lvl8pPr marL="3200008" indent="0">
              <a:buNone/>
              <a:defRPr sz="2000"/>
            </a:lvl8pPr>
            <a:lvl9pPr marL="365715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67"/>
            </a:lvl2pPr>
            <a:lvl3pPr marL="914289" indent="0">
              <a:buNone/>
              <a:defRPr sz="1200"/>
            </a:lvl3pPr>
            <a:lvl4pPr marL="1371431" indent="0">
              <a:buNone/>
              <a:defRPr sz="1067"/>
            </a:lvl4pPr>
            <a:lvl5pPr marL="1828576" indent="0">
              <a:buNone/>
              <a:defRPr sz="1067"/>
            </a:lvl5pPr>
            <a:lvl6pPr marL="2285719" indent="0">
              <a:buNone/>
              <a:defRPr sz="1067"/>
            </a:lvl6pPr>
            <a:lvl7pPr marL="2742863" indent="0">
              <a:buNone/>
              <a:defRPr sz="1067"/>
            </a:lvl7pPr>
            <a:lvl8pPr marL="3200008" indent="0">
              <a:buNone/>
              <a:defRPr sz="1067"/>
            </a:lvl8pPr>
            <a:lvl9pPr marL="365715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3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08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61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79753"/>
      </p:ext>
    </p:extLst>
  </p:cSld>
  <p:clrMapOvr>
    <a:masterClrMapping/>
  </p:clrMapOvr>
  <p:transition spd="med" advClick="0" advTm="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1392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9990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04846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6096"/>
      </p:ext>
    </p:extLst>
  </p:cSld>
  <p:clrMapOvr>
    <a:masterClrMapping/>
  </p:clrMapOvr>
  <p:transition spd="med" advClick="0" advTm="0">
    <p:push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90164"/>
      </p:ext>
    </p:extLst>
  </p:cSld>
  <p:clrMapOvr>
    <a:masterClrMapping/>
  </p:clrMapOvr>
  <p:transition spd="med" advClick="0" advTm="0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28834"/>
      </p:ext>
    </p:extLst>
  </p:cSld>
  <p:clrMapOvr>
    <a:masterClrMapping/>
  </p:clrMapOvr>
  <p:transition spd="med" advClick="0" advTm="0"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9826"/>
      </p:ext>
    </p:extLst>
  </p:cSld>
  <p:clrMapOvr>
    <a:masterClrMapping/>
  </p:clrMapOvr>
  <p:transition spd="med" advClick="0" advTm="0">
    <p:push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62499"/>
      </p:ext>
    </p:extLst>
  </p:cSld>
  <p:clrMapOvr>
    <a:masterClrMapping/>
  </p:clrMapOvr>
  <p:transition spd="med" advClick="0" advTm="0">
    <p:push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46097"/>
      </p:ext>
    </p:extLst>
  </p:cSld>
  <p:clrMapOvr>
    <a:masterClrMapping/>
  </p:clrMapOvr>
  <p:transition spd="med" advClick="0" advTm="0">
    <p:push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20560"/>
      </p:ext>
    </p:extLst>
  </p:cSld>
  <p:clrMapOvr>
    <a:masterClrMapping/>
  </p:clrMapOvr>
  <p:transition spd="med" advClick="0" advTm="0">
    <p:push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73785"/>
      </p:ext>
    </p:extLst>
  </p:cSld>
  <p:clrMapOvr>
    <a:masterClrMapping/>
  </p:clrMapOvr>
  <p:transition spd="med" advClick="0" advTm="0">
    <p:push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555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58298"/>
      </p:ext>
    </p:extLst>
  </p:cSld>
  <p:clrMapOvr>
    <a:masterClrMapping/>
  </p:clrMapOvr>
  <p:transition spd="med" advClick="0" advTm="0">
    <p:push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3265"/>
      </p:ext>
    </p:extLst>
  </p:cSld>
  <p:clrMapOvr>
    <a:masterClrMapping/>
  </p:clrMapOvr>
  <p:transition spd="med" advClick="0" advTm="0">
    <p:push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92167"/>
      </p:ext>
    </p:extLst>
  </p:cSld>
  <p:clrMapOvr>
    <a:masterClrMapping/>
  </p:clrMapOvr>
  <p:transition spd="med" advClick="0" advTm="0">
    <p:push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87549"/>
      </p:ext>
    </p:extLst>
  </p:cSld>
  <p:clrMapOvr>
    <a:masterClrMapping/>
  </p:clrMapOvr>
  <p:transition spd="med" advClick="0" advTm="0">
    <p:push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66457"/>
      </p:ext>
    </p:extLst>
  </p:cSld>
  <p:clrMapOvr>
    <a:masterClrMapping/>
  </p:clrMapOvr>
  <p:transition spd="med" advClick="0" advTm="0">
    <p:push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48006"/>
      </p:ext>
    </p:extLst>
  </p:cSld>
  <p:clrMapOvr>
    <a:masterClrMapping/>
  </p:clrMapOvr>
  <p:transition spd="med" advClick="0" advTm="0">
    <p:push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24239"/>
      </p:ext>
    </p:extLst>
  </p:cSld>
  <p:clrMapOvr>
    <a:masterClrMapping/>
  </p:clrMapOvr>
  <p:transition spd="med" advClick="0" advTm="0">
    <p:push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15766"/>
      </p:ext>
    </p:extLst>
  </p:cSld>
  <p:clrMapOvr>
    <a:masterClrMapping/>
  </p:clrMapOvr>
  <p:transition spd="med" advClick="0" advTm="0">
    <p:push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48926"/>
      </p:ext>
    </p:extLst>
  </p:cSld>
  <p:clrMapOvr>
    <a:masterClrMapping/>
  </p:clrMapOvr>
  <p:transition spd="med" advClick="0" advTm="0"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16269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99674"/>
      </p:ext>
    </p:extLst>
  </p:cSld>
  <p:clrMapOvr>
    <a:masterClrMapping/>
  </p:clrMapOvr>
  <p:transition spd="med" advClick="0" advTm="0">
    <p:push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72046"/>
      </p:ext>
    </p:extLst>
  </p:cSld>
  <p:clrMapOvr>
    <a:masterClrMapping/>
  </p:clrMapOvr>
  <p:transition spd="med" advClick="0" advTm="0">
    <p:push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92461"/>
      </p:ext>
    </p:extLst>
  </p:cSld>
  <p:clrMapOvr>
    <a:masterClrMapping/>
  </p:clrMapOvr>
  <p:transition spd="med" advClick="0" advTm="0">
    <p:push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18917"/>
      </p:ext>
    </p:extLst>
  </p:cSld>
  <p:clrMapOvr>
    <a:masterClrMapping/>
  </p:clrMapOvr>
  <p:transition spd="med" advClick="0" advTm="0"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66504"/>
      </p:ext>
    </p:extLst>
  </p:cSld>
  <p:clrMapOvr>
    <a:masterClrMapping/>
  </p:clrMapOvr>
  <p:transition spd="med" advClick="0" advTm="0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55101"/>
      </p:ext>
    </p:extLst>
  </p:cSld>
  <p:clrMapOvr>
    <a:masterClrMapping/>
  </p:clrMapOvr>
  <p:transition spd="med" advClick="0" advTm="0">
    <p:push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39756"/>
      </p:ext>
    </p:extLst>
  </p:cSld>
  <p:clrMapOvr>
    <a:masterClrMapping/>
  </p:clrMapOvr>
  <p:transition spd="med" advClick="0" advTm="0">
    <p:push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55958"/>
      </p:ext>
    </p:extLst>
  </p:cSld>
  <p:clrMapOvr>
    <a:masterClrMapping/>
  </p:clrMapOvr>
  <p:transition spd="med" advClick="0" advTm="0">
    <p:push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61341"/>
      </p:ext>
    </p:extLst>
  </p:cSld>
  <p:clrMapOvr>
    <a:masterClrMapping/>
  </p:clrMapOvr>
  <p:transition spd="med" advClick="0" advTm="0">
    <p:push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85005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56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560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802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75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12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438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99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0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89" indent="0" algn="ctr">
              <a:buNone/>
              <a:defRPr sz="1867"/>
            </a:lvl3pPr>
            <a:lvl4pPr marL="1371431" indent="0" algn="ctr">
              <a:buNone/>
              <a:defRPr sz="1600"/>
            </a:lvl4pPr>
            <a:lvl5pPr marL="1828576" indent="0" algn="ctr">
              <a:buNone/>
              <a:defRPr sz="1600"/>
            </a:lvl5pPr>
            <a:lvl6pPr marL="2285719" indent="0" algn="ctr">
              <a:buNone/>
              <a:defRPr sz="1600"/>
            </a:lvl6pPr>
            <a:lvl7pPr marL="2742863" indent="0" algn="ctr">
              <a:buNone/>
              <a:defRPr sz="1600"/>
            </a:lvl7pPr>
            <a:lvl8pPr marL="3200008" indent="0" algn="ctr">
              <a:buNone/>
              <a:defRPr sz="1600"/>
            </a:lvl8pPr>
            <a:lvl9pPr marL="36571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" y="-17222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9"/>
                <a:endParaRPr lang="en-GB" sz="1867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47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61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0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89" indent="0" algn="ctr">
              <a:buNone/>
              <a:defRPr sz="1867"/>
            </a:lvl3pPr>
            <a:lvl4pPr marL="1371431" indent="0" algn="ctr">
              <a:buNone/>
              <a:defRPr sz="1600"/>
            </a:lvl4pPr>
            <a:lvl5pPr marL="1828576" indent="0" algn="ctr">
              <a:buNone/>
              <a:defRPr sz="1600"/>
            </a:lvl5pPr>
            <a:lvl6pPr marL="2285719" indent="0" algn="ctr">
              <a:buNone/>
              <a:defRPr sz="1600"/>
            </a:lvl6pPr>
            <a:lvl7pPr marL="2742863" indent="0" algn="ctr">
              <a:buNone/>
              <a:defRPr sz="1600"/>
            </a:lvl7pPr>
            <a:lvl8pPr marL="3200008" indent="0" algn="ctr">
              <a:buNone/>
              <a:defRPr sz="1600"/>
            </a:lvl8pPr>
            <a:lvl9pPr marL="36571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9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9"/>
              <a:endParaRPr lang="en-GB" sz="1867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10720902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289"/>
            <a:endParaRPr lang="en-GB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582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18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27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831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89" indent="0">
              <a:buNone/>
              <a:defRPr sz="1867" b="1"/>
            </a:lvl3pPr>
            <a:lvl4pPr marL="1371431" indent="0">
              <a:buNone/>
              <a:defRPr sz="1600" b="1"/>
            </a:lvl4pPr>
            <a:lvl5pPr marL="1828576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3" indent="0">
              <a:buNone/>
              <a:defRPr sz="1600" b="1"/>
            </a:lvl7pPr>
            <a:lvl8pPr marL="3200008" indent="0">
              <a:buNone/>
              <a:defRPr sz="1600" b="1"/>
            </a:lvl8pPr>
            <a:lvl9pPr marL="36571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89" indent="0">
              <a:buNone/>
              <a:defRPr sz="1867" b="1"/>
            </a:lvl3pPr>
            <a:lvl4pPr marL="1371431" indent="0">
              <a:buNone/>
              <a:defRPr sz="1600" b="1"/>
            </a:lvl4pPr>
            <a:lvl5pPr marL="1828576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3" indent="0">
              <a:buNone/>
              <a:defRPr sz="1600" b="1"/>
            </a:lvl7pPr>
            <a:lvl8pPr marL="3200008" indent="0">
              <a:buNone/>
              <a:defRPr sz="1600" b="1"/>
            </a:lvl8pPr>
            <a:lvl9pPr marL="36571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93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489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0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  <a:gs pos="100000">
              <a:srgbClr val="FFF3EC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18889B-1B8D-456C-9A76-97A082A77C20}" type="slidenum"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4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2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68574" tIns="34287" rIns="68574" bIns="342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68574" tIns="34287" rIns="68574" bIns="3428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9"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9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8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5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9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4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9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3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6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1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3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6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3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8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3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3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2023/9/16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3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E310B-F067-465B-9DF9-F33D0664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3116-C470-4167-9625-AD3CD9561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68574" tIns="34287" rIns="68574" bIns="342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68574" tIns="34287" rIns="68574" bIns="3428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9"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9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9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5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9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4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9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3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6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1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3" indent="-228570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6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3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8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3" algn="l" defTabSz="9142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jp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30.jp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30.jp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30.jp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54.jpg"/><Relationship Id="rId18" Type="http://schemas.microsoft.com/office/2007/relationships/hdphoto" Target="../media/hdphoto8.wdp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audio" Target="../media/audio5.wav"/><Relationship Id="rId17" Type="http://schemas.openxmlformats.org/officeDocument/2006/relationships/image" Target="../media/image57.png"/><Relationship Id="rId2" Type="http://schemas.openxmlformats.org/officeDocument/2006/relationships/tags" Target="../tags/tag25.xml"/><Relationship Id="rId16" Type="http://schemas.openxmlformats.org/officeDocument/2006/relationships/image" Target="../media/image56.png"/><Relationship Id="rId20" Type="http://schemas.microsoft.com/office/2007/relationships/hdphoto" Target="../media/hdphoto9.wdp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4.wav"/><Relationship Id="rId5" Type="http://schemas.openxmlformats.org/officeDocument/2006/relationships/tags" Target="../tags/tag28.xml"/><Relationship Id="rId15" Type="http://schemas.microsoft.com/office/2007/relationships/hdphoto" Target="../media/hdphoto7.wdp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8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3.xml"/><Relationship Id="rId6" Type="http://schemas.openxmlformats.org/officeDocument/2006/relationships/image" Target="../media/image65.png"/><Relationship Id="rId5" Type="http://schemas.openxmlformats.org/officeDocument/2006/relationships/audio" Target="../media/audio6.wav"/><Relationship Id="rId4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2.xml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pg"/><Relationship Id="rId3" Type="http://schemas.openxmlformats.org/officeDocument/2006/relationships/tags" Target="../tags/tag6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0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7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2744" y="333913"/>
            <a:ext cx="7303199" cy="3569903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3733" b="1" dirty="0">
                <a:latin typeface="Segoe Print" pitchFamily="2" charset="0"/>
                <a:ea typeface="微软雅黑" panose="020B0503020204020204" pitchFamily="34" charset="-122"/>
              </a:rPr>
              <a:t>NHIỆT LIỆT CHÀO MỪNG CÁC THẦY CÔ VỀ DỰ TIẾT CHUYÊN ĐỀ MÔN TIN HỌC LỚP 4</a:t>
            </a:r>
            <a:endParaRPr lang="zh-CN" altLang="en-US" sz="3200" b="1" dirty="0"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5095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779924" y="1196788"/>
            <a:ext cx="4356851" cy="537883"/>
            <a:chOff x="5317408" y="1963739"/>
            <a:chExt cx="449572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393376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zh-CN" altLang="en-US" sz="2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5B9BD5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5B9BD5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8573" y="3165932"/>
            <a:ext cx="4749042" cy="1892826"/>
          </a:xfrm>
          <a:prstGeom prst="rect">
            <a:avLst/>
          </a:prstGeom>
          <a:solidFill>
            <a:srgbClr val="FFEF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uan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01" y="1082972"/>
            <a:ext cx="3277057" cy="3029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58" y="4205356"/>
            <a:ext cx="1771897" cy="1333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9" y="4307810"/>
            <a:ext cx="4062171" cy="19423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6254" y="1082972"/>
            <a:ext cx="4958366" cy="30293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519"/>
            <a:ext cx="12192000" cy="60854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0"/>
            <a:ext cx="12192000" cy="772519"/>
          </a:xfrm>
          <a:prstGeom prst="rect">
            <a:avLst/>
          </a:prstGeom>
          <a:solidFill>
            <a:srgbClr val="FFEF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4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4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34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2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493" y="192809"/>
            <a:ext cx="630094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3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vi xử </a:t>
            </a:r>
            <a:r>
              <a:rPr lang="pt-BR" sz="3800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(CPU) </a:t>
            </a:r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tính toán, xử lý thông tin.</a:t>
            </a:r>
            <a:endParaRPr lang="en-US" sz="3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nhớ ngoài </a:t>
            </a:r>
            <a:r>
              <a:rPr lang="pt-BR" sz="3800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(RAM) lưu </a:t>
            </a:r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 thông tin.</a:t>
            </a:r>
            <a:endParaRPr lang="en-US" sz="3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nhớ trong chứa thông tin lấy từ bộ nhớ ngoài để tính toán xử lý.</a:t>
            </a:r>
            <a:endParaRPr lang="en-US" sz="3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Bảng mạch chính kết nối các thiết bị với nhau.</a:t>
            </a:r>
            <a:endParaRPr lang="en-US" sz="3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nguồn cung cấp điện cho máy tính hoạt động.</a:t>
            </a:r>
            <a:endParaRPr lang="en-US" sz="3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795493" cy="65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1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4971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5497178"/>
            <a:ext cx="12192000" cy="1115883"/>
          </a:xfrm>
          <a:prstGeom prst="rect">
            <a:avLst/>
          </a:prstGeom>
          <a:solidFill>
            <a:srgbClr val="FFEF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C1FE89-57A8-309C-B39E-D61C9577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6" y="508593"/>
            <a:ext cx="3375603" cy="22610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AF7792-562B-1A72-7CC0-F1F64EB9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311" y="552135"/>
            <a:ext cx="3375603" cy="24094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Flowchart: Terminator 11">
            <a:extLst>
              <a:ext uri="{FF2B5EF4-FFF2-40B4-BE49-F238E27FC236}">
                <a16:creationId xmlns="" xmlns:a16="http://schemas.microsoft.com/office/drawing/2014/main" id="{DEBA09E3-067A-DE0F-0BE4-66CD88801544}"/>
              </a:ext>
            </a:extLst>
          </p:cNvPr>
          <p:cNvSpPr/>
          <p:nvPr/>
        </p:nvSpPr>
        <p:spPr>
          <a:xfrm>
            <a:off x="4859955" y="2513028"/>
            <a:ext cx="2443060" cy="10922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cứng máy tính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C97BFC-6EDE-4FFA-1B63-00FC5ACD4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242" y="4248868"/>
            <a:ext cx="5343842" cy="240945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1A7B6184-AED2-43AB-F3CC-ABA55A90CA16}"/>
              </a:ext>
            </a:extLst>
          </p:cNvPr>
          <p:cNvCxnSpPr>
            <a:cxnSpLocks/>
          </p:cNvCxnSpPr>
          <p:nvPr/>
        </p:nvCxnSpPr>
        <p:spPr>
          <a:xfrm flipH="1" flipV="1">
            <a:off x="4028242" y="1684901"/>
            <a:ext cx="918296" cy="10126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BCCC1BD4-1037-C564-6B50-5EAEB18785FE}"/>
              </a:ext>
            </a:extLst>
          </p:cNvPr>
          <p:cNvCxnSpPr>
            <a:cxnSpLocks/>
          </p:cNvCxnSpPr>
          <p:nvPr/>
        </p:nvCxnSpPr>
        <p:spPr>
          <a:xfrm flipV="1">
            <a:off x="7187408" y="1829432"/>
            <a:ext cx="975847" cy="852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0B8DA568-9A87-1CA2-D97C-950123DDB310}"/>
              </a:ext>
            </a:extLst>
          </p:cNvPr>
          <p:cNvCxnSpPr>
            <a:cxnSpLocks/>
          </p:cNvCxnSpPr>
          <p:nvPr/>
        </p:nvCxnSpPr>
        <p:spPr>
          <a:xfrm>
            <a:off x="6096000" y="3605228"/>
            <a:ext cx="203200" cy="1024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9986C52-7B15-2DBC-4463-0E33E9CA0738}"/>
              </a:ext>
            </a:extLst>
          </p:cNvPr>
          <p:cNvSpPr txBox="1"/>
          <p:nvPr/>
        </p:nvSpPr>
        <p:spPr>
          <a:xfrm>
            <a:off x="8889167" y="3133971"/>
            <a:ext cx="270774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ngoại vi</a:t>
            </a:r>
          </a:p>
        </p:txBody>
      </p:sp>
    </p:spTree>
    <p:extLst>
      <p:ext uri="{BB962C8B-B14F-4D97-AF65-F5344CB8AC3E}">
        <p14:creationId xmlns:p14="http://schemas.microsoft.com/office/powerpoint/2010/main" val="7352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779924" y="1196788"/>
            <a:ext cx="4356851" cy="537883"/>
            <a:chOff x="5317408" y="1963739"/>
            <a:chExt cx="449572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393376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zh-CN" altLang="en-US" sz="2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5B9BD5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5B9BD5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9924" y="2224873"/>
            <a:ext cx="6075220" cy="4066009"/>
            <a:chOff x="1346662" y="2228327"/>
            <a:chExt cx="5224529" cy="3551449"/>
          </a:xfrm>
        </p:grpSpPr>
        <p:sp>
          <p:nvSpPr>
            <p:cNvPr id="58" name="Rounded Rectangle 57"/>
            <p:cNvSpPr/>
            <p:nvPr/>
          </p:nvSpPr>
          <p:spPr>
            <a:xfrm>
              <a:off x="1346662" y="2228327"/>
              <a:ext cx="5224529" cy="3551449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53483" y="2789715"/>
              <a:ext cx="4947318" cy="111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6" y="1845200"/>
            <a:ext cx="1232842" cy="1104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9E5586-DCF7-1DC8-AABC-807D965A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928" y="1196788"/>
            <a:ext cx="3647871" cy="48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779924" y="1196788"/>
            <a:ext cx="4356851" cy="537883"/>
            <a:chOff x="5317408" y="1963739"/>
            <a:chExt cx="449572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393376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zh-CN" altLang="en-US" sz="2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5B9BD5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5B9BD5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9924" y="2023733"/>
            <a:ext cx="10859082" cy="4049639"/>
            <a:chOff x="1001229" y="1837210"/>
            <a:chExt cx="4887391" cy="2532737"/>
          </a:xfrm>
        </p:grpSpPr>
        <p:sp>
          <p:nvSpPr>
            <p:cNvPr id="22" name="Round Diagonal Corner Rectangle 21"/>
            <p:cNvSpPr/>
            <p:nvPr/>
          </p:nvSpPr>
          <p:spPr>
            <a:xfrm>
              <a:off x="1001229" y="1837210"/>
              <a:ext cx="4887391" cy="2532737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91987" y="1916160"/>
              <a:ext cx="4590260" cy="172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667" l="3704" r="953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21275">
            <a:off x="10965967" y="1561406"/>
            <a:ext cx="1207953" cy="838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9" b="97468" l="0" r="992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3320">
            <a:off x="461397" y="5341116"/>
            <a:ext cx="12287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9924" y="1139804"/>
            <a:ext cx="7288310" cy="641306"/>
            <a:chOff x="779924" y="1139804"/>
            <a:chExt cx="7288310" cy="641306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DCCE4400-57A0-436F-B7C5-3CBAD1597186}"/>
                </a:ext>
              </a:extLst>
            </p:cNvPr>
            <p:cNvGrpSpPr/>
            <p:nvPr/>
          </p:nvGrpSpPr>
          <p:grpSpPr>
            <a:xfrm>
              <a:off x="779924" y="1196788"/>
              <a:ext cx="4356851" cy="537883"/>
              <a:chOff x="5317408" y="1963739"/>
              <a:chExt cx="4495725" cy="763587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xmlns="" id="{1D125116-2A04-4F4B-9F69-76974C5F360C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879365" y="1963739"/>
                <a:ext cx="3933768" cy="763587"/>
              </a:xfrm>
              <a:custGeom>
                <a:avLst/>
                <a:gdLst>
                  <a:gd name="connsiteX0" fmla="*/ 2 w 3878508"/>
                  <a:gd name="connsiteY0" fmla="*/ 0 h 762904"/>
                  <a:gd name="connsiteX1" fmla="*/ 3497056 w 3878508"/>
                  <a:gd name="connsiteY1" fmla="*/ 0 h 762904"/>
                  <a:gd name="connsiteX2" fmla="*/ 3878508 w 3878508"/>
                  <a:gd name="connsiteY2" fmla="*/ 381452 h 762904"/>
                  <a:gd name="connsiteX3" fmla="*/ 3878507 w 3878508"/>
                  <a:gd name="connsiteY3" fmla="*/ 381452 h 762904"/>
                  <a:gd name="connsiteX4" fmla="*/ 3497055 w 3878508"/>
                  <a:gd name="connsiteY4" fmla="*/ 762904 h 762904"/>
                  <a:gd name="connsiteX5" fmla="*/ 0 w 3878508"/>
                  <a:gd name="connsiteY5" fmla="*/ 762903 h 762904"/>
                  <a:gd name="connsiteX6" fmla="*/ 51426 w 3878508"/>
                  <a:gd name="connsiteY6" fmla="*/ 720474 h 762904"/>
                  <a:gd name="connsiteX7" fmla="*/ 191853 w 3878508"/>
                  <a:gd name="connsiteY7" fmla="*/ 381451 h 762904"/>
                  <a:gd name="connsiteX8" fmla="*/ 51426 w 3878508"/>
                  <a:gd name="connsiteY8" fmla="*/ 42429 h 76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78508" h="762904">
                    <a:moveTo>
                      <a:pt x="2" y="0"/>
                    </a:moveTo>
                    <a:lnTo>
                      <a:pt x="3497056" y="0"/>
                    </a:lnTo>
                    <a:cubicBezTo>
                      <a:pt x="3707726" y="0"/>
                      <a:pt x="3878508" y="170782"/>
                      <a:pt x="3878508" y="381452"/>
                    </a:cubicBezTo>
                    <a:lnTo>
                      <a:pt x="3878507" y="381452"/>
                    </a:lnTo>
                    <a:cubicBezTo>
                      <a:pt x="3878507" y="592122"/>
                      <a:pt x="3707725" y="762904"/>
                      <a:pt x="3497055" y="762904"/>
                    </a:cubicBezTo>
                    <a:lnTo>
                      <a:pt x="0" y="762903"/>
                    </a:lnTo>
                    <a:lnTo>
                      <a:pt x="51426" y="720474"/>
                    </a:lnTo>
                    <a:cubicBezTo>
                      <a:pt x="138189" y="633710"/>
                      <a:pt x="191853" y="513848"/>
                      <a:pt x="191853" y="381451"/>
                    </a:cubicBezTo>
                    <a:cubicBezTo>
                      <a:pt x="191853" y="249055"/>
                      <a:pt x="138189" y="129192"/>
                      <a:pt x="51426" y="42429"/>
                    </a:cubicBezTo>
                    <a:close/>
                  </a:path>
                </a:pathLst>
              </a:custGeom>
              <a:solidFill>
                <a:srgbClr val="5B9BD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39600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  <a:defRPr/>
                </a:pPr>
                <a:endParaRPr lang="zh-CN" altLang="en-US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xmlns="" id="{EF67E47E-433B-4491-9835-8ED78F23BE2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317408" y="1963739"/>
                <a:ext cx="610530" cy="763587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5B9B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CN" sz="3600" kern="0" dirty="0">
                    <a:solidFill>
                      <a:srgbClr val="5B9BD5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8146" y="1139804"/>
              <a:ext cx="3570088" cy="6413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53795" y="1203284"/>
              <a:ext cx="64722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60648" y="1747626"/>
            <a:ext cx="529501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285" y="2420105"/>
            <a:ext cx="7274202" cy="350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17567" y="6040309"/>
            <a:ext cx="390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1.3.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9924" y="1139804"/>
            <a:ext cx="7288310" cy="641306"/>
            <a:chOff x="779924" y="1139804"/>
            <a:chExt cx="7288310" cy="641306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DCCE4400-57A0-436F-B7C5-3CBAD1597186}"/>
                </a:ext>
              </a:extLst>
            </p:cNvPr>
            <p:cNvGrpSpPr/>
            <p:nvPr/>
          </p:nvGrpSpPr>
          <p:grpSpPr>
            <a:xfrm>
              <a:off x="779924" y="1196788"/>
              <a:ext cx="4356851" cy="537883"/>
              <a:chOff x="5317408" y="1963739"/>
              <a:chExt cx="4495725" cy="763587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xmlns="" id="{1D125116-2A04-4F4B-9F69-76974C5F360C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879365" y="1963739"/>
                <a:ext cx="3933768" cy="763587"/>
              </a:xfrm>
              <a:custGeom>
                <a:avLst/>
                <a:gdLst>
                  <a:gd name="connsiteX0" fmla="*/ 2 w 3878508"/>
                  <a:gd name="connsiteY0" fmla="*/ 0 h 762904"/>
                  <a:gd name="connsiteX1" fmla="*/ 3497056 w 3878508"/>
                  <a:gd name="connsiteY1" fmla="*/ 0 h 762904"/>
                  <a:gd name="connsiteX2" fmla="*/ 3878508 w 3878508"/>
                  <a:gd name="connsiteY2" fmla="*/ 381452 h 762904"/>
                  <a:gd name="connsiteX3" fmla="*/ 3878507 w 3878508"/>
                  <a:gd name="connsiteY3" fmla="*/ 381452 h 762904"/>
                  <a:gd name="connsiteX4" fmla="*/ 3497055 w 3878508"/>
                  <a:gd name="connsiteY4" fmla="*/ 762904 h 762904"/>
                  <a:gd name="connsiteX5" fmla="*/ 0 w 3878508"/>
                  <a:gd name="connsiteY5" fmla="*/ 762903 h 762904"/>
                  <a:gd name="connsiteX6" fmla="*/ 51426 w 3878508"/>
                  <a:gd name="connsiteY6" fmla="*/ 720474 h 762904"/>
                  <a:gd name="connsiteX7" fmla="*/ 191853 w 3878508"/>
                  <a:gd name="connsiteY7" fmla="*/ 381451 h 762904"/>
                  <a:gd name="connsiteX8" fmla="*/ 51426 w 3878508"/>
                  <a:gd name="connsiteY8" fmla="*/ 42429 h 76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78508" h="762904">
                    <a:moveTo>
                      <a:pt x="2" y="0"/>
                    </a:moveTo>
                    <a:lnTo>
                      <a:pt x="3497056" y="0"/>
                    </a:lnTo>
                    <a:cubicBezTo>
                      <a:pt x="3707726" y="0"/>
                      <a:pt x="3878508" y="170782"/>
                      <a:pt x="3878508" y="381452"/>
                    </a:cubicBezTo>
                    <a:lnTo>
                      <a:pt x="3878507" y="381452"/>
                    </a:lnTo>
                    <a:cubicBezTo>
                      <a:pt x="3878507" y="592122"/>
                      <a:pt x="3707725" y="762904"/>
                      <a:pt x="3497055" y="762904"/>
                    </a:cubicBezTo>
                    <a:lnTo>
                      <a:pt x="0" y="762903"/>
                    </a:lnTo>
                    <a:lnTo>
                      <a:pt x="51426" y="720474"/>
                    </a:lnTo>
                    <a:cubicBezTo>
                      <a:pt x="138189" y="633710"/>
                      <a:pt x="191853" y="513848"/>
                      <a:pt x="191853" y="381451"/>
                    </a:cubicBezTo>
                    <a:cubicBezTo>
                      <a:pt x="191853" y="249055"/>
                      <a:pt x="138189" y="129192"/>
                      <a:pt x="51426" y="42429"/>
                    </a:cubicBezTo>
                    <a:close/>
                  </a:path>
                </a:pathLst>
              </a:custGeom>
              <a:solidFill>
                <a:srgbClr val="5B9BD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39600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  <a:defRPr/>
                </a:pPr>
                <a:endParaRPr lang="zh-CN" altLang="en-US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xmlns="" id="{EF67E47E-433B-4491-9835-8ED78F23BE2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317408" y="1963739"/>
                <a:ext cx="610530" cy="763587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5B9B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CN" sz="3600" kern="0" dirty="0">
                    <a:solidFill>
                      <a:srgbClr val="5B9BD5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8146" y="1139804"/>
              <a:ext cx="3570088" cy="6413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53795" y="1203284"/>
              <a:ext cx="64722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11" l="4297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5023133" y="2257417"/>
            <a:ext cx="811428" cy="1136495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5821115" y="2203629"/>
            <a:ext cx="5686803" cy="1278151"/>
          </a:xfrm>
          <a:prstGeom prst="roundRect">
            <a:avLst/>
          </a:prstGeom>
          <a:solidFill>
            <a:srgbClr val="FFB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759" y="2203629"/>
            <a:ext cx="3815786" cy="293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ounded Rectangle 31"/>
          <p:cNvSpPr/>
          <p:nvPr/>
        </p:nvSpPr>
        <p:spPr>
          <a:xfrm>
            <a:off x="5821114" y="3669360"/>
            <a:ext cx="5686803" cy="76817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21113" y="4625110"/>
            <a:ext cx="5686803" cy="768170"/>
          </a:xfrm>
          <a:prstGeom prst="roundRect">
            <a:avLst/>
          </a:prstGeom>
          <a:solidFill>
            <a:srgbClr val="CB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11" l="4297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5116961" y="3561156"/>
            <a:ext cx="625708" cy="8763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11" l="4297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5116961" y="4545733"/>
            <a:ext cx="605126" cy="8475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1167" y="5302334"/>
            <a:ext cx="390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1.3.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9924" y="1139804"/>
            <a:ext cx="7288310" cy="641306"/>
            <a:chOff x="779924" y="1139804"/>
            <a:chExt cx="7288310" cy="641306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xmlns="" id="{DCCE4400-57A0-436F-B7C5-3CBAD1597186}"/>
                </a:ext>
              </a:extLst>
            </p:cNvPr>
            <p:cNvGrpSpPr/>
            <p:nvPr/>
          </p:nvGrpSpPr>
          <p:grpSpPr>
            <a:xfrm>
              <a:off x="779924" y="1196788"/>
              <a:ext cx="4356851" cy="537883"/>
              <a:chOff x="5317408" y="1963739"/>
              <a:chExt cx="4495725" cy="763587"/>
            </a:xfrm>
          </p:grpSpPr>
          <p:sp>
            <p:nvSpPr>
              <p:cNvPr id="18" name="MH_SubTitle_1">
                <a:extLst>
                  <a:ext uri="{FF2B5EF4-FFF2-40B4-BE49-F238E27FC236}">
                    <a16:creationId xmlns:a16="http://schemas.microsoft.com/office/drawing/2014/main" xmlns="" id="{1D125116-2A04-4F4B-9F69-76974C5F360C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879365" y="1963739"/>
                <a:ext cx="3933768" cy="763587"/>
              </a:xfrm>
              <a:custGeom>
                <a:avLst/>
                <a:gdLst>
                  <a:gd name="connsiteX0" fmla="*/ 2 w 3878508"/>
                  <a:gd name="connsiteY0" fmla="*/ 0 h 762904"/>
                  <a:gd name="connsiteX1" fmla="*/ 3497056 w 3878508"/>
                  <a:gd name="connsiteY1" fmla="*/ 0 h 762904"/>
                  <a:gd name="connsiteX2" fmla="*/ 3878508 w 3878508"/>
                  <a:gd name="connsiteY2" fmla="*/ 381452 h 762904"/>
                  <a:gd name="connsiteX3" fmla="*/ 3878507 w 3878508"/>
                  <a:gd name="connsiteY3" fmla="*/ 381452 h 762904"/>
                  <a:gd name="connsiteX4" fmla="*/ 3497055 w 3878508"/>
                  <a:gd name="connsiteY4" fmla="*/ 762904 h 762904"/>
                  <a:gd name="connsiteX5" fmla="*/ 0 w 3878508"/>
                  <a:gd name="connsiteY5" fmla="*/ 762903 h 762904"/>
                  <a:gd name="connsiteX6" fmla="*/ 51426 w 3878508"/>
                  <a:gd name="connsiteY6" fmla="*/ 720474 h 762904"/>
                  <a:gd name="connsiteX7" fmla="*/ 191853 w 3878508"/>
                  <a:gd name="connsiteY7" fmla="*/ 381451 h 762904"/>
                  <a:gd name="connsiteX8" fmla="*/ 51426 w 3878508"/>
                  <a:gd name="connsiteY8" fmla="*/ 42429 h 76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78508" h="762904">
                    <a:moveTo>
                      <a:pt x="2" y="0"/>
                    </a:moveTo>
                    <a:lnTo>
                      <a:pt x="3497056" y="0"/>
                    </a:lnTo>
                    <a:cubicBezTo>
                      <a:pt x="3707726" y="0"/>
                      <a:pt x="3878508" y="170782"/>
                      <a:pt x="3878508" y="381452"/>
                    </a:cubicBezTo>
                    <a:lnTo>
                      <a:pt x="3878507" y="381452"/>
                    </a:lnTo>
                    <a:cubicBezTo>
                      <a:pt x="3878507" y="592122"/>
                      <a:pt x="3707725" y="762904"/>
                      <a:pt x="3497055" y="762904"/>
                    </a:cubicBezTo>
                    <a:lnTo>
                      <a:pt x="0" y="762903"/>
                    </a:lnTo>
                    <a:lnTo>
                      <a:pt x="51426" y="720474"/>
                    </a:lnTo>
                    <a:cubicBezTo>
                      <a:pt x="138189" y="633710"/>
                      <a:pt x="191853" y="513848"/>
                      <a:pt x="191853" y="381451"/>
                    </a:cubicBezTo>
                    <a:cubicBezTo>
                      <a:pt x="191853" y="249055"/>
                      <a:pt x="138189" y="129192"/>
                      <a:pt x="51426" y="42429"/>
                    </a:cubicBezTo>
                    <a:close/>
                  </a:path>
                </a:pathLst>
              </a:custGeom>
              <a:solidFill>
                <a:srgbClr val="5B9BD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39600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  <a:defRPr/>
                </a:pPr>
                <a:endParaRPr lang="zh-CN" altLang="en-US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MH_Other_1">
                <a:extLst>
                  <a:ext uri="{FF2B5EF4-FFF2-40B4-BE49-F238E27FC236}">
                    <a16:creationId xmlns:a16="http://schemas.microsoft.com/office/drawing/2014/main" xmlns="" id="{EF67E47E-433B-4491-9835-8ED78F23BE2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317408" y="1963739"/>
                <a:ext cx="610530" cy="763587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5B9B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CN" sz="3600" kern="0" dirty="0">
                    <a:solidFill>
                      <a:srgbClr val="5B9BD5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8146" y="1139804"/>
              <a:ext cx="3570088" cy="64130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53795" y="1203284"/>
              <a:ext cx="64722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62751" y="1984740"/>
            <a:ext cx="7961696" cy="3999202"/>
            <a:chOff x="1962751" y="2132656"/>
            <a:chExt cx="7961696" cy="4139095"/>
          </a:xfrm>
        </p:grpSpPr>
        <p:sp>
          <p:nvSpPr>
            <p:cNvPr id="6" name="Round Diagonal Corner Rectangle 5"/>
            <p:cNvSpPr/>
            <p:nvPr/>
          </p:nvSpPr>
          <p:spPr>
            <a:xfrm rot="10800000">
              <a:off x="2111188" y="2326340"/>
              <a:ext cx="7664824" cy="3724835"/>
            </a:xfrm>
            <a:prstGeom prst="round2Diag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9296494" y="2132656"/>
              <a:ext cx="627953" cy="5756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1962751" y="5691361"/>
              <a:ext cx="619083" cy="58039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380130" y="2722367"/>
              <a:ext cx="7073153" cy="3077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trữ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Do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i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i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i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i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i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/>
          <a:srcRect r="8529"/>
          <a:stretch/>
        </p:blipFill>
        <p:spPr>
          <a:xfrm>
            <a:off x="9892201" y="4652682"/>
            <a:ext cx="1658824" cy="17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1733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011238"/>
            <a:ext cx="2209800" cy="42473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8100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Xanh</a:t>
            </a:r>
          </a:p>
        </p:txBody>
      </p:sp>
      <p:pic>
        <p:nvPicPr>
          <p:cNvPr id="49162" name="Picture 1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796508"/>
            <a:ext cx="26035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9982744" y="6324600"/>
            <a:ext cx="570411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976"/>
            <a:ext cx="3513909" cy="92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66" y="206204"/>
            <a:ext cx="576163" cy="598832"/>
          </a:xfrm>
          <a:prstGeom prst="rect">
            <a:avLst/>
          </a:prstGeom>
          <a:ln w="28575">
            <a:solidFill>
              <a:sysClr val="window" lastClr="FFFF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330335" y="199760"/>
            <a:ext cx="189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5835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495980" y="798760"/>
            <a:ext cx="7225368" cy="2412658"/>
            <a:chOff x="3329694" y="919783"/>
            <a:chExt cx="7225368" cy="2412658"/>
          </a:xfrm>
        </p:grpSpPr>
        <p:sp>
          <p:nvSpPr>
            <p:cNvPr id="36" name="Freeform 145">
              <a:extLst>
                <a:ext uri="{FF2B5EF4-FFF2-40B4-BE49-F238E27FC236}">
                  <a16:creationId xmlns:a16="http://schemas.microsoft.com/office/drawing/2014/main" xmlns="" id="{9986BAC4-0AEE-455A-937C-A1D46F57C386}"/>
                </a:ext>
              </a:extLst>
            </p:cNvPr>
            <p:cNvSpPr>
              <a:spLocks/>
            </p:cNvSpPr>
            <p:nvPr/>
          </p:nvSpPr>
          <p:spPr bwMode="auto">
            <a:xfrm rot="856826">
              <a:off x="3329694" y="919783"/>
              <a:ext cx="7225368" cy="2412658"/>
            </a:xfrm>
            <a:custGeom>
              <a:avLst/>
              <a:gdLst>
                <a:gd name="T0" fmla="*/ 466 w 483"/>
                <a:gd name="T1" fmla="*/ 104 h 300"/>
                <a:gd name="T2" fmla="*/ 417 w 483"/>
                <a:gd name="T3" fmla="*/ 121 h 300"/>
                <a:gd name="T4" fmla="*/ 407 w 483"/>
                <a:gd name="T5" fmla="*/ 119 h 300"/>
                <a:gd name="T6" fmla="*/ 303 w 483"/>
                <a:gd name="T7" fmla="*/ 150 h 300"/>
                <a:gd name="T8" fmla="*/ 214 w 483"/>
                <a:gd name="T9" fmla="*/ 187 h 300"/>
                <a:gd name="T10" fmla="*/ 120 w 483"/>
                <a:gd name="T11" fmla="*/ 240 h 300"/>
                <a:gd name="T12" fmla="*/ 290 w 483"/>
                <a:gd name="T13" fmla="*/ 152 h 300"/>
                <a:gd name="T14" fmla="*/ 394 w 483"/>
                <a:gd name="T15" fmla="*/ 118 h 300"/>
                <a:gd name="T16" fmla="*/ 394 w 483"/>
                <a:gd name="T17" fmla="*/ 97 h 300"/>
                <a:gd name="T18" fmla="*/ 424 w 483"/>
                <a:gd name="T19" fmla="*/ 86 h 300"/>
                <a:gd name="T20" fmla="*/ 418 w 483"/>
                <a:gd name="T21" fmla="*/ 66 h 300"/>
                <a:gd name="T22" fmla="*/ 380 w 483"/>
                <a:gd name="T23" fmla="*/ 74 h 300"/>
                <a:gd name="T24" fmla="*/ 386 w 483"/>
                <a:gd name="T25" fmla="*/ 71 h 300"/>
                <a:gd name="T26" fmla="*/ 378 w 483"/>
                <a:gd name="T27" fmla="*/ 53 h 300"/>
                <a:gd name="T28" fmla="*/ 218 w 483"/>
                <a:gd name="T29" fmla="*/ 119 h 300"/>
                <a:gd name="T30" fmla="*/ 183 w 483"/>
                <a:gd name="T31" fmla="*/ 133 h 300"/>
                <a:gd name="T32" fmla="*/ 84 w 483"/>
                <a:gd name="T33" fmla="*/ 185 h 300"/>
                <a:gd name="T34" fmla="*/ 193 w 483"/>
                <a:gd name="T35" fmla="*/ 117 h 300"/>
                <a:gd name="T36" fmla="*/ 434 w 483"/>
                <a:gd name="T37" fmla="*/ 20 h 300"/>
                <a:gd name="T38" fmla="*/ 427 w 483"/>
                <a:gd name="T39" fmla="*/ 3 h 300"/>
                <a:gd name="T40" fmla="*/ 142 w 483"/>
                <a:gd name="T41" fmla="*/ 124 h 300"/>
                <a:gd name="T42" fmla="*/ 23 w 483"/>
                <a:gd name="T43" fmla="*/ 195 h 300"/>
                <a:gd name="T44" fmla="*/ 29 w 483"/>
                <a:gd name="T45" fmla="*/ 202 h 300"/>
                <a:gd name="T46" fmla="*/ 43 w 483"/>
                <a:gd name="T47" fmla="*/ 193 h 300"/>
                <a:gd name="T48" fmla="*/ 9 w 483"/>
                <a:gd name="T49" fmla="*/ 223 h 300"/>
                <a:gd name="T50" fmla="*/ 21 w 483"/>
                <a:gd name="T51" fmla="*/ 239 h 300"/>
                <a:gd name="T52" fmla="*/ 22 w 483"/>
                <a:gd name="T53" fmla="*/ 238 h 300"/>
                <a:gd name="T54" fmla="*/ 16 w 483"/>
                <a:gd name="T55" fmla="*/ 244 h 300"/>
                <a:gd name="T56" fmla="*/ 29 w 483"/>
                <a:gd name="T57" fmla="*/ 260 h 300"/>
                <a:gd name="T58" fmla="*/ 32 w 483"/>
                <a:gd name="T59" fmla="*/ 259 h 300"/>
                <a:gd name="T60" fmla="*/ 45 w 483"/>
                <a:gd name="T61" fmla="*/ 267 h 300"/>
                <a:gd name="T62" fmla="*/ 51 w 483"/>
                <a:gd name="T63" fmla="*/ 265 h 300"/>
                <a:gd name="T64" fmla="*/ 35 w 483"/>
                <a:gd name="T65" fmla="*/ 279 h 300"/>
                <a:gd name="T66" fmla="*/ 45 w 483"/>
                <a:gd name="T67" fmla="*/ 297 h 300"/>
                <a:gd name="T68" fmla="*/ 124 w 483"/>
                <a:gd name="T69" fmla="*/ 262 h 300"/>
                <a:gd name="T70" fmla="*/ 128 w 483"/>
                <a:gd name="T71" fmla="*/ 262 h 300"/>
                <a:gd name="T72" fmla="*/ 472 w 483"/>
                <a:gd name="T73" fmla="*/ 122 h 300"/>
                <a:gd name="T74" fmla="*/ 466 w 483"/>
                <a:gd name="T75" fmla="*/ 10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300">
                  <a:moveTo>
                    <a:pt x="466" y="104"/>
                  </a:moveTo>
                  <a:cubicBezTo>
                    <a:pt x="450" y="109"/>
                    <a:pt x="433" y="115"/>
                    <a:pt x="417" y="121"/>
                  </a:cubicBezTo>
                  <a:cubicBezTo>
                    <a:pt x="414" y="119"/>
                    <a:pt x="411" y="118"/>
                    <a:pt x="407" y="119"/>
                  </a:cubicBezTo>
                  <a:cubicBezTo>
                    <a:pt x="371" y="125"/>
                    <a:pt x="337" y="137"/>
                    <a:pt x="303" y="150"/>
                  </a:cubicBezTo>
                  <a:cubicBezTo>
                    <a:pt x="272" y="161"/>
                    <a:pt x="242" y="173"/>
                    <a:pt x="214" y="187"/>
                  </a:cubicBezTo>
                  <a:cubicBezTo>
                    <a:pt x="182" y="203"/>
                    <a:pt x="151" y="223"/>
                    <a:pt x="120" y="240"/>
                  </a:cubicBezTo>
                  <a:cubicBezTo>
                    <a:pt x="173" y="205"/>
                    <a:pt x="231" y="175"/>
                    <a:pt x="290" y="152"/>
                  </a:cubicBezTo>
                  <a:cubicBezTo>
                    <a:pt x="325" y="140"/>
                    <a:pt x="360" y="129"/>
                    <a:pt x="394" y="118"/>
                  </a:cubicBezTo>
                  <a:cubicBezTo>
                    <a:pt x="406" y="115"/>
                    <a:pt x="403" y="100"/>
                    <a:pt x="394" y="97"/>
                  </a:cubicBezTo>
                  <a:cubicBezTo>
                    <a:pt x="404" y="94"/>
                    <a:pt x="414" y="90"/>
                    <a:pt x="424" y="86"/>
                  </a:cubicBezTo>
                  <a:cubicBezTo>
                    <a:pt x="436" y="81"/>
                    <a:pt x="432" y="64"/>
                    <a:pt x="418" y="66"/>
                  </a:cubicBezTo>
                  <a:cubicBezTo>
                    <a:pt x="405" y="68"/>
                    <a:pt x="392" y="70"/>
                    <a:pt x="380" y="74"/>
                  </a:cubicBezTo>
                  <a:cubicBezTo>
                    <a:pt x="382" y="73"/>
                    <a:pt x="384" y="72"/>
                    <a:pt x="386" y="71"/>
                  </a:cubicBezTo>
                  <a:cubicBezTo>
                    <a:pt x="397" y="66"/>
                    <a:pt x="389" y="51"/>
                    <a:pt x="378" y="53"/>
                  </a:cubicBezTo>
                  <a:cubicBezTo>
                    <a:pt x="322" y="64"/>
                    <a:pt x="270" y="92"/>
                    <a:pt x="218" y="119"/>
                  </a:cubicBezTo>
                  <a:cubicBezTo>
                    <a:pt x="206" y="123"/>
                    <a:pt x="195" y="128"/>
                    <a:pt x="183" y="133"/>
                  </a:cubicBezTo>
                  <a:cubicBezTo>
                    <a:pt x="149" y="148"/>
                    <a:pt x="116" y="167"/>
                    <a:pt x="84" y="185"/>
                  </a:cubicBezTo>
                  <a:cubicBezTo>
                    <a:pt x="118" y="159"/>
                    <a:pt x="155" y="137"/>
                    <a:pt x="193" y="117"/>
                  </a:cubicBezTo>
                  <a:cubicBezTo>
                    <a:pt x="274" y="85"/>
                    <a:pt x="357" y="60"/>
                    <a:pt x="434" y="20"/>
                  </a:cubicBezTo>
                  <a:cubicBezTo>
                    <a:pt x="443" y="15"/>
                    <a:pt x="436" y="0"/>
                    <a:pt x="427" y="3"/>
                  </a:cubicBezTo>
                  <a:cubicBezTo>
                    <a:pt x="330" y="35"/>
                    <a:pt x="231" y="71"/>
                    <a:pt x="142" y="124"/>
                  </a:cubicBezTo>
                  <a:cubicBezTo>
                    <a:pt x="100" y="143"/>
                    <a:pt x="60" y="166"/>
                    <a:pt x="23" y="195"/>
                  </a:cubicBezTo>
                  <a:cubicBezTo>
                    <a:pt x="19" y="198"/>
                    <a:pt x="24" y="205"/>
                    <a:pt x="29" y="202"/>
                  </a:cubicBezTo>
                  <a:cubicBezTo>
                    <a:pt x="33" y="199"/>
                    <a:pt x="38" y="196"/>
                    <a:pt x="43" y="193"/>
                  </a:cubicBezTo>
                  <a:cubicBezTo>
                    <a:pt x="31" y="202"/>
                    <a:pt x="20" y="213"/>
                    <a:pt x="9" y="223"/>
                  </a:cubicBezTo>
                  <a:cubicBezTo>
                    <a:pt x="0" y="232"/>
                    <a:pt x="11" y="243"/>
                    <a:pt x="21" y="239"/>
                  </a:cubicBezTo>
                  <a:cubicBezTo>
                    <a:pt x="21" y="239"/>
                    <a:pt x="21" y="238"/>
                    <a:pt x="22" y="238"/>
                  </a:cubicBezTo>
                  <a:cubicBezTo>
                    <a:pt x="20" y="240"/>
                    <a:pt x="18" y="242"/>
                    <a:pt x="16" y="244"/>
                  </a:cubicBezTo>
                  <a:cubicBezTo>
                    <a:pt x="9" y="254"/>
                    <a:pt x="18" y="265"/>
                    <a:pt x="29" y="260"/>
                  </a:cubicBezTo>
                  <a:cubicBezTo>
                    <a:pt x="30" y="260"/>
                    <a:pt x="31" y="259"/>
                    <a:pt x="32" y="259"/>
                  </a:cubicBezTo>
                  <a:cubicBezTo>
                    <a:pt x="33" y="264"/>
                    <a:pt x="38" y="269"/>
                    <a:pt x="45" y="267"/>
                  </a:cubicBezTo>
                  <a:cubicBezTo>
                    <a:pt x="47" y="267"/>
                    <a:pt x="49" y="266"/>
                    <a:pt x="51" y="265"/>
                  </a:cubicBezTo>
                  <a:cubicBezTo>
                    <a:pt x="45" y="270"/>
                    <a:pt x="40" y="274"/>
                    <a:pt x="35" y="279"/>
                  </a:cubicBezTo>
                  <a:cubicBezTo>
                    <a:pt x="27" y="286"/>
                    <a:pt x="35" y="300"/>
                    <a:pt x="45" y="297"/>
                  </a:cubicBezTo>
                  <a:cubicBezTo>
                    <a:pt x="73" y="288"/>
                    <a:pt x="99" y="276"/>
                    <a:pt x="124" y="262"/>
                  </a:cubicBezTo>
                  <a:cubicBezTo>
                    <a:pt x="126" y="263"/>
                    <a:pt x="127" y="263"/>
                    <a:pt x="128" y="262"/>
                  </a:cubicBezTo>
                  <a:cubicBezTo>
                    <a:pt x="248" y="231"/>
                    <a:pt x="355" y="163"/>
                    <a:pt x="472" y="122"/>
                  </a:cubicBezTo>
                  <a:cubicBezTo>
                    <a:pt x="483" y="118"/>
                    <a:pt x="478" y="100"/>
                    <a:pt x="466" y="10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3972" y="1830193"/>
              <a:ext cx="53928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24036" y="2954455"/>
            <a:ext cx="8824322" cy="710662"/>
            <a:chOff x="1624036" y="2954455"/>
            <a:chExt cx="8824322" cy="710662"/>
          </a:xfrm>
        </p:grpSpPr>
        <p:grpSp>
          <p:nvGrpSpPr>
            <p:cNvPr id="20" name="组合 6">
              <a:extLst>
                <a:ext uri="{FF2B5EF4-FFF2-40B4-BE49-F238E27FC236}">
                  <a16:creationId xmlns:a16="http://schemas.microsoft.com/office/drawing/2014/main" xmlns="" id="{01A05E88-E93B-446F-9EA2-F7A8649122EB}"/>
                </a:ext>
              </a:extLst>
            </p:cNvPr>
            <p:cNvGrpSpPr/>
            <p:nvPr/>
          </p:nvGrpSpPr>
          <p:grpSpPr>
            <a:xfrm>
              <a:off x="1624036" y="2954455"/>
              <a:ext cx="8824322" cy="710662"/>
              <a:chOff x="1659016" y="1500188"/>
              <a:chExt cx="4918223" cy="414984"/>
            </a:xfrm>
          </p:grpSpPr>
          <p:sp>
            <p:nvSpPr>
              <p:cNvPr id="21" name="MH_Other_5">
                <a:extLst>
                  <a:ext uri="{FF2B5EF4-FFF2-40B4-BE49-F238E27FC236}">
                    <a16:creationId xmlns:a16="http://schemas.microsoft.com/office/drawing/2014/main" xmlns="" id="{5663367B-1C87-43A6-A009-8A2A27C51A0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6180496" y="1501708"/>
                <a:ext cx="396743" cy="4134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22" name="MH_SubTitle_1">
                <a:extLst>
                  <a:ext uri="{FF2B5EF4-FFF2-40B4-BE49-F238E27FC236}">
                    <a16:creationId xmlns:a16="http://schemas.microsoft.com/office/drawing/2014/main" xmlns="" id="{0CA46D69-6F5C-4369-9E5B-95D3BA775BD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998734" y="1500188"/>
                <a:ext cx="4143760" cy="413464"/>
              </a:xfrm>
              <a:custGeom>
                <a:avLst/>
                <a:gdLst>
                  <a:gd name="connsiteX0" fmla="*/ 0 w 4326400"/>
                  <a:gd name="connsiteY0" fmla="*/ 0 h 432048"/>
                  <a:gd name="connsiteX1" fmla="*/ 4326400 w 4326400"/>
                  <a:gd name="connsiteY1" fmla="*/ 0 h 432048"/>
                  <a:gd name="connsiteX2" fmla="*/ 4326400 w 4326400"/>
                  <a:gd name="connsiteY2" fmla="*/ 432048 h 432048"/>
                  <a:gd name="connsiteX3" fmla="*/ 0 w 4326400"/>
                  <a:gd name="connsiteY3" fmla="*/ 432048 h 432048"/>
                  <a:gd name="connsiteX4" fmla="*/ 37076 w 4326400"/>
                  <a:gd name="connsiteY4" fmla="*/ 387112 h 432048"/>
                  <a:gd name="connsiteX5" fmla="*/ 89336 w 4326400"/>
                  <a:gd name="connsiteY5" fmla="*/ 216024 h 432048"/>
                  <a:gd name="connsiteX6" fmla="*/ 37076 w 4326400"/>
                  <a:gd name="connsiteY6" fmla="*/ 44937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6400" h="432048">
                    <a:moveTo>
                      <a:pt x="0" y="0"/>
                    </a:moveTo>
                    <a:lnTo>
                      <a:pt x="4326400" y="0"/>
                    </a:lnTo>
                    <a:lnTo>
                      <a:pt x="4326400" y="432048"/>
                    </a:lnTo>
                    <a:lnTo>
                      <a:pt x="0" y="432048"/>
                    </a:lnTo>
                    <a:lnTo>
                      <a:pt x="37076" y="387112"/>
                    </a:lnTo>
                    <a:cubicBezTo>
                      <a:pt x="70070" y="338274"/>
                      <a:pt x="89336" y="279399"/>
                      <a:pt x="89336" y="216024"/>
                    </a:cubicBezTo>
                    <a:cubicBezTo>
                      <a:pt x="89336" y="152650"/>
                      <a:pt x="70070" y="93775"/>
                      <a:pt x="37076" y="449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anchor="ctr">
                <a:normAutofit/>
              </a:bodyPr>
              <a:lstStyle/>
              <a:p>
                <a:pPr algn="just">
                  <a:defRPr/>
                </a:pPr>
                <a:r>
                  <a:rPr lang="en-US" altLang="zh-CN" sz="2800">
                    <a:solidFill>
                      <a:srgbClr val="FFFFFF"/>
                    </a:solidFill>
                  </a:rPr>
                  <a:t> </a:t>
                </a:r>
                <a:endParaRPr lang="zh-CN" altLang="en-US" sz="2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MH_Other_6">
                <a:extLst>
                  <a:ext uri="{FF2B5EF4-FFF2-40B4-BE49-F238E27FC236}">
                    <a16:creationId xmlns:a16="http://schemas.microsoft.com/office/drawing/2014/main" xmlns="" id="{A86D06E3-80D7-478A-B128-3C60334D250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659016" y="1510828"/>
                <a:ext cx="354182" cy="395223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800" b="1" dirty="0">
                    <a:solidFill>
                      <a:schemeClr val="accent1"/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A</a:t>
                </a:r>
                <a:endParaRPr lang="zh-CN" alt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396894" y="3041808"/>
              <a:ext cx="7273145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 tính nào cũng soạn thảo được tệp trình chiếu.</a:t>
              </a:r>
              <a:endPara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669096" y="4086905"/>
            <a:ext cx="8779269" cy="734624"/>
            <a:chOff x="1669096" y="4086905"/>
            <a:chExt cx="8779269" cy="734624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xmlns="" id="{142E4CC6-F4D5-4C0B-8390-F3E027FEEF48}"/>
                </a:ext>
              </a:extLst>
            </p:cNvPr>
            <p:cNvGrpSpPr/>
            <p:nvPr/>
          </p:nvGrpSpPr>
          <p:grpSpPr>
            <a:xfrm>
              <a:off x="1669096" y="4086905"/>
              <a:ext cx="8779269" cy="734624"/>
              <a:chOff x="1659281" y="2685857"/>
              <a:chExt cx="4917958" cy="414984"/>
            </a:xfrm>
          </p:grpSpPr>
          <p:sp>
            <p:nvSpPr>
              <p:cNvPr id="26" name="MH_Other_3">
                <a:extLst>
                  <a:ext uri="{FF2B5EF4-FFF2-40B4-BE49-F238E27FC236}">
                    <a16:creationId xmlns:a16="http://schemas.microsoft.com/office/drawing/2014/main" xmlns="" id="{F1C69AC0-98E0-4610-BFD4-32A482FE92D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6180496" y="2687377"/>
                <a:ext cx="396743" cy="4134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27" name="MH_SubTitle_2">
                <a:extLst>
                  <a:ext uri="{FF2B5EF4-FFF2-40B4-BE49-F238E27FC236}">
                    <a16:creationId xmlns:a16="http://schemas.microsoft.com/office/drawing/2014/main" xmlns="" id="{F5B8940F-4C1D-4F83-81BE-87B200D108E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998734" y="2685857"/>
                <a:ext cx="4143760" cy="413464"/>
              </a:xfrm>
              <a:custGeom>
                <a:avLst/>
                <a:gdLst>
                  <a:gd name="connsiteX0" fmla="*/ 0 w 4326400"/>
                  <a:gd name="connsiteY0" fmla="*/ 0 h 432048"/>
                  <a:gd name="connsiteX1" fmla="*/ 4326400 w 4326400"/>
                  <a:gd name="connsiteY1" fmla="*/ 0 h 432048"/>
                  <a:gd name="connsiteX2" fmla="*/ 4326400 w 4326400"/>
                  <a:gd name="connsiteY2" fmla="*/ 432048 h 432048"/>
                  <a:gd name="connsiteX3" fmla="*/ 0 w 4326400"/>
                  <a:gd name="connsiteY3" fmla="*/ 432048 h 432048"/>
                  <a:gd name="connsiteX4" fmla="*/ 37076 w 4326400"/>
                  <a:gd name="connsiteY4" fmla="*/ 387112 h 432048"/>
                  <a:gd name="connsiteX5" fmla="*/ 89336 w 4326400"/>
                  <a:gd name="connsiteY5" fmla="*/ 216024 h 432048"/>
                  <a:gd name="connsiteX6" fmla="*/ 37076 w 4326400"/>
                  <a:gd name="connsiteY6" fmla="*/ 44937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6400" h="432048">
                    <a:moveTo>
                      <a:pt x="0" y="0"/>
                    </a:moveTo>
                    <a:lnTo>
                      <a:pt x="4326400" y="0"/>
                    </a:lnTo>
                    <a:lnTo>
                      <a:pt x="4326400" y="432048"/>
                    </a:lnTo>
                    <a:lnTo>
                      <a:pt x="0" y="432048"/>
                    </a:lnTo>
                    <a:lnTo>
                      <a:pt x="37076" y="387112"/>
                    </a:lnTo>
                    <a:cubicBezTo>
                      <a:pt x="70070" y="338274"/>
                      <a:pt x="89336" y="279399"/>
                      <a:pt x="89336" y="216024"/>
                    </a:cubicBezTo>
                    <a:cubicBezTo>
                      <a:pt x="89336" y="152650"/>
                      <a:pt x="70070" y="93775"/>
                      <a:pt x="37076" y="4493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anchor="ctr">
                <a:normAutofit/>
              </a:bodyPr>
              <a:lstStyle/>
              <a:p>
                <a:pPr algn="just">
                  <a:defRPr/>
                </a:pPr>
                <a:r>
                  <a:rPr lang="en-US" altLang="zh-CN">
                    <a:solidFill>
                      <a:srgbClr val="FFFFFF"/>
                    </a:solidFill>
                  </a:rPr>
                  <a:t> </a:t>
                </a: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MH_Other_4">
                <a:extLst>
                  <a:ext uri="{FF2B5EF4-FFF2-40B4-BE49-F238E27FC236}">
                    <a16:creationId xmlns:a16="http://schemas.microsoft.com/office/drawing/2014/main" xmlns="" id="{A4C57CAE-8DDC-4980-9FB8-D3F584E3B0B1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659281" y="2696497"/>
                <a:ext cx="354182" cy="396744"/>
              </a:xfrm>
              <a:prstGeom prst="ellipse">
                <a:avLst/>
              </a:prstGeom>
              <a:noFill/>
              <a:ln w="57150">
                <a:solidFill>
                  <a:srgbClr val="FFB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800" b="1" dirty="0">
                    <a:solidFill>
                      <a:srgbClr val="FFB600"/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B</a:t>
                </a:r>
                <a:endParaRPr lang="zh-CN" altLang="en-US" sz="2800" b="1" dirty="0">
                  <a:solidFill>
                    <a:srgbClr val="FFB60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449027" y="4243002"/>
              <a:ext cx="6918882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300" b="1" dirty="0">
                  <a:solidFill>
                    <a:schemeClr val="bg1"/>
                  </a:solidFill>
                </a:rPr>
                <a:t>Phần cứng máy tính quan trọng hơn phần mềm.</a:t>
              </a:r>
              <a:endPara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60132" y="5211167"/>
            <a:ext cx="8779269" cy="848241"/>
            <a:chOff x="1660132" y="5211167"/>
            <a:chExt cx="8779269" cy="848241"/>
          </a:xfrm>
        </p:grpSpPr>
        <p:grpSp>
          <p:nvGrpSpPr>
            <p:cNvPr id="51" name="组合 4">
              <a:extLst>
                <a:ext uri="{FF2B5EF4-FFF2-40B4-BE49-F238E27FC236}">
                  <a16:creationId xmlns:a16="http://schemas.microsoft.com/office/drawing/2014/main" xmlns="" id="{142E4CC6-F4D5-4C0B-8390-F3E027FEEF48}"/>
                </a:ext>
              </a:extLst>
            </p:cNvPr>
            <p:cNvGrpSpPr/>
            <p:nvPr/>
          </p:nvGrpSpPr>
          <p:grpSpPr>
            <a:xfrm>
              <a:off x="1660132" y="5211167"/>
              <a:ext cx="8779269" cy="771288"/>
              <a:chOff x="1659281" y="2685857"/>
              <a:chExt cx="4917958" cy="414984"/>
            </a:xfrm>
          </p:grpSpPr>
          <p:sp>
            <p:nvSpPr>
              <p:cNvPr id="52" name="MH_Other_3">
                <a:extLst>
                  <a:ext uri="{FF2B5EF4-FFF2-40B4-BE49-F238E27FC236}">
                    <a16:creationId xmlns:a16="http://schemas.microsoft.com/office/drawing/2014/main" xmlns="" id="{F1C69AC0-98E0-4610-BFD4-32A482FE92D6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6180496" y="2687377"/>
                <a:ext cx="396743" cy="413464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xmlns="" id="{F5B8940F-4C1D-4F83-81BE-87B200D108ED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998734" y="2685857"/>
                <a:ext cx="4143760" cy="413464"/>
              </a:xfrm>
              <a:custGeom>
                <a:avLst/>
                <a:gdLst>
                  <a:gd name="connsiteX0" fmla="*/ 0 w 4326400"/>
                  <a:gd name="connsiteY0" fmla="*/ 0 h 432048"/>
                  <a:gd name="connsiteX1" fmla="*/ 4326400 w 4326400"/>
                  <a:gd name="connsiteY1" fmla="*/ 0 h 432048"/>
                  <a:gd name="connsiteX2" fmla="*/ 4326400 w 4326400"/>
                  <a:gd name="connsiteY2" fmla="*/ 432048 h 432048"/>
                  <a:gd name="connsiteX3" fmla="*/ 0 w 4326400"/>
                  <a:gd name="connsiteY3" fmla="*/ 432048 h 432048"/>
                  <a:gd name="connsiteX4" fmla="*/ 37076 w 4326400"/>
                  <a:gd name="connsiteY4" fmla="*/ 387112 h 432048"/>
                  <a:gd name="connsiteX5" fmla="*/ 89336 w 4326400"/>
                  <a:gd name="connsiteY5" fmla="*/ 216024 h 432048"/>
                  <a:gd name="connsiteX6" fmla="*/ 37076 w 4326400"/>
                  <a:gd name="connsiteY6" fmla="*/ 44937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6400" h="432048">
                    <a:moveTo>
                      <a:pt x="0" y="0"/>
                    </a:moveTo>
                    <a:lnTo>
                      <a:pt x="4326400" y="0"/>
                    </a:lnTo>
                    <a:lnTo>
                      <a:pt x="4326400" y="432048"/>
                    </a:lnTo>
                    <a:lnTo>
                      <a:pt x="0" y="432048"/>
                    </a:lnTo>
                    <a:lnTo>
                      <a:pt x="37076" y="387112"/>
                    </a:lnTo>
                    <a:cubicBezTo>
                      <a:pt x="70070" y="338274"/>
                      <a:pt x="89336" y="279399"/>
                      <a:pt x="89336" y="216024"/>
                    </a:cubicBezTo>
                    <a:cubicBezTo>
                      <a:pt x="89336" y="152650"/>
                      <a:pt x="70070" y="93775"/>
                      <a:pt x="37076" y="44937"/>
                    </a:cubicBezTo>
                    <a:close/>
                  </a:path>
                </a:pathLst>
              </a:cu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anchor="ctr">
                <a:normAutofit/>
              </a:bodyPr>
              <a:lstStyle/>
              <a:p>
                <a:pPr algn="just">
                  <a:defRPr/>
                </a:pPr>
                <a:r>
                  <a:rPr lang="en-US" altLang="zh-CN">
                    <a:solidFill>
                      <a:srgbClr val="FFFFFF"/>
                    </a:solidFill>
                  </a:rPr>
                  <a:t> </a:t>
                </a: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MH_Other_4">
                <a:extLst>
                  <a:ext uri="{FF2B5EF4-FFF2-40B4-BE49-F238E27FC236}">
                    <a16:creationId xmlns:a16="http://schemas.microsoft.com/office/drawing/2014/main" xmlns="" id="{A4C57CAE-8DDC-4980-9FB8-D3F584E3B0B1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659281" y="2720245"/>
                <a:ext cx="354182" cy="372995"/>
              </a:xfrm>
              <a:prstGeom prst="ellipse">
                <a:avLst/>
              </a:prstGeom>
              <a:noFill/>
              <a:ln w="571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800" b="1" dirty="0">
                    <a:solidFill>
                      <a:srgbClr val="CC00CC"/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C</a:t>
                </a:r>
                <a:endParaRPr lang="zh-CN" altLang="en-US" sz="2800" b="1" dirty="0">
                  <a:solidFill>
                    <a:srgbClr val="CC00CC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435581" y="5228411"/>
              <a:ext cx="72075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 tính chỉ hoạt động, làm việc được khi có đủ phần cứng và phần mềm cần thiết</a:t>
              </a:r>
              <a:endPara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6" b="98171" l="92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0039" y="5170825"/>
            <a:ext cx="945484" cy="756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50" b="96250" l="4094" r="95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3145" y="2753770"/>
            <a:ext cx="1092638" cy="102235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50" b="96250" l="4094" r="95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318" y="3842139"/>
            <a:ext cx="1092638" cy="10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989305" y="1250859"/>
            <a:ext cx="7082542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Ghép Đặc điểm với Đối tượng cho phù hợp.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91" y="1316467"/>
            <a:ext cx="1232842" cy="1104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852" y="2586845"/>
            <a:ext cx="2807773" cy="365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0388" y="2586846"/>
            <a:ext cx="4250964" cy="36525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929027" y="4054288"/>
            <a:ext cx="1481361" cy="181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929027" y="4054288"/>
            <a:ext cx="1481361" cy="1593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877065" y="3462619"/>
            <a:ext cx="1533323" cy="18198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877065" y="5033683"/>
            <a:ext cx="1533323" cy="2487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4743165" y="3036773"/>
            <a:ext cx="2939161" cy="984773"/>
          </a:xfrm>
          <a:prstGeom prst="rect">
            <a:avLst/>
          </a:prstGeom>
          <a:noFill/>
        </p:spPr>
        <p:txBody>
          <a:bodyPr wrap="non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3733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3733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09841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73487" y="497924"/>
            <a:ext cx="11178861" cy="6456668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97735" y="3193648"/>
            <a:ext cx="7755742" cy="225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ctr" defTabSz="914377">
              <a:lnSpc>
                <a:spcPct val="130000"/>
              </a:lnSpc>
              <a:defRPr/>
            </a:pPr>
            <a:r>
              <a:rPr lang="en-US" altLang="zh-CN" sz="5333" b="1" kern="0" dirty="0" smtClean="0">
                <a:solidFill>
                  <a:srgbClr val="4472C4">
                    <a:lumMod val="75000"/>
                  </a:srgbClr>
                </a:solidFill>
                <a:latin typeface="Segoe Print" pitchFamily="2" charset="0"/>
              </a:rPr>
              <a:t>TRÒ CHƠI</a:t>
            </a:r>
          </a:p>
          <a:p>
            <a:pPr algn="ctr" defTabSz="914377">
              <a:lnSpc>
                <a:spcPct val="130000"/>
              </a:lnSpc>
              <a:defRPr/>
            </a:pPr>
            <a:r>
              <a:rPr lang="en-US" altLang="zh-CN" sz="5333" b="1" kern="0" dirty="0" smtClean="0">
                <a:solidFill>
                  <a:srgbClr val="4472C4">
                    <a:lumMod val="75000"/>
                  </a:srgbClr>
                </a:solidFill>
                <a:latin typeface="Segoe Print" pitchFamily="2" charset="0"/>
              </a:rPr>
              <a:t>TIẾP </a:t>
            </a:r>
            <a:r>
              <a:rPr lang="en-US" altLang="zh-CN" sz="5333" b="1" kern="0" dirty="0">
                <a:solidFill>
                  <a:srgbClr val="4472C4">
                    <a:lumMod val="75000"/>
                  </a:srgbClr>
                </a:solidFill>
                <a:latin typeface="Segoe Print" pitchFamily="2" charset="0"/>
              </a:rPr>
              <a:t>SỨC ĐỒNG ĐỘI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477" y="1445330"/>
            <a:ext cx="3238523" cy="4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8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34457" y="-734457"/>
            <a:ext cx="11503501" cy="7592457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028242" y="1609840"/>
            <a:ext cx="7608983" cy="385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4377">
              <a:lnSpc>
                <a:spcPct val="130000"/>
              </a:lnSpc>
              <a:defRPr/>
            </a:pP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THỎ 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TRẮNG, 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THỎ HỒNG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LẦN LƯỢT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2667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zh-CN" sz="2667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667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2667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zh-CN" sz="2667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67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zh-CN" sz="2667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9783" y="1355178"/>
            <a:ext cx="3238523" cy="4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42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398550" y="1447806"/>
            <a:ext cx="3019425" cy="495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07266" y="1735139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00142" y="1449394"/>
            <a:ext cx="3019425" cy="2857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00142" y="611664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00142" y="6232527"/>
            <a:ext cx="3019425" cy="17303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712873" y="2382845"/>
            <a:ext cx="2395539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700173" y="505778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866989" y="3855250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265"/>
            <a:endParaRPr lang="en-GB" sz="1867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586578" y="185860"/>
            <a:ext cx="2636839" cy="799963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/>
              <a:r>
                <a:rPr lang="en-GB" sz="2533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TÍNH GIỜ</a:t>
              </a:r>
              <a:endParaRPr lang="en-GB" sz="2533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592225" y="185860"/>
            <a:ext cx="2636839" cy="799963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/>
              <a:r>
                <a:rPr lang="en-GB" sz="2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4360880" y="324815"/>
            <a:ext cx="3759344" cy="666776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 defTabSz="914265"/>
            <a:r>
              <a:rPr lang="en-GB" sz="3733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 gian: 2 phút</a:t>
            </a:r>
            <a:endParaRPr lang="en-GB" sz="5867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77" y="339135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53911" y="585690"/>
            <a:ext cx="6448433" cy="149539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4080677" y="2081080"/>
            <a:ext cx="7069544" cy="4216689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/>
              <a:t>Máy tính bao gồm phần cứng và phần mềm. Phần mềm được lưu trữ trong phần cứng và điều khiển phần cứng hoạt động.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4069" y="2178424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81846" y="1238099"/>
            <a:ext cx="11004125" cy="2585146"/>
          </a:xfrm>
          <a:prstGeom prst="rect">
            <a:avLst/>
          </a:prstGeom>
          <a:noFill/>
        </p:spPr>
        <p:txBody>
          <a:bodyPr wrap="non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5333" b="1" i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XIN CÁM ƠN CÁC THẦY CÔ GIÁO </a:t>
            </a:r>
          </a:p>
          <a:p>
            <a:pPr algn="ctr" defTabSz="913996">
              <a:lnSpc>
                <a:spcPct val="150000"/>
              </a:lnSpc>
            </a:pPr>
            <a:r>
              <a:rPr lang="en-US" altLang="zh-CN" sz="5333" b="1" i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41675092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tải xuố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63" y="-317105"/>
            <a:ext cx="1290288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" name="TextBox 25"/>
          <p:cNvSpPr txBox="1">
            <a:spLocks noChangeArrowheads="1"/>
          </p:cNvSpPr>
          <p:nvPr/>
        </p:nvSpPr>
        <p:spPr bwMode="auto">
          <a:xfrm>
            <a:off x="2396394" y="76304"/>
            <a:ext cx="114708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953595" y="570671"/>
            <a:ext cx="862902" cy="862902"/>
          </a:xfrm>
          <a:prstGeom prst="ellipse">
            <a:avLst/>
          </a:prstGeom>
          <a:solidFill>
            <a:srgbClr val="FF0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8" name="Rectangle 5"/>
          <p:cNvSpPr>
            <a:spLocks noChangeArrowheads="1"/>
          </p:cNvSpPr>
          <p:nvPr/>
        </p:nvSpPr>
        <p:spPr bwMode="auto">
          <a:xfrm>
            <a:off x="758429" y="277826"/>
            <a:ext cx="1320801" cy="105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>
                <a:solidFill>
                  <a:srgbClr val="FFFF00"/>
                </a:solidFill>
                <a:latin typeface="Constantia" pitchFamily="18" charset="0"/>
              </a:rPr>
              <a:t>1</a:t>
            </a:r>
          </a:p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7200" b="1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379" name="Rectangle 5"/>
          <p:cNvSpPr>
            <a:spLocks noChangeArrowheads="1"/>
          </p:cNvSpPr>
          <p:nvPr/>
        </p:nvSpPr>
        <p:spPr bwMode="auto">
          <a:xfrm>
            <a:off x="684455" y="277826"/>
            <a:ext cx="152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>
                <a:solidFill>
                  <a:srgbClr val="FFFF00"/>
                </a:solidFill>
                <a:latin typeface="Constantia" pitchFamily="18" charset="0"/>
              </a:rPr>
              <a:t>2</a:t>
            </a:r>
          </a:p>
        </p:txBody>
      </p:sp>
      <p:sp>
        <p:nvSpPr>
          <p:cNvPr id="380" name="Rectangle 5"/>
          <p:cNvSpPr>
            <a:spLocks noChangeArrowheads="1"/>
          </p:cNvSpPr>
          <p:nvPr/>
        </p:nvSpPr>
        <p:spPr bwMode="auto">
          <a:xfrm>
            <a:off x="694929" y="200807"/>
            <a:ext cx="1447800" cy="112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 smtClean="0">
                <a:solidFill>
                  <a:srgbClr val="FFFF00"/>
                </a:solidFill>
                <a:latin typeface="Constantia" pitchFamily="18" charset="0"/>
              </a:rPr>
              <a:t>3</a:t>
            </a:r>
            <a:endParaRPr lang="en-US" sz="7200" b="1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383" name="Picture 23" descr="Het g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4" y="53663"/>
            <a:ext cx="2126014" cy="16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73" y="4892314"/>
            <a:ext cx="1872913" cy="154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11330609" y="5894520"/>
            <a:ext cx="75419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t="7401"/>
          <a:stretch/>
        </p:blipFill>
        <p:spPr>
          <a:xfrm>
            <a:off x="4499125" y="2462444"/>
            <a:ext cx="4544369" cy="2503939"/>
          </a:xfrm>
          <a:prstGeom prst="rect">
            <a:avLst/>
          </a:prstGeom>
          <a:ln w="12700">
            <a:noFill/>
          </a:ln>
        </p:spPr>
      </p:pic>
      <p:cxnSp>
        <p:nvCxnSpPr>
          <p:cNvPr id="18" name="Straight Arrow Connector 17"/>
          <p:cNvCxnSpPr/>
          <p:nvPr/>
        </p:nvCxnSpPr>
        <p:spPr>
          <a:xfrm flipV="1">
            <a:off x="7525908" y="2640866"/>
            <a:ext cx="1267824" cy="16023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8688441" y="2310039"/>
            <a:ext cx="1941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758785" y="4230974"/>
            <a:ext cx="1108548" cy="20562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765219" y="3937659"/>
            <a:ext cx="1210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101737" y="2690949"/>
            <a:ext cx="944843" cy="48446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381404" y="2454483"/>
            <a:ext cx="209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8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497048" y="4696755"/>
            <a:ext cx="247036" cy="42538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829465" y="4909449"/>
            <a:ext cx="220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28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eft Arrow 9">
            <a:hlinkClick r:id="rId12" action="ppaction://hlinksldjump"/>
          </p:cNvPr>
          <p:cNvSpPr/>
          <p:nvPr/>
        </p:nvSpPr>
        <p:spPr>
          <a:xfrm>
            <a:off x="647801" y="5848706"/>
            <a:ext cx="519707" cy="579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51646" y="1743383"/>
            <a:ext cx="848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6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24753 0.0356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/>
      <p:bldP spid="3" grpId="0" animBg="1"/>
      <p:bldP spid="3" grpId="1" animBg="1"/>
      <p:bldP spid="378" grpId="0"/>
      <p:bldP spid="378" grpId="1"/>
      <p:bldP spid="379" grpId="0"/>
      <p:bldP spid="379" grpId="1"/>
      <p:bldP spid="380" grpId="0"/>
      <p:bldP spid="380" grpId="1"/>
      <p:bldP spid="19" grpId="0"/>
      <p:bldP spid="21" grpId="0"/>
      <p:bldP spid="23" grpId="0"/>
      <p:bldP spid="2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tải xuố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313" y="-270292"/>
            <a:ext cx="1322567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" name="TextBox 25"/>
          <p:cNvSpPr txBox="1">
            <a:spLocks noChangeArrowheads="1"/>
          </p:cNvSpPr>
          <p:nvPr/>
        </p:nvSpPr>
        <p:spPr bwMode="auto">
          <a:xfrm>
            <a:off x="3852532" y="534721"/>
            <a:ext cx="780040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mềm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3?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38536" y="665857"/>
            <a:ext cx="862902" cy="862902"/>
          </a:xfrm>
          <a:prstGeom prst="ellipse">
            <a:avLst/>
          </a:prstGeom>
          <a:solidFill>
            <a:srgbClr val="FF0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8" name="Rectangle 5"/>
          <p:cNvSpPr>
            <a:spLocks noChangeArrowheads="1"/>
          </p:cNvSpPr>
          <p:nvPr/>
        </p:nvSpPr>
        <p:spPr bwMode="auto">
          <a:xfrm>
            <a:off x="2258000" y="449753"/>
            <a:ext cx="1320801" cy="105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>
                <a:solidFill>
                  <a:srgbClr val="FFFF00"/>
                </a:solidFill>
                <a:latin typeface="Constantia" pitchFamily="18" charset="0"/>
              </a:rPr>
              <a:t>1</a:t>
            </a:r>
          </a:p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7200" b="1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379" name="Rectangle 5"/>
          <p:cNvSpPr>
            <a:spLocks noChangeArrowheads="1"/>
          </p:cNvSpPr>
          <p:nvPr/>
        </p:nvSpPr>
        <p:spPr bwMode="auto">
          <a:xfrm>
            <a:off x="2161525" y="443132"/>
            <a:ext cx="152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>
                <a:solidFill>
                  <a:srgbClr val="FFFF00"/>
                </a:solidFill>
                <a:latin typeface="Constantia" pitchFamily="18" charset="0"/>
              </a:rPr>
              <a:t>2</a:t>
            </a:r>
          </a:p>
        </p:txBody>
      </p:sp>
      <p:sp>
        <p:nvSpPr>
          <p:cNvPr id="380" name="Rectangle 5"/>
          <p:cNvSpPr>
            <a:spLocks noChangeArrowheads="1"/>
          </p:cNvSpPr>
          <p:nvPr/>
        </p:nvSpPr>
        <p:spPr bwMode="auto">
          <a:xfrm>
            <a:off x="2187524" y="338796"/>
            <a:ext cx="1447800" cy="112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7200" b="1" dirty="0">
                <a:solidFill>
                  <a:srgbClr val="FFFF00"/>
                </a:solidFill>
                <a:latin typeface="Constantia" pitchFamily="18" charset="0"/>
              </a:rPr>
              <a:t>3</a:t>
            </a:r>
          </a:p>
          <a:p>
            <a:pPr marL="495300" indent="-495300" algn="ctr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7200" b="1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383" name="Picture 23" descr="Het g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16" y="195166"/>
            <a:ext cx="2126014" cy="16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691151" y="3203457"/>
            <a:ext cx="3200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5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5080489" y="3323521"/>
            <a:ext cx="3555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Oval 20"/>
          <p:cNvSpPr/>
          <p:nvPr/>
        </p:nvSpPr>
        <p:spPr>
          <a:xfrm>
            <a:off x="1995682" y="3074299"/>
            <a:ext cx="678615" cy="6786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0859" y="2891663"/>
            <a:ext cx="124301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5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111209" y="3134757"/>
            <a:ext cx="3555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Left Arrow 1">
            <a:hlinkClick r:id="rId9" action="ppaction://hlinksldjump"/>
          </p:cNvPr>
          <p:cNvSpPr/>
          <p:nvPr/>
        </p:nvSpPr>
        <p:spPr>
          <a:xfrm>
            <a:off x="639419" y="5883965"/>
            <a:ext cx="634437" cy="5511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782901" y="2714092"/>
            <a:ext cx="2017699" cy="1357084"/>
            <a:chOff x="4524762" y="4371727"/>
            <a:chExt cx="2744953" cy="224044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24762" y="4371727"/>
              <a:ext cx="2744953" cy="224044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6519071" y="4745491"/>
              <a:ext cx="459270" cy="22091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8802519" y="2566639"/>
            <a:ext cx="1564801" cy="1641338"/>
            <a:chOff x="7465325" y="4445564"/>
            <a:chExt cx="4490114" cy="164133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5325" y="4445564"/>
              <a:ext cx="4490114" cy="1641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16676" y="5836756"/>
              <a:ext cx="3443227" cy="250146"/>
            </a:xfrm>
            <a:prstGeom prst="rect">
              <a:avLst/>
            </a:prstGeom>
          </p:spPr>
        </p:pic>
      </p:grpSp>
      <p:sp>
        <p:nvSpPr>
          <p:cNvPr id="37" name="Oval 36"/>
          <p:cNvSpPr/>
          <p:nvPr/>
        </p:nvSpPr>
        <p:spPr>
          <a:xfrm>
            <a:off x="7658250" y="3161056"/>
            <a:ext cx="678615" cy="6786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33" y="4302232"/>
            <a:ext cx="2211942" cy="19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4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78" grpId="0"/>
      <p:bldP spid="378" grpId="1"/>
      <p:bldP spid="379" grpId="0"/>
      <p:bldP spid="379" grpId="1"/>
      <p:bldP spid="380" grpId="0"/>
      <p:bldP spid="380" grpId="1"/>
      <p:bldP spid="21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2" y="67236"/>
            <a:ext cx="12192000" cy="6858000"/>
          </a:xfrm>
          <a:prstGeom prst="rect">
            <a:avLst/>
          </a:prstGeom>
        </p:spPr>
      </p:pic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1" y="5943601"/>
            <a:ext cx="3725863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275" t="14285" r="18129" b="11808"/>
          <a:stretch/>
        </p:blipFill>
        <p:spPr>
          <a:xfrm>
            <a:off x="8930971" y="4020672"/>
            <a:ext cx="3368606" cy="290456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E96A5D76-80BD-CD18-5AD7-36AC8E1DFBD4}"/>
              </a:ext>
            </a:extLst>
          </p:cNvPr>
          <p:cNvSpPr txBox="1">
            <a:spLocks/>
          </p:cNvSpPr>
          <p:nvPr/>
        </p:nvSpPr>
        <p:spPr>
          <a:xfrm>
            <a:off x="1277257" y="798283"/>
            <a:ext cx="4122057" cy="5326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vè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vè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6FF10396-86FC-CF41-94EB-49C467797C42}"/>
              </a:ext>
            </a:extLst>
          </p:cNvPr>
          <p:cNvSpPr txBox="1">
            <a:spLocks/>
          </p:cNvSpPr>
          <p:nvPr/>
        </p:nvSpPr>
        <p:spPr>
          <a:xfrm>
            <a:off x="5493657" y="1058412"/>
            <a:ext cx="4782457" cy="5851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prstClr val="black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44CA3-037C-C063-D688-BA255D11BA40}"/>
              </a:ext>
            </a:extLst>
          </p:cNvPr>
          <p:cNvSpPr txBox="1"/>
          <p:nvPr/>
        </p:nvSpPr>
        <p:spPr>
          <a:xfrm>
            <a:off x="3832907" y="389157"/>
            <a:ext cx="4122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VÈ MÁY TÍNH</a:t>
            </a:r>
          </a:p>
        </p:txBody>
      </p:sp>
      <p:pic>
        <p:nvPicPr>
          <p:cNvPr id="14" name="Nhac-doc-ve-chuan-CHua-ro">
            <a:hlinkClick r:id="" action="ppaction://media"/>
            <a:extLst>
              <a:ext uri="{FF2B5EF4-FFF2-40B4-BE49-F238E27FC236}">
                <a16:creationId xmlns="" xmlns:a16="http://schemas.microsoft.com/office/drawing/2014/main" id="{54022BA0-1008-4BCA-B42F-FFAA463BC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333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2048" y="6173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9651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4"/>
          <p:cNvSpPr/>
          <p:nvPr/>
        </p:nvSpPr>
        <p:spPr>
          <a:xfrm>
            <a:off x="741266" y="2893185"/>
            <a:ext cx="10822083" cy="1675956"/>
          </a:xfrm>
          <a:prstGeom prst="roundRect">
            <a:avLst>
              <a:gd name="adj" fmla="val 6466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MÁY TÍNH VÀ EM</a:t>
            </a:r>
          </a:p>
          <a:p>
            <a:pPr algn="ctr">
              <a:lnSpc>
                <a:spcPct val="150000"/>
              </a:lnSpc>
            </a:pPr>
            <a:r>
              <a:rPr lang="en-US" sz="3800" b="1" spc="-1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PHẦN CỨNG VÀ PHẦN MỀM MÁY TÍNH</a:t>
            </a:r>
          </a:p>
          <a:p>
            <a:pPr algn="ctr"/>
            <a:endParaRPr lang="en-US" altLang="zh-CN" sz="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275" t="14285" r="18129" b="11808"/>
          <a:stretch/>
        </p:blipFill>
        <p:spPr>
          <a:xfrm>
            <a:off x="8930971" y="4020672"/>
            <a:ext cx="3368606" cy="2904564"/>
          </a:xfrm>
          <a:prstGeom prst="rect">
            <a:avLst/>
          </a:prstGeom>
        </p:spPr>
      </p:pic>
      <p:grpSp>
        <p:nvGrpSpPr>
          <p:cNvPr id="2" name="组合 9">
            <a:extLst>
              <a:ext uri="{FF2B5EF4-FFF2-40B4-BE49-F238E27FC236}">
                <a16:creationId xmlns="" xmlns:a16="http://schemas.microsoft.com/office/drawing/2014/main" id="{2FEA2B2F-C246-D315-10A6-78C18EF9369F}"/>
              </a:ext>
            </a:extLst>
          </p:cNvPr>
          <p:cNvGrpSpPr/>
          <p:nvPr/>
        </p:nvGrpSpPr>
        <p:grpSpPr>
          <a:xfrm>
            <a:off x="3140765" y="5191658"/>
            <a:ext cx="6162261" cy="818203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="" xmlns:a16="http://schemas.microsoft.com/office/drawing/2014/main" id="{5E7C3CE8-76B3-E30A-3249-5E9ABFAB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11">
              <a:extLst>
                <a:ext uri="{FF2B5EF4-FFF2-40B4-BE49-F238E27FC236}">
                  <a16:creationId xmlns="" xmlns:a16="http://schemas.microsoft.com/office/drawing/2014/main" id="{C54EDB70-85C2-B790-A7D2-A7E226B5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12">
              <a:extLst>
                <a:ext uri="{FF2B5EF4-FFF2-40B4-BE49-F238E27FC236}">
                  <a16:creationId xmlns="" xmlns:a16="http://schemas.microsoft.com/office/drawing/2014/main" id="{4E589B4B-2114-2813-A531-112BC5B6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3">
              <a:extLst>
                <a:ext uri="{FF2B5EF4-FFF2-40B4-BE49-F238E27FC236}">
                  <a16:creationId xmlns="" xmlns:a16="http://schemas.microsoft.com/office/drawing/2014/main" id="{4793A4C2-6044-68C1-340C-D0E598E36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4">
              <a:extLst>
                <a:ext uri="{FF2B5EF4-FFF2-40B4-BE49-F238E27FC236}">
                  <a16:creationId xmlns="" xmlns:a16="http://schemas.microsoft.com/office/drawing/2014/main" id="{6498B33A-3FF3-18DF-715F-C91AD5F5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5">
              <a:extLst>
                <a:ext uri="{FF2B5EF4-FFF2-40B4-BE49-F238E27FC236}">
                  <a16:creationId xmlns="" xmlns:a16="http://schemas.microsoft.com/office/drawing/2014/main" id="{2DAE8A7C-6CB0-C4DD-3AE1-C49084B6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="" xmlns:a16="http://schemas.microsoft.com/office/drawing/2014/main" id="{7A39E931-AF43-DA54-3F0A-2DE287C6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48D7233-A5D8-6509-3C45-CA7C51BCC83F}"/>
              </a:ext>
            </a:extLst>
          </p:cNvPr>
          <p:cNvGrpSpPr/>
          <p:nvPr/>
        </p:nvGrpSpPr>
        <p:grpSpPr>
          <a:xfrm>
            <a:off x="1238383" y="1022182"/>
            <a:ext cx="1902382" cy="1871003"/>
            <a:chOff x="893666" y="926932"/>
            <a:chExt cx="1902382" cy="1871003"/>
          </a:xfrm>
        </p:grpSpPr>
        <p:sp>
          <p:nvSpPr>
            <p:cNvPr id="6" name="MH_Other_2"/>
            <p:cNvSpPr/>
            <p:nvPr>
              <p:custDataLst>
                <p:tags r:id="rId1"/>
              </p:custDataLst>
            </p:nvPr>
          </p:nvSpPr>
          <p:spPr>
            <a:xfrm>
              <a:off x="893666" y="926932"/>
              <a:ext cx="1902382" cy="1871003"/>
            </a:xfrm>
            <a:prstGeom prst="ellipse">
              <a:avLst/>
            </a:prstGeom>
            <a:solidFill>
              <a:srgbClr val="0070C0"/>
            </a:solidFill>
            <a:ln w="571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15273" y="1444450"/>
              <a:ext cx="1689827" cy="1078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30052" y="1538422"/>
              <a:ext cx="5131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9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35" t="7568" r="4394" b="3327"/>
          <a:stretch/>
        </p:blipFill>
        <p:spPr>
          <a:xfrm>
            <a:off x="11067532" y="6028974"/>
            <a:ext cx="1013839" cy="733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498" y="5530402"/>
            <a:ext cx="952507" cy="597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5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0728" y="5788756"/>
            <a:ext cx="990491" cy="772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4303061" cy="537883"/>
            <a:chOff x="5317408" y="1963739"/>
            <a:chExt cx="4440220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79365" y="1963739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zh-CN" altLang="en-US" sz="2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902847" y="2098232"/>
            <a:ext cx="10590439" cy="3993777"/>
          </a:xfrm>
          <a:prstGeom prst="roundRect">
            <a:avLst/>
          </a:prstGeom>
          <a:noFill/>
          <a:ln w="28575">
            <a:solidFill>
              <a:srgbClr val="C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MH_Other_2">
            <a:extLst>
              <a:ext uri="{FF2B5EF4-FFF2-40B4-BE49-F238E27FC236}">
                <a16:creationId xmlns:a16="http://schemas.microsoft.com/office/drawing/2014/main" xmlns="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267593" y="2784081"/>
            <a:ext cx="0" cy="3004675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13952" y="2766048"/>
            <a:ext cx="6607268" cy="186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</a:p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3333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15909" y="2093677"/>
            <a:ext cx="4459352" cy="564150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:a16="http://schemas.microsoft.com/office/drawing/2014/main" xmlns="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13952" y="1778850"/>
              <a:ext cx="3493264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3">
            <a:extLst>
              <a:ext uri="{FF2B5EF4-FFF2-40B4-BE49-F238E27FC236}">
                <a16:creationId xmlns:a16="http://schemas.microsoft.com/office/drawing/2014/main" xmlns="" id="{5DE60EE3-FD9E-41F7-BB18-9E6EC0A15A38}"/>
              </a:ext>
            </a:extLst>
          </p:cNvPr>
          <p:cNvSpPr/>
          <p:nvPr/>
        </p:nvSpPr>
        <p:spPr>
          <a:xfrm>
            <a:off x="1024639" y="2722416"/>
            <a:ext cx="3140743" cy="2745410"/>
          </a:xfrm>
          <a:prstGeom prst="rect">
            <a:avLst/>
          </a:prstGeom>
          <a:solidFill>
            <a:srgbClr val="E38F9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28" name="图片占位符 7">
            <a:extLst>
              <a:ext uri="{FF2B5EF4-FFF2-40B4-BE49-F238E27FC236}">
                <a16:creationId xmlns:a16="http://schemas.microsoft.com/office/drawing/2014/main" xmlns="" id="{8341C9B0-3DEE-4B35-B24D-09EEE0FFA1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4560"/>
          <a:stretch>
            <a:fillRect/>
          </a:stretch>
        </p:blipFill>
        <p:spPr>
          <a:xfrm>
            <a:off x="1232156" y="2867478"/>
            <a:ext cx="2823940" cy="2486719"/>
          </a:xfrm>
          <a:custGeom>
            <a:avLst/>
            <a:gdLst>
              <a:gd name="connsiteX0" fmla="*/ 0 w 2889870"/>
              <a:gd name="connsiteY0" fmla="*/ 0 h 2544776"/>
              <a:gd name="connsiteX1" fmla="*/ 2889870 w 2889870"/>
              <a:gd name="connsiteY1" fmla="*/ 0 h 2544776"/>
              <a:gd name="connsiteX2" fmla="*/ 2889870 w 2889870"/>
              <a:gd name="connsiteY2" fmla="*/ 2544776 h 2544776"/>
              <a:gd name="connsiteX3" fmla="*/ 0 w 2889870"/>
              <a:gd name="connsiteY3" fmla="*/ 2544776 h 25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870" h="2544776">
                <a:moveTo>
                  <a:pt x="0" y="0"/>
                </a:moveTo>
                <a:lnTo>
                  <a:pt x="2889870" y="0"/>
                </a:lnTo>
                <a:lnTo>
                  <a:pt x="2889870" y="2544776"/>
                </a:lnTo>
                <a:lnTo>
                  <a:pt x="0" y="25447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65191" y="215450"/>
            <a:ext cx="4300223" cy="1904898"/>
            <a:chOff x="4524762" y="4371727"/>
            <a:chExt cx="2744953" cy="22404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4762" y="4371727"/>
              <a:ext cx="2744953" cy="22404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519071" y="4745491"/>
              <a:ext cx="459270" cy="22091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29437" y="2432632"/>
            <a:ext cx="4135977" cy="1845716"/>
            <a:chOff x="7465325" y="4445564"/>
            <a:chExt cx="4490114" cy="16413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325" y="4445564"/>
              <a:ext cx="4490114" cy="1641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676" y="5836756"/>
              <a:ext cx="3443227" cy="25014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-26700" y="215450"/>
            <a:ext cx="7565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Tux Typing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7432" y="2385993"/>
            <a:ext cx="7806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030" y="5733913"/>
            <a:ext cx="9531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3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755" y="4437216"/>
            <a:ext cx="11538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Notepad,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 Explorer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0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96492" y="2394773"/>
            <a:ext cx="2961561" cy="2879678"/>
            <a:chOff x="8011231" y="2497543"/>
            <a:chExt cx="2961561" cy="2879678"/>
          </a:xfrm>
        </p:grpSpPr>
        <p:sp>
          <p:nvSpPr>
            <p:cNvPr id="16" name="Oval 15"/>
            <p:cNvSpPr/>
            <p:nvPr/>
          </p:nvSpPr>
          <p:spPr>
            <a:xfrm>
              <a:off x="8011231" y="2497543"/>
              <a:ext cx="2961561" cy="287967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7035" t="7568" r="4394" b="3327"/>
            <a:stretch/>
          </p:blipFill>
          <p:spPr>
            <a:xfrm>
              <a:off x="9347909" y="3809831"/>
              <a:ext cx="1116804" cy="10423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3846" y="2996487"/>
              <a:ext cx="985295" cy="8202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25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48903" y="3359556"/>
              <a:ext cx="990491" cy="11153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4303061" cy="537883"/>
            <a:chOff x="5317408" y="1963739"/>
            <a:chExt cx="4440220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zh-CN" sz="26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zh-CN" altLang="en-US" sz="2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7612" y="2462610"/>
            <a:ext cx="6778283" cy="3755477"/>
            <a:chOff x="989072" y="1717483"/>
            <a:chExt cx="6232524" cy="2753822"/>
          </a:xfrm>
        </p:grpSpPr>
        <p:sp>
          <p:nvSpPr>
            <p:cNvPr id="24" name="Round Diagonal Corner Rectangle 23"/>
            <p:cNvSpPr/>
            <p:nvPr/>
          </p:nvSpPr>
          <p:spPr>
            <a:xfrm>
              <a:off x="989072" y="1717483"/>
              <a:ext cx="6232524" cy="2753822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31241" y="2105247"/>
              <a:ext cx="5924523" cy="2069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0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vi-VN" sz="30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dirty="0">
                  <a:solidFill>
                    <a:srgbClr val="3333CC"/>
                  </a:solidFill>
                </a:rPr>
                <a:t>không thể nhìn thấy hình dạng hay chạm tay vào phần mềm, nhưng có thể thấy được kết quả hoạt động của nó thông qua phần cứng </a:t>
              </a:r>
              <a:r>
                <a:rPr lang="vi-VN" sz="3000" b="1" dirty="0" smtClean="0">
                  <a:solidFill>
                    <a:srgbClr val="3333CC"/>
                  </a:solidFill>
                </a:rPr>
                <a:t>máy </a:t>
              </a:r>
              <a:r>
                <a:rPr lang="vi-VN" sz="3000" b="1" dirty="0">
                  <a:solidFill>
                    <a:srgbClr val="3333CC"/>
                  </a:solidFill>
                </a:rPr>
                <a:t>tính.</a:t>
              </a:r>
              <a:endParaRPr lang="en-US" sz="3000" b="1" dirty="0">
                <a:solidFill>
                  <a:srgbClr val="3333CC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04198">
            <a:off x="5366884" y="1902671"/>
            <a:ext cx="462574" cy="86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ppt/theme/theme5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941</Words>
  <Application>Microsoft Office PowerPoint</Application>
  <PresentationFormat>Widescreen</PresentationFormat>
  <Paragraphs>135</Paragraphs>
  <Slides>27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Arial Unicode MS</vt:lpstr>
      <vt:lpstr>微软雅黑</vt:lpstr>
      <vt:lpstr>宋体</vt:lpstr>
      <vt:lpstr>Arial</vt:lpstr>
      <vt:lpstr>Calibri</vt:lpstr>
      <vt:lpstr>Calibri Light</vt:lpstr>
      <vt:lpstr>Century Schoolbook</vt:lpstr>
      <vt:lpstr>Constantia</vt:lpstr>
      <vt:lpstr>Impact</vt:lpstr>
      <vt:lpstr>Segoe Print</vt:lpstr>
      <vt:lpstr>Times New Roman</vt:lpstr>
      <vt:lpstr>Wingdings</vt:lpstr>
      <vt:lpstr>Wingdings 2</vt:lpstr>
      <vt:lpstr>等线</vt:lpstr>
      <vt:lpstr>等线 Light</vt:lpstr>
      <vt:lpstr>Office Theme</vt:lpstr>
      <vt:lpstr>Office 主题​​</vt:lpstr>
      <vt:lpstr>1_Office 主题​​</vt:lpstr>
      <vt:lpstr>1_Office Theme</vt:lpstr>
      <vt:lpstr>2_Office 主题​​</vt:lpstr>
      <vt:lpstr>3_Office 主题​​</vt:lpstr>
      <vt:lpstr>4_Office 主题​​</vt:lpstr>
      <vt:lpstr>3_Office Theme</vt:lpstr>
      <vt:lpstr>2_Office Theme</vt:lpstr>
      <vt:lpstr>1_Oriel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114</cp:revision>
  <dcterms:created xsi:type="dcterms:W3CDTF">2023-02-06T08:51:07Z</dcterms:created>
  <dcterms:modified xsi:type="dcterms:W3CDTF">2023-09-16T14:26:44Z</dcterms:modified>
</cp:coreProperties>
</file>