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7" r:id="rId5"/>
    <p:sldMasterId id="2147483709" r:id="rId6"/>
    <p:sldMasterId id="2147483721" r:id="rId7"/>
  </p:sldMasterIdLst>
  <p:notesMasterIdLst>
    <p:notesMasterId r:id="rId30"/>
  </p:notesMasterIdLst>
  <p:sldIdLst>
    <p:sldId id="377" r:id="rId8"/>
    <p:sldId id="375" r:id="rId9"/>
    <p:sldId id="259" r:id="rId10"/>
    <p:sldId id="374" r:id="rId11"/>
    <p:sldId id="378" r:id="rId12"/>
    <p:sldId id="267" r:id="rId13"/>
    <p:sldId id="258" r:id="rId14"/>
    <p:sldId id="261" r:id="rId15"/>
    <p:sldId id="379" r:id="rId16"/>
    <p:sldId id="367" r:id="rId17"/>
    <p:sldId id="263" r:id="rId18"/>
    <p:sldId id="357" r:id="rId19"/>
    <p:sldId id="369" r:id="rId20"/>
    <p:sldId id="265" r:id="rId21"/>
    <p:sldId id="371" r:id="rId22"/>
    <p:sldId id="380" r:id="rId23"/>
    <p:sldId id="372" r:id="rId24"/>
    <p:sldId id="373" r:id="rId25"/>
    <p:sldId id="294" r:id="rId26"/>
    <p:sldId id="301" r:id="rId27"/>
    <p:sldId id="266" r:id="rId28"/>
    <p:sldId id="381" r:id="rId29"/>
  </p:sldIdLst>
  <p:sldSz cx="18288000" cy="10287000"/>
  <p:notesSz cx="6742113"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1090" y="4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a:p>
        </p:txBody>
      </p:sp>
      <p:sp>
        <p:nvSpPr>
          <p:cNvPr id="3" name="Date Placeholder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atin typeface="Arial" panose="020B0604020202020204" pitchFamily="34" charset="0"/>
              </a:defRPr>
            </a:lvl1pPr>
          </a:lstStyle>
          <a:p>
            <a:fld id="{837BF644-CC2B-438D-B878-879C4B0018BD}" type="datetimeFigureOut">
              <a:rPr lang="en-US" smtClean="0"/>
              <a:pPr/>
              <a:t>10/24/2025</a:t>
            </a:fld>
            <a:endParaRPr lang="en-US"/>
          </a:p>
        </p:txBody>
      </p:sp>
      <p:sp>
        <p:nvSpPr>
          <p:cNvPr id="4" name="Slide Image Placeholder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atin typeface="Arial" panose="020B0604020202020204" pitchFamily="34" charset="0"/>
              </a:defRPr>
            </a:lvl1pPr>
          </a:lstStyle>
          <a:p>
            <a:fld id="{E99A93D1-A3E8-4D7B-8326-EB731597C9DD}" type="slidenum">
              <a:rPr lang="en-US" smtClean="0"/>
              <a:pPr/>
              <a:t>‹#›</a:t>
            </a:fld>
            <a:endParaRPr lang="en-US"/>
          </a:p>
        </p:txBody>
      </p:sp>
    </p:spTree>
    <p:extLst>
      <p:ext uri="{BB962C8B-B14F-4D97-AF65-F5344CB8AC3E}">
        <p14:creationId xmlns:p14="http://schemas.microsoft.com/office/powerpoint/2010/main" val="2604205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E99A93D1-A3E8-4D7B-8326-EB731597C9DD}" type="slidenum">
              <a:rPr lang="en-US" smtClean="0"/>
              <a:t>3</a:t>
            </a:fld>
            <a:endParaRPr lang="en-US"/>
          </a:p>
        </p:txBody>
      </p:sp>
    </p:spTree>
    <p:extLst>
      <p:ext uri="{BB962C8B-B14F-4D97-AF65-F5344CB8AC3E}">
        <p14:creationId xmlns:p14="http://schemas.microsoft.com/office/powerpoint/2010/main" val="2108490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“Các em vừa hát một bài ca rất hay, nhắc chúng ta hãy yêu khoa học, yêu sáng tạo. Trong cuộc sống, để làm ra một sản phẩm công nghệ, chúng ta không chỉ cần ý tưởng mà còn cần một bản thiết kế. Vậy thiết kế là gì? Gồm những công việc nào? Chúng ta sẽ cùng tìm hiểu trong bài học hôm nay: Tìm hiểu thiết kế.”</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9A93D1-A3E8-4D7B-8326-EB731597C9D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9843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310055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665B5-3980-4777-95AA-8820A7079545}"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191692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79375" y="739775"/>
            <a:ext cx="6583363" cy="37036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74212" y="4689515"/>
            <a:ext cx="5393690" cy="444269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148308563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423619661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72631504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3826107970"/>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1423568086"/>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360174985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3058676440"/>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40615341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355814728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15034390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299760144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357877325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388595109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380439092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1548417693"/>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733089216"/>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1023744256"/>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37766748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CC87-C056-186F-2C4C-3B16056D7C8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04A8A476-048A-F5E0-3B11-CA189998F5A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C5735FAA-A517-5196-989A-2AEE5091B98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72A7CC6-4E0C-E7FE-E303-0B3D83935D5D}"/>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6" name="Footer Placeholder 5">
            <a:extLst>
              <a:ext uri="{FF2B5EF4-FFF2-40B4-BE49-F238E27FC236}">
                <a16:creationId xmlns:a16="http://schemas.microsoft.com/office/drawing/2014/main" id="{DA7D0F5F-2AE9-205E-B306-0167B3FB0375}"/>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7" name="Slide Number Placeholder 6">
            <a:extLst>
              <a:ext uri="{FF2B5EF4-FFF2-40B4-BE49-F238E27FC236}">
                <a16:creationId xmlns:a16="http://schemas.microsoft.com/office/drawing/2014/main" id="{9702B93C-CDA2-D978-DB88-E2E5766CC8D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83100637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4D2DB-CF32-A1CC-DBED-E17FBE472AD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67896883-D93A-4CA5-6B7A-5D9AF27ED8D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VN"/>
          </a:p>
        </p:txBody>
      </p:sp>
      <p:sp>
        <p:nvSpPr>
          <p:cNvPr id="4" name="Text Placeholder 3">
            <a:extLst>
              <a:ext uri="{FF2B5EF4-FFF2-40B4-BE49-F238E27FC236}">
                <a16:creationId xmlns:a16="http://schemas.microsoft.com/office/drawing/2014/main" id="{EB4BA7F2-EB96-948B-5E96-F31BDE3DC1D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AB5A6C2-6F78-6C7F-7D81-8AE9F1188762}"/>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6" name="Footer Placeholder 5">
            <a:extLst>
              <a:ext uri="{FF2B5EF4-FFF2-40B4-BE49-F238E27FC236}">
                <a16:creationId xmlns:a16="http://schemas.microsoft.com/office/drawing/2014/main" id="{E325D260-BA66-9E36-F3BC-FF6A2F45A53B}"/>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7" name="Slide Number Placeholder 6">
            <a:extLst>
              <a:ext uri="{FF2B5EF4-FFF2-40B4-BE49-F238E27FC236}">
                <a16:creationId xmlns:a16="http://schemas.microsoft.com/office/drawing/2014/main" id="{0DBE8C9E-B7AD-982F-C9DB-9C43DC57BEF4}"/>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421189290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Tree>
    <p:extLst>
      <p:ext uri="{BB962C8B-B14F-4D97-AF65-F5344CB8AC3E}">
        <p14:creationId xmlns:p14="http://schemas.microsoft.com/office/powerpoint/2010/main" val="693913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8AEC1-FF69-BEC1-1776-08852228439B}"/>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60219062-9E23-A2C1-AD3A-C4A140843D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C339F063-D545-1E42-6A3E-93AB6EBD081E}"/>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5" name="Footer Placeholder 4">
            <a:extLst>
              <a:ext uri="{FF2B5EF4-FFF2-40B4-BE49-F238E27FC236}">
                <a16:creationId xmlns:a16="http://schemas.microsoft.com/office/drawing/2014/main" id="{0C28DD1C-17B8-E389-F06F-FDFAA02C93EC}"/>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6" name="Slide Number Placeholder 5">
            <a:extLst>
              <a:ext uri="{FF2B5EF4-FFF2-40B4-BE49-F238E27FC236}">
                <a16:creationId xmlns:a16="http://schemas.microsoft.com/office/drawing/2014/main" id="{5AE7250F-53DB-4DF2-D233-FF1A673FA825}"/>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419309550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C867B4-CBF1-D30A-632A-4AA7863BF176}"/>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3C5CF48A-961C-FDB0-B5B0-13BDEECE509A}"/>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264184E4-2DDA-A551-2EBD-7D38D98998D1}"/>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5" name="Footer Placeholder 4">
            <a:extLst>
              <a:ext uri="{FF2B5EF4-FFF2-40B4-BE49-F238E27FC236}">
                <a16:creationId xmlns:a16="http://schemas.microsoft.com/office/drawing/2014/main" id="{65844349-7042-030C-0254-AC9953241AAA}"/>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6" name="Slide Number Placeholder 5">
            <a:extLst>
              <a:ext uri="{FF2B5EF4-FFF2-40B4-BE49-F238E27FC236}">
                <a16:creationId xmlns:a16="http://schemas.microsoft.com/office/drawing/2014/main" id="{0089C28C-817F-AB7A-2CA9-28EA8291AE9F}"/>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2381106463"/>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2" y="0"/>
            <a:ext cx="18288003" cy="10287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13901" y="1"/>
            <a:ext cx="3369128" cy="7215188"/>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5336631" y="6893949"/>
            <a:ext cx="2965274" cy="3393051"/>
          </a:xfrm>
          <a:prstGeom prst="rect">
            <a:avLst/>
          </a:prstGeom>
        </p:spPr>
      </p:pic>
      <p:sp>
        <p:nvSpPr>
          <p:cNvPr id="5" name="TextBox 4">
            <a:extLst>
              <a:ext uri="{FF2B5EF4-FFF2-40B4-BE49-F238E27FC236}">
                <a16:creationId xmlns:a16="http://schemas.microsoft.com/office/drawing/2014/main" id="{A7DF360A-EDF8-294B-97CE-A25405E78BAF}"/>
              </a:ext>
            </a:extLst>
          </p:cNvPr>
          <p:cNvSpPr txBox="1"/>
          <p:nvPr userDrawn="1"/>
        </p:nvSpPr>
        <p:spPr>
          <a:xfrm>
            <a:off x="-916404" y="9949028"/>
            <a:ext cx="4120467" cy="1177217"/>
          </a:xfrm>
          <a:prstGeom prst="rect">
            <a:avLst/>
          </a:prstGeom>
          <a:noFill/>
        </p:spPr>
        <p:txBody>
          <a:bodyPr wrap="square" rtlCol="0">
            <a:prstTxWarp prst="textArchUp">
              <a:avLst/>
            </a:prstTxWarp>
            <a:spAutoFit/>
          </a:bodyP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400"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6" name="Picture 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3380453" y="-1216890"/>
            <a:ext cx="3835041" cy="4275618"/>
          </a:xfrm>
          <a:prstGeom prst="rect">
            <a:avLst/>
          </a:prstGeom>
        </p:spPr>
      </p:pic>
      <p:pic>
        <p:nvPicPr>
          <p:cNvPr id="7" name="Picture 6">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975950" y="10174838"/>
            <a:ext cx="2941065" cy="3319079"/>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3808757" y="11961030"/>
            <a:ext cx="10925273" cy="155023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158"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801981" rtl="0" eaLnBrk="1" fontAlgn="auto" latinLnBrk="0" hangingPunct="1">
              <a:lnSpc>
                <a:spcPct val="100000"/>
              </a:lnSpc>
              <a:spcBef>
                <a:spcPts val="0"/>
              </a:spcBef>
              <a:spcAft>
                <a:spcPts val="0"/>
              </a:spcAft>
              <a:buClrTx/>
              <a:buSzTx/>
              <a:buFontTx/>
              <a:buNone/>
              <a:tabLst/>
              <a:defRPr/>
            </a:pPr>
            <a:r>
              <a:rPr kumimoji="0" lang="en-US" sz="3158"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158"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158"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158"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158"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158"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158"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3158"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158"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158"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158"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158"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158"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15648429" y="-1109481"/>
            <a:ext cx="3835041" cy="1735197"/>
          </a:xfrm>
          <a:prstGeom prst="rect">
            <a:avLst/>
          </a:prstGeom>
        </p:spPr>
        <p:txBody>
          <a:bodyPr vert="horz" lIns="160401" tIns="80201" rIns="160401" bIns="80201"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44546A">
                    <a:lumMod val="20000"/>
                    <a:lumOff val="80000"/>
                  </a:srgbClr>
                </a:solidFill>
                <a:effectLst/>
                <a:uLnTx/>
                <a:uFillTx/>
                <a:latin typeface="#9Slide07 HoneyCream" pitchFamily="2" charset="0"/>
                <a:ea typeface="+mj-ea"/>
                <a:cs typeface="+mj-cs"/>
              </a:rPr>
              <a:t>Măng</a:t>
            </a:r>
            <a:r>
              <a:rPr kumimoji="0" lang="en-US" sz="2700" b="0" i="0" u="none" strike="noStrike" kern="1200" cap="none" spc="0" normalizeH="0" baseline="0" noProof="0" dirty="0">
                <a:ln>
                  <a:noFill/>
                </a:ln>
                <a:solidFill>
                  <a:srgbClr val="44546A">
                    <a:lumMod val="20000"/>
                    <a:lumOff val="80000"/>
                  </a:srgbClr>
                </a:solidFill>
                <a:effectLst/>
                <a:uLnTx/>
                <a:uFillTx/>
                <a:latin typeface="#9Slide07 HoneyCream" pitchFamily="2" charset="0"/>
                <a:ea typeface="+mj-ea"/>
                <a:cs typeface="+mj-cs"/>
              </a:rPr>
              <a:t> Non</a:t>
            </a: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683910" y="13620556"/>
            <a:ext cx="3525144" cy="581045"/>
          </a:xfrm>
          <a:prstGeom prst="rect">
            <a:avLst/>
          </a:prstGeom>
        </p:spPr>
        <p:txBody>
          <a:bodyPr vert="horz" lIns="160401" tIns="80201" rIns="160401" bIns="80201"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615"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5615"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sp>
        <p:nvSpPr>
          <p:cNvPr id="14" name="TextBox 13">
            <a:extLst>
              <a:ext uri="{FF2B5EF4-FFF2-40B4-BE49-F238E27FC236}">
                <a16:creationId xmlns:a16="http://schemas.microsoft.com/office/drawing/2014/main" id="{A9185F81-9F4C-9E1A-DA28-FF4DF54F9336}"/>
              </a:ext>
            </a:extLst>
          </p:cNvPr>
          <p:cNvSpPr txBox="1"/>
          <p:nvPr userDrawn="1"/>
        </p:nvSpPr>
        <p:spPr>
          <a:xfrm>
            <a:off x="-4380186" y="2933618"/>
            <a:ext cx="5834508" cy="90210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262" b="0"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5262"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5262"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5" name="TextBox 14">
            <a:extLst>
              <a:ext uri="{FF2B5EF4-FFF2-40B4-BE49-F238E27FC236}">
                <a16:creationId xmlns:a16="http://schemas.microsoft.com/office/drawing/2014/main" id="{6BE93520-6E9F-4C6B-1BDC-F5F4B404C88B}"/>
              </a:ext>
            </a:extLst>
          </p:cNvPr>
          <p:cNvSpPr txBox="1"/>
          <p:nvPr userDrawn="1"/>
        </p:nvSpPr>
        <p:spPr>
          <a:xfrm>
            <a:off x="2446482" y="11030167"/>
            <a:ext cx="15426297" cy="821507"/>
          </a:xfrm>
          <a:prstGeom prst="rect">
            <a:avLst/>
          </a:prstGeom>
          <a:noFill/>
        </p:spPr>
        <p:txBody>
          <a:bodyPr wrap="square">
            <a:spAutoFit/>
          </a:bodyPr>
          <a:lstStyle/>
          <a:p>
            <a:pPr marL="0" marR="0" lvl="0" indent="0" algn="ctr" defTabSz="1203030" rtl="0" eaLnBrk="1" fontAlgn="auto" latinLnBrk="0" hangingPunct="1">
              <a:lnSpc>
                <a:spcPct val="100000"/>
              </a:lnSpc>
              <a:spcBef>
                <a:spcPts val="0"/>
              </a:spcBef>
              <a:spcAft>
                <a:spcPts val="0"/>
              </a:spcAft>
              <a:buClr>
                <a:srgbClr val="000000"/>
              </a:buClr>
              <a:buSzPts val="1100"/>
              <a:buFont typeface="Arial"/>
              <a:buNone/>
              <a:tabLst/>
              <a:defRPr/>
            </a:pP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1203030" rtl="0" eaLnBrk="1" fontAlgn="auto" latinLnBrk="0" hangingPunct="1">
              <a:lnSpc>
                <a:spcPct val="100000"/>
              </a:lnSpc>
              <a:spcBef>
                <a:spcPts val="0"/>
              </a:spcBef>
              <a:spcAft>
                <a:spcPts val="0"/>
              </a:spcAft>
              <a:buClr>
                <a:srgbClr val="000000"/>
              </a:buClr>
              <a:buSzPts val="1100"/>
              <a:buFont typeface="Arial"/>
              <a:buNone/>
              <a:tabLst/>
              <a:defRPr/>
            </a:pP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2369"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2369"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6" name="TextBox 15"/>
          <p:cNvSpPr txBox="1"/>
          <p:nvPr userDrawn="1"/>
        </p:nvSpPr>
        <p:spPr>
          <a:xfrm>
            <a:off x="13959408" y="10287001"/>
            <a:ext cx="4328592" cy="73866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UTM Aquarelle" panose="02040603050506020204" pitchFamily="18" charset="0"/>
                <a:ea typeface="+mn-ea"/>
                <a:cs typeface="+mn-cs"/>
              </a:rPr>
              <a:t>By </a:t>
            </a:r>
            <a:r>
              <a:rPr kumimoji="0" lang="en-US" sz="4200" b="0" i="0" u="none" strike="noStrike" kern="1200" cap="none" spc="0" normalizeH="0" baseline="0" noProof="0" dirty="0" err="1">
                <a:ln>
                  <a:noFill/>
                </a:ln>
                <a:solidFill>
                  <a:prstClr val="black"/>
                </a:solidFill>
                <a:effectLst/>
                <a:uLnTx/>
                <a:uFillTx/>
                <a:latin typeface="UTM Aquarelle" panose="02040603050506020204" pitchFamily="18" charset="0"/>
                <a:ea typeface="+mn-ea"/>
                <a:cs typeface="+mn-cs"/>
              </a:rPr>
              <a:t>Phước</a:t>
            </a:r>
            <a:r>
              <a:rPr kumimoji="0" lang="en-US" sz="4200" b="0" i="0" u="none" strike="noStrike" kern="1200" cap="none" spc="0" normalizeH="0" baseline="0" noProof="0" dirty="0">
                <a:ln>
                  <a:noFill/>
                </a:ln>
                <a:solidFill>
                  <a:prstClr val="black"/>
                </a:solidFill>
                <a:effectLst/>
                <a:uLnTx/>
                <a:uFillTx/>
                <a:latin typeface="UTM Aquarelle" panose="02040603050506020204" pitchFamily="18" charset="0"/>
                <a:ea typeface="+mn-ea"/>
                <a:cs typeface="+mn-cs"/>
              </a:rPr>
              <a:t> </a:t>
            </a:r>
            <a:r>
              <a:rPr kumimoji="0" lang="en-US" sz="4200" b="0" i="0" u="none" strike="noStrike" kern="1200" cap="none" spc="0" normalizeH="0" baseline="0" noProof="0" dirty="0" err="1">
                <a:ln>
                  <a:noFill/>
                </a:ln>
                <a:solidFill>
                  <a:prstClr val="black"/>
                </a:solidFill>
                <a:effectLst/>
                <a:uLnTx/>
                <a:uFillTx/>
                <a:latin typeface="UTM Aquarelle" panose="02040603050506020204" pitchFamily="18" charset="0"/>
                <a:ea typeface="+mn-ea"/>
                <a:cs typeface="+mn-cs"/>
              </a:rPr>
              <a:t>Trang</a:t>
            </a:r>
            <a:endParaRPr kumimoji="0" lang="en-US" sz="4200" b="0" i="0" u="none" strike="noStrike" kern="1200" cap="none" spc="0" normalizeH="0" baseline="0" noProof="0" dirty="0">
              <a:ln>
                <a:noFill/>
              </a:ln>
              <a:solidFill>
                <a:prstClr val="black"/>
              </a:solidFill>
              <a:effectLst/>
              <a:uLnTx/>
              <a:uFillTx/>
              <a:latin typeface="UTM Aquarelle" panose="02040603050506020204" pitchFamily="18" charset="0"/>
              <a:ea typeface="+mn-ea"/>
              <a:cs typeface="+mn-cs"/>
            </a:endParaRPr>
          </a:p>
        </p:txBody>
      </p:sp>
    </p:spTree>
    <p:extLst>
      <p:ext uri="{BB962C8B-B14F-4D97-AF65-F5344CB8AC3E}">
        <p14:creationId xmlns:p14="http://schemas.microsoft.com/office/powerpoint/2010/main" val="159369648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4000502" y="-4000502"/>
            <a:ext cx="10287000" cy="18288003"/>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328613" y="300038"/>
            <a:ext cx="17630775" cy="9686925"/>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dirty="0"/>
          </a:p>
        </p:txBody>
      </p:sp>
    </p:spTree>
    <p:extLst>
      <p:ext uri="{BB962C8B-B14F-4D97-AF65-F5344CB8AC3E}">
        <p14:creationId xmlns:p14="http://schemas.microsoft.com/office/powerpoint/2010/main" val="407135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2025/10/24</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70637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2025/10/24</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481573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2025/10/24</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833108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2025/10/24</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61128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2025/10/24</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059641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2025/10/24</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122413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2025/10/24</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88352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2025/10/24</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65983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1257300" y="9534526"/>
            <a:ext cx="4114800" cy="547688"/>
          </a:xfrm>
          <a:prstGeom prst="rect">
            <a:avLst/>
          </a:prstGeom>
        </p:spPr>
        <p:txBody>
          <a:bodyPr/>
          <a:lstStyle/>
          <a:p>
            <a:fld id="{35DFA314-A780-435D-8A0B-9F9FDA20AA32}" type="datetimeFigureOut">
              <a:rPr lang="zh-CN" altLang="en-US" smtClean="0"/>
              <a:t>2025/10/24</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12915900" y="9534526"/>
            <a:ext cx="4114800" cy="547688"/>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290304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2729140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41091591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35132032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3905434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0735753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3644471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4058895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2731671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5989448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2295482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2943444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20547527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10/24/2025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901733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10/24/2025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0365538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10/24/2025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166710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10/24/2025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520542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10/24/2025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2550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10/24/2025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01349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10/24/2025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441611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10/24/2025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989472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10/24/2025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59671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10/24/2025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376757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10/24/2025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5053768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D962C-3B78-4E23-93E2-22FC5C957BCC}"/>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ED4562B-93CD-492C-B7A8-2836B495DC5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2AD8098C-59B8-4C10-AACA-FAF5836608C7}"/>
              </a:ext>
            </a:extLst>
          </p:cNvPr>
          <p:cNvSpPr>
            <a:spLocks noGrp="1"/>
          </p:cNvSpPr>
          <p:nvPr>
            <p:ph type="dt" sz="half" idx="10"/>
          </p:nvPr>
        </p:nvSpPr>
        <p:spPr/>
        <p:txBody>
          <a:bodyPr/>
          <a:lstStyle/>
          <a:p>
            <a:pPr defTabSz="1371600"/>
            <a:fld id="{73554005-E31C-47F9-AA2A-550FAF94C712}"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7B3642D-1112-4927-AE0D-1E40B406974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EC493F0-A45D-44C2-A9E5-0EAB9573598B}"/>
              </a:ext>
            </a:extLst>
          </p:cNvPr>
          <p:cNvSpPr>
            <a:spLocks noGrp="1"/>
          </p:cNvSpPr>
          <p:nvPr>
            <p:ph type="sldNum" sz="quarter" idx="12"/>
          </p:nvPr>
        </p:nvSpPr>
        <p:spPr/>
        <p:txBody>
          <a:bodyPr/>
          <a:lstStyle/>
          <a:p>
            <a:pPr defTabSz="1371600"/>
            <a:fld id="{7BD1010E-4366-4A10-BDBF-43659A268A5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03101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9D281-C1B0-4112-B82F-A141AD65C2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7010C8-2089-4029-B641-D8277AFBE8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12FF51-2C93-4073-81FB-B58F8F7EDEA5}"/>
              </a:ext>
            </a:extLst>
          </p:cNvPr>
          <p:cNvSpPr>
            <a:spLocks noGrp="1"/>
          </p:cNvSpPr>
          <p:nvPr>
            <p:ph type="dt" sz="half" idx="10"/>
          </p:nvPr>
        </p:nvSpPr>
        <p:spPr/>
        <p:txBody>
          <a:bodyPr/>
          <a:lstStyle/>
          <a:p>
            <a:pPr defTabSz="1371600"/>
            <a:fld id="{73554005-E31C-47F9-AA2A-550FAF94C712}"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8F26CA1-985F-411F-8244-A2DC61DAC94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08189AD-C810-41F2-A7F0-7840A877FAF9}"/>
              </a:ext>
            </a:extLst>
          </p:cNvPr>
          <p:cNvSpPr>
            <a:spLocks noGrp="1"/>
          </p:cNvSpPr>
          <p:nvPr>
            <p:ph type="sldNum" sz="quarter" idx="12"/>
          </p:nvPr>
        </p:nvSpPr>
        <p:spPr/>
        <p:txBody>
          <a:bodyPr/>
          <a:lstStyle/>
          <a:p>
            <a:pPr defTabSz="1371600"/>
            <a:fld id="{7BD1010E-4366-4A10-BDBF-43659A268A5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950932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BB91-7C4C-4482-B7FF-8816680080FD}"/>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AB98D622-0C8D-45D4-B712-2647B01D8944}"/>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D8C0E8-8C2C-4769-8F8D-21523C983038}"/>
              </a:ext>
            </a:extLst>
          </p:cNvPr>
          <p:cNvSpPr>
            <a:spLocks noGrp="1"/>
          </p:cNvSpPr>
          <p:nvPr>
            <p:ph type="dt" sz="half" idx="10"/>
          </p:nvPr>
        </p:nvSpPr>
        <p:spPr/>
        <p:txBody>
          <a:bodyPr/>
          <a:lstStyle/>
          <a:p>
            <a:pPr defTabSz="1371600"/>
            <a:fld id="{73554005-E31C-47F9-AA2A-550FAF94C712}"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C3D6CAB-7D9F-44C4-B196-3813AFE1837C}"/>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6D6FBDB-091B-433A-A004-90AEBAFCE9A7}"/>
              </a:ext>
            </a:extLst>
          </p:cNvPr>
          <p:cNvSpPr>
            <a:spLocks noGrp="1"/>
          </p:cNvSpPr>
          <p:nvPr>
            <p:ph type="sldNum" sz="quarter" idx="12"/>
          </p:nvPr>
        </p:nvSpPr>
        <p:spPr/>
        <p:txBody>
          <a:bodyPr/>
          <a:lstStyle/>
          <a:p>
            <a:pPr defTabSz="1371600"/>
            <a:fld id="{7BD1010E-4366-4A10-BDBF-43659A268A5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806928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BA5BE-E603-426E-833E-0E64FC9CA9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07F067-FDDA-451C-9423-BC7324EE81B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66FD63-2B14-4165-A409-2D7D4415E44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828220-E751-493D-AC99-491BEBC04111}"/>
              </a:ext>
            </a:extLst>
          </p:cNvPr>
          <p:cNvSpPr>
            <a:spLocks noGrp="1"/>
          </p:cNvSpPr>
          <p:nvPr>
            <p:ph type="dt" sz="half" idx="10"/>
          </p:nvPr>
        </p:nvSpPr>
        <p:spPr/>
        <p:txBody>
          <a:bodyPr/>
          <a:lstStyle/>
          <a:p>
            <a:pPr defTabSz="1371600"/>
            <a:fld id="{73554005-E31C-47F9-AA2A-550FAF94C712}"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225BEDA-E67B-454A-8D59-1C91BA208DE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EA8D8EB-7B80-43D3-803F-3355D987739C}"/>
              </a:ext>
            </a:extLst>
          </p:cNvPr>
          <p:cNvSpPr>
            <a:spLocks noGrp="1"/>
          </p:cNvSpPr>
          <p:nvPr>
            <p:ph type="sldNum" sz="quarter" idx="12"/>
          </p:nvPr>
        </p:nvSpPr>
        <p:spPr/>
        <p:txBody>
          <a:bodyPr/>
          <a:lstStyle/>
          <a:p>
            <a:pPr defTabSz="1371600"/>
            <a:fld id="{7BD1010E-4366-4A10-BDBF-43659A268A5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02481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D91C7-DD23-44C4-99AA-8E0D5172176E}"/>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527698-07E5-4417-A785-39C9E01C2C7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14B8958D-C499-4002-9A3B-75B859B537C0}"/>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18E18D-2577-4CF9-AD59-C158D182C55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B25B404-A92D-485C-9E89-02CCABCDD08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C004D0-3484-464A-8176-99846E0CB6DF}"/>
              </a:ext>
            </a:extLst>
          </p:cNvPr>
          <p:cNvSpPr>
            <a:spLocks noGrp="1"/>
          </p:cNvSpPr>
          <p:nvPr>
            <p:ph type="dt" sz="half" idx="10"/>
          </p:nvPr>
        </p:nvSpPr>
        <p:spPr/>
        <p:txBody>
          <a:bodyPr/>
          <a:lstStyle/>
          <a:p>
            <a:pPr defTabSz="1371600"/>
            <a:fld id="{73554005-E31C-47F9-AA2A-550FAF94C712}"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41768A82-1031-4AFC-91E9-E6BA239924A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1BF7A668-7A51-46F9-A0E9-96C950924857}"/>
              </a:ext>
            </a:extLst>
          </p:cNvPr>
          <p:cNvSpPr>
            <a:spLocks noGrp="1"/>
          </p:cNvSpPr>
          <p:nvPr>
            <p:ph type="sldNum" sz="quarter" idx="12"/>
          </p:nvPr>
        </p:nvSpPr>
        <p:spPr/>
        <p:txBody>
          <a:bodyPr/>
          <a:lstStyle/>
          <a:p>
            <a:pPr defTabSz="1371600"/>
            <a:fld id="{7BD1010E-4366-4A10-BDBF-43659A268A5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1298135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F0888-61CD-4C96-9048-23B90649C9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E69C18-9FEF-41AA-9E51-13F2F48E7264}"/>
              </a:ext>
            </a:extLst>
          </p:cNvPr>
          <p:cNvSpPr>
            <a:spLocks noGrp="1"/>
          </p:cNvSpPr>
          <p:nvPr>
            <p:ph type="dt" sz="half" idx="10"/>
          </p:nvPr>
        </p:nvSpPr>
        <p:spPr/>
        <p:txBody>
          <a:bodyPr/>
          <a:lstStyle/>
          <a:p>
            <a:pPr defTabSz="1371600"/>
            <a:fld id="{73554005-E31C-47F9-AA2A-550FAF94C712}"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A1F42E2-1C3B-4CE5-95AD-45DADCC7ABD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27315D0-2A87-430D-85C7-51480B95403B}"/>
              </a:ext>
            </a:extLst>
          </p:cNvPr>
          <p:cNvSpPr>
            <a:spLocks noGrp="1"/>
          </p:cNvSpPr>
          <p:nvPr>
            <p:ph type="sldNum" sz="quarter" idx="12"/>
          </p:nvPr>
        </p:nvSpPr>
        <p:spPr/>
        <p:txBody>
          <a:bodyPr/>
          <a:lstStyle/>
          <a:p>
            <a:pPr defTabSz="1371600"/>
            <a:fld id="{7BD1010E-4366-4A10-BDBF-43659A268A5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575024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2B7EC0-D12C-4864-857C-0C3453B8949A}"/>
              </a:ext>
            </a:extLst>
          </p:cNvPr>
          <p:cNvSpPr>
            <a:spLocks noGrp="1"/>
          </p:cNvSpPr>
          <p:nvPr>
            <p:ph type="dt" sz="half" idx="10"/>
          </p:nvPr>
        </p:nvSpPr>
        <p:spPr/>
        <p:txBody>
          <a:bodyPr/>
          <a:lstStyle/>
          <a:p>
            <a:pPr defTabSz="1371600"/>
            <a:fld id="{73554005-E31C-47F9-AA2A-550FAF94C712}"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ADEC7AA-B4C2-435C-9F63-AD8089DE776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83DD745-D036-4510-9652-15E09A6B5973}"/>
              </a:ext>
            </a:extLst>
          </p:cNvPr>
          <p:cNvSpPr>
            <a:spLocks noGrp="1"/>
          </p:cNvSpPr>
          <p:nvPr>
            <p:ph type="sldNum" sz="quarter" idx="12"/>
          </p:nvPr>
        </p:nvSpPr>
        <p:spPr/>
        <p:txBody>
          <a:bodyPr/>
          <a:lstStyle/>
          <a:p>
            <a:pPr defTabSz="1371600"/>
            <a:fld id="{7BD1010E-4366-4A10-BDBF-43659A268A5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679063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2593A-8732-4019-AD1F-423020585A1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BAAC510-9D50-44DA-88DD-5EE3A80E492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CAE6F9-1829-401A-92BD-A8A47F1D430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65618EB-F968-4756-8D49-7B62B237A7A6}"/>
              </a:ext>
            </a:extLst>
          </p:cNvPr>
          <p:cNvSpPr>
            <a:spLocks noGrp="1"/>
          </p:cNvSpPr>
          <p:nvPr>
            <p:ph type="dt" sz="half" idx="10"/>
          </p:nvPr>
        </p:nvSpPr>
        <p:spPr/>
        <p:txBody>
          <a:bodyPr/>
          <a:lstStyle/>
          <a:p>
            <a:pPr defTabSz="1371600"/>
            <a:fld id="{73554005-E31C-47F9-AA2A-550FAF94C712}"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B1E929C-77D0-42D8-9DBA-503DF692688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E01CC0-DF69-4EF9-946F-CDDE4B930C0C}"/>
              </a:ext>
            </a:extLst>
          </p:cNvPr>
          <p:cNvSpPr>
            <a:spLocks noGrp="1"/>
          </p:cNvSpPr>
          <p:nvPr>
            <p:ph type="sldNum" sz="quarter" idx="12"/>
          </p:nvPr>
        </p:nvSpPr>
        <p:spPr/>
        <p:txBody>
          <a:bodyPr/>
          <a:lstStyle/>
          <a:p>
            <a:pPr defTabSz="1371600"/>
            <a:fld id="{7BD1010E-4366-4A10-BDBF-43659A268A5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9370521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B593-96FA-440B-996D-38D3D98F676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B42DE28-6B13-4B00-B529-8D1D4D1ED47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5CB39467-C2DA-4AD5-A4C6-5C7D6DC77D9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667EC49-AFB7-468C-92C7-A66336D1E1D8}"/>
              </a:ext>
            </a:extLst>
          </p:cNvPr>
          <p:cNvSpPr>
            <a:spLocks noGrp="1"/>
          </p:cNvSpPr>
          <p:nvPr>
            <p:ph type="dt" sz="half" idx="10"/>
          </p:nvPr>
        </p:nvSpPr>
        <p:spPr/>
        <p:txBody>
          <a:bodyPr/>
          <a:lstStyle/>
          <a:p>
            <a:pPr defTabSz="1371600"/>
            <a:fld id="{73554005-E31C-47F9-AA2A-550FAF94C712}"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F5698F8-C3F2-4B5C-A734-76C351CD63A7}"/>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E85F1B6-09D0-47AA-A9D5-B7C40172EC8A}"/>
              </a:ext>
            </a:extLst>
          </p:cNvPr>
          <p:cNvSpPr>
            <a:spLocks noGrp="1"/>
          </p:cNvSpPr>
          <p:nvPr>
            <p:ph type="sldNum" sz="quarter" idx="12"/>
          </p:nvPr>
        </p:nvSpPr>
        <p:spPr/>
        <p:txBody>
          <a:bodyPr/>
          <a:lstStyle/>
          <a:p>
            <a:pPr defTabSz="1371600"/>
            <a:fld id="{7BD1010E-4366-4A10-BDBF-43659A268A5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29222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5E08F-360C-406B-A8AA-AF4445C7B4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3D3817-964B-4B39-8A32-F587B792E1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50060-DAED-4C11-B88A-D581D130D96A}"/>
              </a:ext>
            </a:extLst>
          </p:cNvPr>
          <p:cNvSpPr>
            <a:spLocks noGrp="1"/>
          </p:cNvSpPr>
          <p:nvPr>
            <p:ph type="dt" sz="half" idx="10"/>
          </p:nvPr>
        </p:nvSpPr>
        <p:spPr/>
        <p:txBody>
          <a:bodyPr/>
          <a:lstStyle/>
          <a:p>
            <a:pPr defTabSz="1371600"/>
            <a:fld id="{73554005-E31C-47F9-AA2A-550FAF94C712}"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FFA693D-2778-4EBA-AE99-3F7C7327583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BF724C1-DA81-4EA6-86FE-671C5A7D6302}"/>
              </a:ext>
            </a:extLst>
          </p:cNvPr>
          <p:cNvSpPr>
            <a:spLocks noGrp="1"/>
          </p:cNvSpPr>
          <p:nvPr>
            <p:ph type="sldNum" sz="quarter" idx="12"/>
          </p:nvPr>
        </p:nvSpPr>
        <p:spPr/>
        <p:txBody>
          <a:bodyPr/>
          <a:lstStyle/>
          <a:p>
            <a:pPr defTabSz="1371600"/>
            <a:fld id="{7BD1010E-4366-4A10-BDBF-43659A268A5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874562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75A3B5-4A88-41D0-82B5-422C84CE475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6206C9-B2AD-4E7F-B711-EB7F980B48CA}"/>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0E83F3-FF39-46C4-BF95-D2BD78EE92D2}"/>
              </a:ext>
            </a:extLst>
          </p:cNvPr>
          <p:cNvSpPr>
            <a:spLocks noGrp="1"/>
          </p:cNvSpPr>
          <p:nvPr>
            <p:ph type="dt" sz="half" idx="10"/>
          </p:nvPr>
        </p:nvSpPr>
        <p:spPr/>
        <p:txBody>
          <a:bodyPr/>
          <a:lstStyle/>
          <a:p>
            <a:pPr defTabSz="1371600"/>
            <a:fld id="{73554005-E31C-47F9-AA2A-550FAF94C712}"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2941A2-7D9E-4DEB-9ACA-CB16C4C4B83A}"/>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2C36135-7E6B-49C5-97BF-DE231321A0DE}"/>
              </a:ext>
            </a:extLst>
          </p:cNvPr>
          <p:cNvSpPr>
            <a:spLocks noGrp="1"/>
          </p:cNvSpPr>
          <p:nvPr>
            <p:ph type="sldNum" sz="quarter" idx="12"/>
          </p:nvPr>
        </p:nvSpPr>
        <p:spPr/>
        <p:txBody>
          <a:bodyPr/>
          <a:lstStyle/>
          <a:p>
            <a:pPr defTabSz="1371600"/>
            <a:fld id="{7BD1010E-4366-4A10-BDBF-43659A268A5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876964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371600"/>
            <a:fld id="{DAA114CF-C7E7-496E-A634-A17527B82A8F}"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A2EE506-0F96-4BC9-9BEC-E219976D3AC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250606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DAA114CF-C7E7-496E-A634-A17527B82A8F}"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A2EE506-0F96-4BC9-9BEC-E219976D3AC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174375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1371600"/>
            <a:fld id="{DAA114CF-C7E7-496E-A634-A17527B82A8F}"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A2EE506-0F96-4BC9-9BEC-E219976D3AC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55557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371600"/>
            <a:fld id="{DAA114CF-C7E7-496E-A634-A17527B82A8F}"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A2EE506-0F96-4BC9-9BEC-E219976D3AC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43371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371600"/>
            <a:fld id="{DAA114CF-C7E7-496E-A634-A17527B82A8F}"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4A2EE506-0F96-4BC9-9BEC-E219976D3AC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287079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371600"/>
            <a:fld id="{DAA114CF-C7E7-496E-A634-A17527B82A8F}"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4A2EE506-0F96-4BC9-9BEC-E219976D3AC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3602625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DAA114CF-C7E7-496E-A634-A17527B82A8F}"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4A2EE506-0F96-4BC9-9BEC-E219976D3AC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623857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1371600"/>
            <a:fld id="{DAA114CF-C7E7-496E-A634-A17527B82A8F}"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A2EE506-0F96-4BC9-9BEC-E219976D3AC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470183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1371600"/>
            <a:fld id="{DAA114CF-C7E7-496E-A634-A17527B82A8F}"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A2EE506-0F96-4BC9-9BEC-E219976D3AC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739878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DAA114CF-C7E7-496E-A634-A17527B82A8F}"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A2EE506-0F96-4BC9-9BEC-E219976D3AC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872335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DAA114CF-C7E7-496E-A634-A17527B82A8F}"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A2EE506-0F96-4BC9-9BEC-E219976D3AC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88234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679E2-44E9-043A-2B46-2CA143734E1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VN"/>
          </a:p>
        </p:txBody>
      </p:sp>
      <p:sp>
        <p:nvSpPr>
          <p:cNvPr id="3" name="Subtitle 2">
            <a:extLst>
              <a:ext uri="{FF2B5EF4-FFF2-40B4-BE49-F238E27FC236}">
                <a16:creationId xmlns:a16="http://schemas.microsoft.com/office/drawing/2014/main" id="{43007744-53DA-1808-89BF-8543E83EE60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0410AF9E-A9F4-3B29-36BC-6F38BC31352E}"/>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5" name="Footer Placeholder 4">
            <a:extLst>
              <a:ext uri="{FF2B5EF4-FFF2-40B4-BE49-F238E27FC236}">
                <a16:creationId xmlns:a16="http://schemas.microsoft.com/office/drawing/2014/main" id="{03E5F0B8-D2AE-DC2D-417B-3FB187EDCFA4}"/>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6" name="Slide Number Placeholder 5">
            <a:extLst>
              <a:ext uri="{FF2B5EF4-FFF2-40B4-BE49-F238E27FC236}">
                <a16:creationId xmlns:a16="http://schemas.microsoft.com/office/drawing/2014/main" id="{F0803206-B8EF-C7FF-77B6-477D0A90637E}"/>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372087319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679E2-44E9-043A-2B46-2CA143734E1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VN"/>
          </a:p>
        </p:txBody>
      </p:sp>
      <p:sp>
        <p:nvSpPr>
          <p:cNvPr id="3" name="Subtitle 2">
            <a:extLst>
              <a:ext uri="{FF2B5EF4-FFF2-40B4-BE49-F238E27FC236}">
                <a16:creationId xmlns:a16="http://schemas.microsoft.com/office/drawing/2014/main" id="{43007744-53DA-1808-89BF-8543E83EE60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0410AF9E-A9F4-3B29-36BC-6F38BC31352E}"/>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5" name="Footer Placeholder 4">
            <a:extLst>
              <a:ext uri="{FF2B5EF4-FFF2-40B4-BE49-F238E27FC236}">
                <a16:creationId xmlns:a16="http://schemas.microsoft.com/office/drawing/2014/main" id="{03E5F0B8-D2AE-DC2D-417B-3FB187EDCFA4}"/>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6" name="Slide Number Placeholder 5">
            <a:extLst>
              <a:ext uri="{FF2B5EF4-FFF2-40B4-BE49-F238E27FC236}">
                <a16:creationId xmlns:a16="http://schemas.microsoft.com/office/drawing/2014/main" id="{F0803206-B8EF-C7FF-77B6-477D0A90637E}"/>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85413339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679E2-44E9-043A-2B46-2CA143734E1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VN"/>
          </a:p>
        </p:txBody>
      </p:sp>
      <p:sp>
        <p:nvSpPr>
          <p:cNvPr id="3" name="Subtitle 2">
            <a:extLst>
              <a:ext uri="{FF2B5EF4-FFF2-40B4-BE49-F238E27FC236}">
                <a16:creationId xmlns:a16="http://schemas.microsoft.com/office/drawing/2014/main" id="{43007744-53DA-1808-89BF-8543E83EE60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0410AF9E-A9F4-3B29-36BC-6F38BC31352E}"/>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5" name="Footer Placeholder 4">
            <a:extLst>
              <a:ext uri="{FF2B5EF4-FFF2-40B4-BE49-F238E27FC236}">
                <a16:creationId xmlns:a16="http://schemas.microsoft.com/office/drawing/2014/main" id="{03E5F0B8-D2AE-DC2D-417B-3FB187EDCFA4}"/>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6" name="Slide Number Placeholder 5">
            <a:extLst>
              <a:ext uri="{FF2B5EF4-FFF2-40B4-BE49-F238E27FC236}">
                <a16:creationId xmlns:a16="http://schemas.microsoft.com/office/drawing/2014/main" id="{F0803206-B8EF-C7FF-77B6-477D0A90637E}"/>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217654404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679E2-44E9-043A-2B46-2CA143734E1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VN"/>
          </a:p>
        </p:txBody>
      </p:sp>
      <p:sp>
        <p:nvSpPr>
          <p:cNvPr id="3" name="Subtitle 2">
            <a:extLst>
              <a:ext uri="{FF2B5EF4-FFF2-40B4-BE49-F238E27FC236}">
                <a16:creationId xmlns:a16="http://schemas.microsoft.com/office/drawing/2014/main" id="{43007744-53DA-1808-89BF-8543E83EE60D}"/>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0410AF9E-A9F4-3B29-36BC-6F38BC31352E}"/>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5" name="Footer Placeholder 4">
            <a:extLst>
              <a:ext uri="{FF2B5EF4-FFF2-40B4-BE49-F238E27FC236}">
                <a16:creationId xmlns:a16="http://schemas.microsoft.com/office/drawing/2014/main" id="{03E5F0B8-D2AE-DC2D-417B-3FB187EDCFA4}"/>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6" name="Slide Number Placeholder 5">
            <a:extLst>
              <a:ext uri="{FF2B5EF4-FFF2-40B4-BE49-F238E27FC236}">
                <a16:creationId xmlns:a16="http://schemas.microsoft.com/office/drawing/2014/main" id="{F0803206-B8EF-C7FF-77B6-477D0A90637E}"/>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2906428108"/>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036C-DC2E-4A03-083F-D6B2EBBBCB6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DF4A7BF-1671-5EF4-6B46-D820BEB5ED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A394E70-32B3-C346-2D69-E7E00FE0BAE9}"/>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5" name="Footer Placeholder 4">
            <a:extLst>
              <a:ext uri="{FF2B5EF4-FFF2-40B4-BE49-F238E27FC236}">
                <a16:creationId xmlns:a16="http://schemas.microsoft.com/office/drawing/2014/main" id="{76FC0EC4-0B40-50C3-C959-BD7F9B6C90E0}"/>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6" name="Slide Number Placeholder 5">
            <a:extLst>
              <a:ext uri="{FF2B5EF4-FFF2-40B4-BE49-F238E27FC236}">
                <a16:creationId xmlns:a16="http://schemas.microsoft.com/office/drawing/2014/main" id="{15AC8AE8-BE0D-C79E-DC1E-3AA20AF9360A}"/>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382722202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3036C-DC2E-4A03-083F-D6B2EBBBCB68}"/>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8DF4A7BF-1671-5EF4-6B46-D820BEB5ED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A394E70-32B3-C346-2D69-E7E00FE0BAE9}"/>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5" name="Footer Placeholder 4">
            <a:extLst>
              <a:ext uri="{FF2B5EF4-FFF2-40B4-BE49-F238E27FC236}">
                <a16:creationId xmlns:a16="http://schemas.microsoft.com/office/drawing/2014/main" id="{76FC0EC4-0B40-50C3-C959-BD7F9B6C90E0}"/>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6" name="Slide Number Placeholder 5">
            <a:extLst>
              <a:ext uri="{FF2B5EF4-FFF2-40B4-BE49-F238E27FC236}">
                <a16:creationId xmlns:a16="http://schemas.microsoft.com/office/drawing/2014/main" id="{15AC8AE8-BE0D-C79E-DC1E-3AA20AF9360A}"/>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2220669118"/>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6A341-118E-DED0-C609-CEB561D1A68E}"/>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01DC8081-B271-87B4-2F17-5755E0099320}"/>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D1241C-5989-56F8-1149-9646C0D93560}"/>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5" name="Footer Placeholder 4">
            <a:extLst>
              <a:ext uri="{FF2B5EF4-FFF2-40B4-BE49-F238E27FC236}">
                <a16:creationId xmlns:a16="http://schemas.microsoft.com/office/drawing/2014/main" id="{B19D0420-0136-6BF4-A1B7-9392895252AB}"/>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6" name="Slide Number Placeholder 5">
            <a:extLst>
              <a:ext uri="{FF2B5EF4-FFF2-40B4-BE49-F238E27FC236}">
                <a16:creationId xmlns:a16="http://schemas.microsoft.com/office/drawing/2014/main" id="{85E22265-CE1B-B650-8E2C-78720EB4FECC}"/>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3503846553"/>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5F2C1-465F-11A9-08C8-A67F0E260CCB}"/>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758FCEE1-1A95-9245-79BD-57A223933462}"/>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D40B5D2D-693F-A639-1A74-BEF8385013C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AFE3F7D1-6719-7BA4-BB16-5ABE07C2E90D}"/>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6" name="Footer Placeholder 5">
            <a:extLst>
              <a:ext uri="{FF2B5EF4-FFF2-40B4-BE49-F238E27FC236}">
                <a16:creationId xmlns:a16="http://schemas.microsoft.com/office/drawing/2014/main" id="{DDBF3832-BC6C-1209-1698-B6830DC1E0C6}"/>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7" name="Slide Number Placeholder 6">
            <a:extLst>
              <a:ext uri="{FF2B5EF4-FFF2-40B4-BE49-F238E27FC236}">
                <a16:creationId xmlns:a16="http://schemas.microsoft.com/office/drawing/2014/main" id="{48A26E2B-35EF-FA44-E936-CE89FE478EF0}"/>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1312592706"/>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28E59-56D0-CB42-D537-1BB32EB1D71F}"/>
              </a:ext>
            </a:extLst>
          </p:cNvPr>
          <p:cNvSpPr>
            <a:spLocks noGrp="1"/>
          </p:cNvSpPr>
          <p:nvPr>
            <p:ph type="title"/>
          </p:nvPr>
        </p:nvSpPr>
        <p:spPr>
          <a:xfrm>
            <a:off x="1259682" y="547688"/>
            <a:ext cx="15773400" cy="1988345"/>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6A0382E4-FA19-B767-AEA2-2AF8B4B5B7D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F0EE72AF-80C1-9610-76DA-68F3591B26A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A10113A-6038-AAFB-CAC7-B7B047B9645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115BCDF-F368-63C1-61BB-F86CB3428BC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DF34A583-E771-6AEF-5C80-852327EA2B8D}"/>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8" name="Footer Placeholder 7">
            <a:extLst>
              <a:ext uri="{FF2B5EF4-FFF2-40B4-BE49-F238E27FC236}">
                <a16:creationId xmlns:a16="http://schemas.microsoft.com/office/drawing/2014/main" id="{4A4790A4-ABAF-770C-3291-F942101193BA}"/>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9" name="Slide Number Placeholder 8">
            <a:extLst>
              <a:ext uri="{FF2B5EF4-FFF2-40B4-BE49-F238E27FC236}">
                <a16:creationId xmlns:a16="http://schemas.microsoft.com/office/drawing/2014/main" id="{5B0154C8-4353-779C-E12B-CE967AD4B957}"/>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53788619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EE91C-BAD1-3643-2FC3-E6BC95851AC6}"/>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23DD2F80-8EEF-E647-19EA-DF5D57EB24A9}"/>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4" name="Footer Placeholder 3">
            <a:extLst>
              <a:ext uri="{FF2B5EF4-FFF2-40B4-BE49-F238E27FC236}">
                <a16:creationId xmlns:a16="http://schemas.microsoft.com/office/drawing/2014/main" id="{3A402A25-40C9-8F09-76E5-5114F15BA68F}"/>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5" name="Slide Number Placeholder 4">
            <a:extLst>
              <a:ext uri="{FF2B5EF4-FFF2-40B4-BE49-F238E27FC236}">
                <a16:creationId xmlns:a16="http://schemas.microsoft.com/office/drawing/2014/main" id="{E03CA98D-F38A-ABDB-63BB-72B78DE8BA30}"/>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362584890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2706281366"/>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296658166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229678040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331087863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7792806"/>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1627960658"/>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372520278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301556683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144412526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284940596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256983172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3871534220"/>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49010697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3909929407"/>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281522840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2811805355"/>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267360106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1642183646"/>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12802439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1640124170"/>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3568028834"/>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BEBCD8-A910-B4CB-99E2-3498BC08AF5C}"/>
              </a:ext>
            </a:extLst>
          </p:cNvPr>
          <p:cNvSpPr>
            <a:spLocks noGrp="1"/>
          </p:cNvSpPr>
          <p:nvPr>
            <p:ph type="dt" sz="half" idx="10"/>
          </p:nvPr>
        </p:nvSpPr>
        <p:spPr/>
        <p:txBody>
          <a:body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3" name="Footer Placeholder 2">
            <a:extLst>
              <a:ext uri="{FF2B5EF4-FFF2-40B4-BE49-F238E27FC236}">
                <a16:creationId xmlns:a16="http://schemas.microsoft.com/office/drawing/2014/main" id="{57C3FE20-9555-0F19-1CA1-4AEA4DEB1632}"/>
              </a:ext>
            </a:extLst>
          </p:cNvPr>
          <p:cNvSpPr>
            <a:spLocks noGrp="1"/>
          </p:cNvSpPr>
          <p:nvPr>
            <p:ph type="ftr" sz="quarter" idx="11"/>
          </p:nvPr>
        </p:nvSpPr>
        <p:spPr/>
        <p:txBody>
          <a:bodyPr/>
          <a:lstStyle/>
          <a:p>
            <a:pPr defTabSz="1371600"/>
            <a:endParaRPr lang="en-VN">
              <a:solidFill>
                <a:prstClr val="black">
                  <a:tint val="75000"/>
                </a:prstClr>
              </a:solidFill>
            </a:endParaRPr>
          </a:p>
        </p:txBody>
      </p:sp>
      <p:sp>
        <p:nvSpPr>
          <p:cNvPr id="4" name="Slide Number Placeholder 3">
            <a:extLst>
              <a:ext uri="{FF2B5EF4-FFF2-40B4-BE49-F238E27FC236}">
                <a16:creationId xmlns:a16="http://schemas.microsoft.com/office/drawing/2014/main" id="{C008B06C-6CC6-0B48-9A2F-0EA03C0B4EC2}"/>
              </a:ext>
            </a:extLst>
          </p:cNvPr>
          <p:cNvSpPr>
            <a:spLocks noGrp="1"/>
          </p:cNvSpPr>
          <p:nvPr>
            <p:ph type="sldNum" sz="quarter" idx="12"/>
          </p:nvPr>
        </p:nvSpPr>
        <p:spPr/>
        <p:txBody>
          <a:body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1000209016"/>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9" Type="http://schemas.openxmlformats.org/officeDocument/2006/relationships/slideLayout" Target="../slideLayouts/slideLayout106.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theme" Target="../theme/theme7.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1D8BD707-D9CF-40AE-B4C6-C98DA3205C09}" type="datetimeFigureOut">
              <a:rPr lang="en-US" smtClean="0"/>
              <a:pPr/>
              <a:t>10/24/2025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C34EC1A2-E0E9-4DEE-19C5-D619360D62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048000" y="0"/>
            <a:ext cx="2838152" cy="2838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69785A-4BB0-35C8-6F0D-78B76CE9A0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048000" y="0"/>
            <a:ext cx="2838152" cy="2838152"/>
          </a:xfrm>
          <a:prstGeom prst="rect">
            <a:avLst/>
          </a:prstGeom>
        </p:spPr>
      </p:pic>
    </p:spTree>
    <p:extLst>
      <p:ext uri="{BB962C8B-B14F-4D97-AF65-F5344CB8AC3E}">
        <p14:creationId xmlns:p14="http://schemas.microsoft.com/office/powerpoint/2010/main" val="577018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pic>
        <p:nvPicPr>
          <p:cNvPr id="2" name="Picture 1">
            <a:extLst>
              <a:ext uri="{FF2B5EF4-FFF2-40B4-BE49-F238E27FC236}">
                <a16:creationId xmlns:a16="http://schemas.microsoft.com/office/drawing/2014/main" id="{19DD03CF-FCB3-8E9E-FA93-43B23383C01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516600" y="-190500"/>
            <a:ext cx="2838152" cy="2838152"/>
          </a:xfrm>
          <a:prstGeom prst="rect">
            <a:avLst/>
          </a:prstGeom>
        </p:spPr>
      </p:pic>
    </p:spTree>
    <p:extLst>
      <p:ext uri="{BB962C8B-B14F-4D97-AF65-F5344CB8AC3E}">
        <p14:creationId xmlns:p14="http://schemas.microsoft.com/office/powerpoint/2010/main" val="410251636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latin typeface="Arial" panose="020B0604020202020204" pitchFamily="34" charset="0"/>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latin typeface="Arial" panose="020B0604020202020204" pitchFamily="34" charset="0"/>
              </a:defRPr>
            </a:lvl1pPr>
          </a:lstStyle>
          <a:p>
            <a:fld id="{DDEFC98F-EB4A-44BE-8C63-8CA280C0D252}" type="datetimeFigureOut">
              <a:rPr lang="en-US" smtClean="0"/>
              <a:pPr/>
              <a:t>10/24/2025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latin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latin typeface="Arial" panose="020B0604020202020204" pitchFamily="34" charset="0"/>
              </a:defRPr>
            </a:lvl1pPr>
          </a:lstStyle>
          <a:p>
            <a:fld id="{C357F2F4-9E50-4246-9D46-000F6D88E2D5}" type="slidenum">
              <a:rPr lang="en-US" smtClean="0"/>
              <a:pPr/>
              <a:t>‹#›</a:t>
            </a:fld>
            <a:endParaRPr lang="en-US"/>
          </a:p>
        </p:txBody>
      </p:sp>
    </p:spTree>
    <p:extLst>
      <p:ext uri="{BB962C8B-B14F-4D97-AF65-F5344CB8AC3E}">
        <p14:creationId xmlns:p14="http://schemas.microsoft.com/office/powerpoint/2010/main" val="154946847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1371600" rtl="0" eaLnBrk="1" latinLnBrk="0" hangingPunct="1">
        <a:lnSpc>
          <a:spcPct val="90000"/>
        </a:lnSpc>
        <a:spcBef>
          <a:spcPct val="0"/>
        </a:spcBef>
        <a:buNone/>
        <a:defRPr sz="6600" kern="1200">
          <a:solidFill>
            <a:schemeClr val="tx1"/>
          </a:solidFill>
          <a:latin typeface="Arial" panose="020B0604020202020204" pitchFamily="34" charset="0"/>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Arial" panose="020B0604020202020204" pitchFamily="34" charset="0"/>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Arial" panose="020B0604020202020204" pitchFamily="34" charset="0"/>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Arial" panose="020B0604020202020204" pitchFamily="34" charset="0"/>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Arial" panose="020B0604020202020204" pitchFamily="34" charset="0"/>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Arial" panose="020B0604020202020204" pitchFamily="34" charset="0"/>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CB3FE-6DEF-4A11-9577-E55DBAD17FE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DA938-5253-4709-A995-C65C1574412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57946-DBBF-48DF-B346-12C4F84FBFF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73554005-E31C-47F9-AA2A-550FAF94C712}"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5B3F478-268D-49B1-BA3C-C15996684895}"/>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735106-8B4F-44B5-962E-C2C67C5B480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7BD1010E-4366-4A10-BDBF-43659A268A54}"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7061598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DAA114CF-C7E7-496E-A634-A17527B82A8F}" type="datetimeFigureOut">
              <a:rPr lang="en-US" smtClean="0">
                <a:solidFill>
                  <a:prstClr val="black">
                    <a:tint val="75000"/>
                  </a:prstClr>
                </a:solidFill>
              </a:rPr>
              <a:pPr defTabSz="1371600"/>
              <a:t>10/24/2025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A2EE506-0F96-4BC9-9BEC-E219976D3ACD}"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25276468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C6BFB5-6FDA-C293-CE2C-C99BD24FB6AA}"/>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1F17E419-A83F-6575-E188-2564E79156D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EE44136-E49A-FACA-A59E-BBA08FABA890}"/>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F13207A7-691C-DF48-A7CB-11448FACB225}" type="datetimeFigureOut">
              <a:rPr lang="en-VN" smtClean="0">
                <a:solidFill>
                  <a:prstClr val="black">
                    <a:tint val="75000"/>
                  </a:prstClr>
                </a:solidFill>
              </a:rPr>
              <a:pPr defTabSz="1371600"/>
              <a:t>10/24/2025</a:t>
            </a:fld>
            <a:endParaRPr lang="en-VN">
              <a:solidFill>
                <a:prstClr val="black">
                  <a:tint val="75000"/>
                </a:prstClr>
              </a:solidFill>
            </a:endParaRPr>
          </a:p>
        </p:txBody>
      </p:sp>
      <p:sp>
        <p:nvSpPr>
          <p:cNvPr id="5" name="Footer Placeholder 4">
            <a:extLst>
              <a:ext uri="{FF2B5EF4-FFF2-40B4-BE49-F238E27FC236}">
                <a16:creationId xmlns:a16="http://schemas.microsoft.com/office/drawing/2014/main" id="{C15F8AA9-D725-4DE8-6E33-954223B3FFB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VN">
              <a:solidFill>
                <a:prstClr val="black">
                  <a:tint val="75000"/>
                </a:prstClr>
              </a:solidFill>
            </a:endParaRPr>
          </a:p>
        </p:txBody>
      </p:sp>
      <p:sp>
        <p:nvSpPr>
          <p:cNvPr id="6" name="Slide Number Placeholder 5">
            <a:extLst>
              <a:ext uri="{FF2B5EF4-FFF2-40B4-BE49-F238E27FC236}">
                <a16:creationId xmlns:a16="http://schemas.microsoft.com/office/drawing/2014/main" id="{D5406412-D493-B14D-F2D2-BF4FD56659E8}"/>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A19BE466-7602-5D4D-8D2B-FD5F2EE114EB}" type="slidenum">
              <a:rPr lang="en-VN" smtClean="0">
                <a:solidFill>
                  <a:prstClr val="black">
                    <a:tint val="75000"/>
                  </a:prstClr>
                </a:solidFill>
              </a:rPr>
              <a:pPr defTabSz="1371600"/>
              <a:t>‹#›</a:t>
            </a:fld>
            <a:endParaRPr lang="en-VN">
              <a:solidFill>
                <a:prstClr val="black">
                  <a:tint val="75000"/>
                </a:prstClr>
              </a:solidFill>
            </a:endParaRPr>
          </a:p>
        </p:txBody>
      </p:sp>
    </p:spTree>
    <p:extLst>
      <p:ext uri="{BB962C8B-B14F-4D97-AF65-F5344CB8AC3E}">
        <p14:creationId xmlns:p14="http://schemas.microsoft.com/office/powerpoint/2010/main" val="346399714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62" r:id="rId41"/>
    <p:sldLayoutId id="2147483763" r:id="rId42"/>
    <p:sldLayoutId id="2147483764" r:id="rId43"/>
    <p:sldLayoutId id="2147483765" r:id="rId44"/>
    <p:sldLayoutId id="2147483766" r:id="rId45"/>
    <p:sldLayoutId id="2147483767" r:id="rId46"/>
    <p:sldLayoutId id="2147483768" r:id="rId47"/>
    <p:sldLayoutId id="2147483769" r:id="rId48"/>
    <p:sldLayoutId id="2147483770" r:id="rId49"/>
    <p:sldLayoutId id="2147483771" r:id="rId50"/>
    <p:sldLayoutId id="2147483772" r:id="rId51"/>
    <p:sldLayoutId id="2147483773" r:id="rId52"/>
    <p:sldLayoutId id="2147483774" r:id="rId53"/>
    <p:sldLayoutId id="2147483775" r:id="rId54"/>
    <p:sldLayoutId id="2147483776" r:id="rId55"/>
  </p:sldLayoutIdLst>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5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2.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emf"/><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g"/><Relationship Id="rId1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4.png"/><Relationship Id="rId12"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41.xml"/><Relationship Id="rId6" Type="http://schemas.openxmlformats.org/officeDocument/2006/relationships/image" Target="../media/image54.svg"/><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58.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5.png"/><Relationship Id="rId14" Type="http://schemas.openxmlformats.org/officeDocument/2006/relationships/image" Target="../media/image61.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mp4"/><Relationship Id="rId1" Type="http://schemas.openxmlformats.org/officeDocument/2006/relationships/video" Target="NULL" TargetMode="Externa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slideLayout" Target="../slideLayouts/slideLayout122.xml"/><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10.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2.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1.png"/><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7.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8288000" cy="10299178"/>
          </a:xfrm>
          <a:prstGeom prst="rect">
            <a:avLst/>
          </a:prstGeom>
        </p:spPr>
      </p:pic>
      <p:sp>
        <p:nvSpPr>
          <p:cNvPr id="3" name="Rounded Rectangle 2">
            <a:extLst>
              <a:ext uri="{FF2B5EF4-FFF2-40B4-BE49-F238E27FC236}">
                <a16:creationId xmlns:a16="http://schemas.microsoft.com/office/drawing/2014/main" id="{8E4F537F-F8EE-CE3B-C9B7-5F097F7B47E9}"/>
              </a:ext>
            </a:extLst>
          </p:cNvPr>
          <p:cNvSpPr/>
          <p:nvPr/>
        </p:nvSpPr>
        <p:spPr>
          <a:xfrm>
            <a:off x="1524000" y="800100"/>
            <a:ext cx="14924151" cy="812722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VN" sz="2700">
              <a:solidFill>
                <a:prstClr val="white"/>
              </a:solidFill>
              <a:latin typeface="Calibri" panose="020F0502020204030204"/>
            </a:endParaRPr>
          </a:p>
        </p:txBody>
      </p:sp>
      <p:sp>
        <p:nvSpPr>
          <p:cNvPr id="4" name="TextBox 3">
            <a:extLst>
              <a:ext uri="{FF2B5EF4-FFF2-40B4-BE49-F238E27FC236}">
                <a16:creationId xmlns:a16="http://schemas.microsoft.com/office/drawing/2014/main" id="{D6EED3A5-3B1B-4C6E-A574-788CD264D49D}"/>
              </a:ext>
            </a:extLst>
          </p:cNvPr>
          <p:cNvSpPr txBox="1"/>
          <p:nvPr/>
        </p:nvSpPr>
        <p:spPr>
          <a:xfrm>
            <a:off x="2895600" y="1333500"/>
            <a:ext cx="12599283" cy="923330"/>
          </a:xfrm>
          <a:prstGeom prst="rect">
            <a:avLst/>
          </a:prstGeom>
          <a:noFill/>
        </p:spPr>
        <p:txBody>
          <a:bodyPr wrap="none">
            <a:spAutoFit/>
          </a:bodyPr>
          <a:lstStyle/>
          <a:p>
            <a:pPr defTabSz="1371600">
              <a:defRPr/>
            </a:pPr>
            <a:r>
              <a:rPr lang="en-US" sz="5400" b="1" dirty="0">
                <a:solidFill>
                  <a:srgbClr val="E7E6E6">
                    <a:lumMod val="25000"/>
                  </a:srgbClr>
                </a:solidFill>
                <a:latin typeface="Times New Roman" panose="02020603050405020304" pitchFamily="18" charset="0"/>
                <a:cs typeface="Times New Roman" panose="02020603050405020304" pitchFamily="18" charset="0"/>
              </a:rPr>
              <a:t>TRƯỜNG TIỂU </a:t>
            </a:r>
            <a:r>
              <a:rPr lang="en-US" sz="5400" b="1">
                <a:solidFill>
                  <a:srgbClr val="E7E6E6">
                    <a:lumMod val="25000"/>
                  </a:srgbClr>
                </a:solidFill>
                <a:latin typeface="Times New Roman" panose="02020603050405020304" pitchFamily="18" charset="0"/>
                <a:cs typeface="Times New Roman" panose="02020603050405020304" pitchFamily="18" charset="0"/>
              </a:rPr>
              <a:t>HỌC </a:t>
            </a:r>
            <a:r>
              <a:rPr lang="en-US" sz="5400" b="1" smtClean="0">
                <a:solidFill>
                  <a:srgbClr val="E7E6E6">
                    <a:lumMod val="25000"/>
                  </a:srgbClr>
                </a:solidFill>
                <a:latin typeface="Times New Roman" panose="02020603050405020304" pitchFamily="18" charset="0"/>
                <a:cs typeface="Times New Roman" panose="02020603050405020304" pitchFamily="18" charset="0"/>
              </a:rPr>
              <a:t>TRƯỜNG THỊNH</a:t>
            </a:r>
            <a:endParaRPr lang="en-US" sz="5400" b="1" dirty="0">
              <a:solidFill>
                <a:srgbClr val="E7E6E6">
                  <a:lumMod val="25000"/>
                </a:srgb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2D81682-547C-4E1E-849E-849AA96952FB}"/>
              </a:ext>
            </a:extLst>
          </p:cNvPr>
          <p:cNvSpPr txBox="1"/>
          <p:nvPr/>
        </p:nvSpPr>
        <p:spPr>
          <a:xfrm flipH="1">
            <a:off x="1789232" y="4693508"/>
            <a:ext cx="14571242" cy="1107996"/>
          </a:xfrm>
          <a:prstGeom prst="rect">
            <a:avLst/>
          </a:prstGeom>
          <a:noFill/>
        </p:spPr>
        <p:txBody>
          <a:bodyPr wrap="square" rtlCol="0">
            <a:spAutoFit/>
          </a:bodyPr>
          <a:lstStyle/>
          <a:p>
            <a:pPr algn="ctr" defTabSz="1371600"/>
            <a:r>
              <a:rPr lang="en-GB" sz="6600" b="1" smtClean="0">
                <a:solidFill>
                  <a:srgbClr val="0005CC"/>
                </a:solidFill>
                <a:latin typeface="Times New Roman" panose="02020603050405020304" pitchFamily="18" charset="0"/>
                <a:cs typeface="Times New Roman" panose="02020603050405020304" pitchFamily="18" charset="0"/>
              </a:rPr>
              <a:t>Lớp 5A – Môn: Công nghệ</a:t>
            </a:r>
            <a:endParaRPr lang="en-GB" sz="6600" b="1" dirty="0">
              <a:solidFill>
                <a:srgbClr val="0005CC"/>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56EBB0E-B22D-B220-A497-D2D1221A9C04}"/>
              </a:ext>
            </a:extLst>
          </p:cNvPr>
          <p:cNvSpPr txBox="1"/>
          <p:nvPr/>
        </p:nvSpPr>
        <p:spPr>
          <a:xfrm>
            <a:off x="4930745" y="7722472"/>
            <a:ext cx="8528991" cy="923330"/>
          </a:xfrm>
          <a:prstGeom prst="rect">
            <a:avLst/>
          </a:prstGeom>
          <a:noFill/>
        </p:spPr>
        <p:txBody>
          <a:bodyPr wrap="square" rtlCol="0">
            <a:spAutoFit/>
          </a:bodyPr>
          <a:lstStyle/>
          <a:p>
            <a:pPr defTabSz="1371600"/>
            <a:r>
              <a:rPr lang="en-VN" sz="5400" dirty="0">
                <a:solidFill>
                  <a:srgbClr val="0070C0"/>
                </a:solidFill>
                <a:latin typeface="Times New Roman" panose="02020603050405020304" pitchFamily="18" charset="0"/>
                <a:cs typeface="Times New Roman" panose="02020603050405020304" pitchFamily="18" charset="0"/>
              </a:rPr>
              <a:t>Giáo viên</a:t>
            </a:r>
            <a:r>
              <a:rPr lang="en-VN" sz="5400">
                <a:solidFill>
                  <a:srgbClr val="0070C0"/>
                </a:solidFill>
                <a:latin typeface="Times New Roman" panose="02020603050405020304" pitchFamily="18" charset="0"/>
                <a:cs typeface="Times New Roman" panose="02020603050405020304" pitchFamily="18" charset="0"/>
              </a:rPr>
              <a:t>: </a:t>
            </a:r>
            <a:r>
              <a:rPr lang="en-US" sz="5400" smtClean="0">
                <a:solidFill>
                  <a:srgbClr val="0070C0"/>
                </a:solidFill>
                <a:latin typeface="Times New Roman" panose="02020603050405020304" pitchFamily="18" charset="0"/>
                <a:cs typeface="Times New Roman" panose="02020603050405020304" pitchFamily="18" charset="0"/>
              </a:rPr>
              <a:t>Mai Phương Lan</a:t>
            </a:r>
            <a:endParaRPr lang="en-VN" sz="5400" dirty="0">
              <a:solidFill>
                <a:srgbClr val="0070C0"/>
              </a:solidFill>
              <a:latin typeface="Times New Roman" panose="02020603050405020304" pitchFamily="18" charset="0"/>
              <a:cs typeface="Times New Roman" panose="02020603050405020304" pitchFamily="18" charset="0"/>
            </a:endParaRPr>
          </a:p>
        </p:txBody>
      </p:sp>
      <p:sp>
        <p:nvSpPr>
          <p:cNvPr id="8" name="Rectangle 19">
            <a:extLst>
              <a:ext uri="{FF2B5EF4-FFF2-40B4-BE49-F238E27FC236}">
                <a16:creationId xmlns:a16="http://schemas.microsoft.com/office/drawing/2014/main" id="{0E24B58B-7EA3-E660-5ADE-27DEC93174E2}"/>
              </a:ext>
            </a:extLst>
          </p:cNvPr>
          <p:cNvSpPr/>
          <p:nvPr>
            <p:custDataLst>
              <p:tags r:id="rId1"/>
            </p:custDataLst>
          </p:nvPr>
        </p:nvSpPr>
        <p:spPr>
          <a:xfrm>
            <a:off x="2590800" y="3001856"/>
            <a:ext cx="12617426" cy="3816077"/>
          </a:xfrm>
          <a:prstGeom prst="rect">
            <a:avLst/>
          </a:prstGeom>
          <a:noFill/>
        </p:spPr>
        <p:txBody>
          <a:bodyPr spcFirstLastPara="1" wrap="none" lIns="91440" tIns="45720" rIns="91440" bIns="45720" numCol="1">
            <a:prstTxWarp prst="textArchUp">
              <a:avLst/>
            </a:prstTxWarp>
            <a:spAutoFit/>
          </a:bodyPr>
          <a:lstStyle/>
          <a:p>
            <a:pPr algn="ctr" defTabSz="685800"/>
            <a:r>
              <a:rPr lang="en-US" sz="8000" b="1" dirty="0">
                <a:ln w="0"/>
                <a:solidFill>
                  <a:srgbClr val="C00000"/>
                </a:solidFill>
                <a:latin typeface="Times New Roman" panose="02020603050405020304" pitchFamily="18" charset="0"/>
                <a:cs typeface="Times New Roman" panose="02020603050405020304" pitchFamily="18" charset="0"/>
              </a:rPr>
              <a:t>CHÀO MỪNG QUÝ THẦY CÔ ĐẾN DỰ GIỜ</a:t>
            </a:r>
          </a:p>
        </p:txBody>
      </p:sp>
      <p:sp>
        <p:nvSpPr>
          <p:cNvPr id="9" name="TextBox 8">
            <a:extLst>
              <a:ext uri="{FF2B5EF4-FFF2-40B4-BE49-F238E27FC236}">
                <a16:creationId xmlns:a16="http://schemas.microsoft.com/office/drawing/2014/main" id="{52D81682-547C-4E1E-849E-849AA96952FB}"/>
              </a:ext>
            </a:extLst>
          </p:cNvPr>
          <p:cNvSpPr txBox="1"/>
          <p:nvPr/>
        </p:nvSpPr>
        <p:spPr>
          <a:xfrm flipH="1">
            <a:off x="1789232" y="6332957"/>
            <a:ext cx="14571242" cy="1107996"/>
          </a:xfrm>
          <a:prstGeom prst="rect">
            <a:avLst/>
          </a:prstGeom>
          <a:noFill/>
        </p:spPr>
        <p:txBody>
          <a:bodyPr wrap="square" rtlCol="0">
            <a:spAutoFit/>
          </a:bodyPr>
          <a:lstStyle/>
          <a:p>
            <a:pPr algn="ctr" defTabSz="1371600"/>
            <a:r>
              <a:rPr lang="en-GB" sz="6600" b="1" err="1">
                <a:solidFill>
                  <a:srgbClr val="AC1F3D"/>
                </a:solidFill>
                <a:latin typeface="Times New Roman" panose="02020603050405020304" pitchFamily="18" charset="0"/>
                <a:cs typeface="Times New Roman" panose="02020603050405020304" pitchFamily="18" charset="0"/>
              </a:rPr>
              <a:t>Bài</a:t>
            </a:r>
            <a:r>
              <a:rPr lang="en-GB" sz="6600" b="1">
                <a:solidFill>
                  <a:srgbClr val="AC1F3D"/>
                </a:solidFill>
                <a:latin typeface="Times New Roman" panose="02020603050405020304" pitchFamily="18" charset="0"/>
                <a:cs typeface="Times New Roman" panose="02020603050405020304" pitchFamily="18" charset="0"/>
              </a:rPr>
              <a:t> 4</a:t>
            </a:r>
            <a:r>
              <a:rPr lang="en-GB" sz="6600" b="1" smtClean="0">
                <a:solidFill>
                  <a:srgbClr val="AC1F3D"/>
                </a:solidFill>
                <a:latin typeface="Times New Roman" panose="02020603050405020304" pitchFamily="18" charset="0"/>
                <a:cs typeface="Times New Roman" panose="02020603050405020304" pitchFamily="18" charset="0"/>
              </a:rPr>
              <a:t>: Tìm hiểu thiết kế </a:t>
            </a:r>
            <a:r>
              <a:rPr lang="en-GB" sz="6600" b="1" dirty="0">
                <a:solidFill>
                  <a:srgbClr val="AC1F3D"/>
                </a:solidFill>
                <a:latin typeface="Times New Roman" panose="02020603050405020304" pitchFamily="18" charset="0"/>
                <a:cs typeface="Times New Roman" panose="02020603050405020304" pitchFamily="18" charset="0"/>
              </a:rPr>
              <a:t>(</a:t>
            </a:r>
            <a:r>
              <a:rPr lang="en-GB" sz="6600" b="1" dirty="0" err="1">
                <a:solidFill>
                  <a:srgbClr val="AC1F3D"/>
                </a:solidFill>
                <a:latin typeface="Times New Roman" panose="02020603050405020304" pitchFamily="18" charset="0"/>
                <a:cs typeface="Times New Roman" panose="02020603050405020304" pitchFamily="18" charset="0"/>
              </a:rPr>
              <a:t>tiết</a:t>
            </a:r>
            <a:r>
              <a:rPr lang="en-GB" sz="6600" b="1" dirty="0">
                <a:solidFill>
                  <a:srgbClr val="AC1F3D"/>
                </a:solidFill>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20924334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1447800" y="3924300"/>
            <a:ext cx="11667459" cy="4921033"/>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6"/>
              <a:ext cx="5628287" cy="5484916"/>
            </a:xfrm>
            <a:prstGeom prst="rect">
              <a:avLst/>
            </a:prstGeom>
            <a:noFill/>
          </p:spPr>
          <p:txBody>
            <a:bodyPr wrap="square" rtlCol="0">
              <a:spAutoFit/>
            </a:bodyPr>
            <a:lstStyle/>
            <a:p>
              <a:pPr algn="just" defTabSz="1371600">
                <a:defRPr/>
              </a:pPr>
              <a:r>
                <a:rPr lang="vi-VN" sz="7200" b="1" dirty="0">
                  <a:solidFill>
                    <a:prstClr val="black"/>
                  </a:solidFill>
                  <a:latin typeface="Cambria" panose="02040503050406030204" pitchFamily="18" charset="0"/>
                  <a:ea typeface="Cambria" panose="02040503050406030204" pitchFamily="18" charset="0"/>
                </a:rPr>
                <a:t>Muốn tạo ra sản phẩm công nghệ cần phải bắt đầu từ việc thiết kế sản phẩm. </a:t>
              </a:r>
              <a:endParaRPr lang="en-GB" sz="8800" dirty="0">
                <a:solidFill>
                  <a:prstClr val="black"/>
                </a:solidFill>
                <a:latin typeface="UTM Avo" panose="02040603050506020204" pitchFamily="18" charset="0"/>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17" t="73491" r="-2725"/>
          <a:stretch/>
        </p:blipFill>
        <p:spPr>
          <a:xfrm>
            <a:off x="13305184" y="404477"/>
            <a:ext cx="4370600" cy="3371087"/>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6885" y="4685070"/>
            <a:ext cx="4370601" cy="525213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1028700"/>
            <a:ext cx="7422726" cy="2139530"/>
          </a:xfrm>
          <a:prstGeom prst="rect">
            <a:avLst/>
          </a:prstGeom>
        </p:spPr>
      </p:pic>
    </p:spTree>
    <p:extLst>
      <p:ext uri="{BB962C8B-B14F-4D97-AF65-F5344CB8AC3E}">
        <p14:creationId xmlns:p14="http://schemas.microsoft.com/office/powerpoint/2010/main" val="325228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grpSp>
        <p:nvGrpSpPr>
          <p:cNvPr id="2" name="Group 2"/>
          <p:cNvGrpSpPr/>
          <p:nvPr/>
        </p:nvGrpSpPr>
        <p:grpSpPr>
          <a:xfrm>
            <a:off x="0" y="-203200"/>
            <a:ext cx="18291629" cy="2984500"/>
            <a:chOff x="0" y="0"/>
            <a:chExt cx="7087847" cy="1100800"/>
          </a:xfrm>
        </p:grpSpPr>
        <p:sp>
          <p:nvSpPr>
            <p:cNvPr id="3" name="Freeform 3"/>
            <p:cNvSpPr/>
            <p:nvPr/>
          </p:nvSpPr>
          <p:spPr>
            <a:xfrm>
              <a:off x="0" y="0"/>
              <a:ext cx="7087846" cy="1100800"/>
            </a:xfrm>
            <a:custGeom>
              <a:avLst/>
              <a:gdLst/>
              <a:ahLst/>
              <a:cxnLst/>
              <a:rect l="l" t="t" r="r" b="b"/>
              <a:pathLst>
                <a:path w="7087846" h="1100800">
                  <a:moveTo>
                    <a:pt x="34098" y="0"/>
                  </a:moveTo>
                  <a:lnTo>
                    <a:pt x="7053749" y="0"/>
                  </a:lnTo>
                  <a:cubicBezTo>
                    <a:pt x="7072580" y="0"/>
                    <a:pt x="7087846" y="15266"/>
                    <a:pt x="7087846" y="34098"/>
                  </a:cubicBezTo>
                  <a:lnTo>
                    <a:pt x="7087846" y="1066702"/>
                  </a:lnTo>
                  <a:cubicBezTo>
                    <a:pt x="7087846" y="1075745"/>
                    <a:pt x="7084254" y="1084418"/>
                    <a:pt x="7077859" y="1090813"/>
                  </a:cubicBezTo>
                  <a:cubicBezTo>
                    <a:pt x="7071464" y="1097208"/>
                    <a:pt x="7062791" y="1100800"/>
                    <a:pt x="7053749" y="1100800"/>
                  </a:cubicBezTo>
                  <a:lnTo>
                    <a:pt x="34098" y="1100800"/>
                  </a:lnTo>
                  <a:cubicBezTo>
                    <a:pt x="15266" y="1100800"/>
                    <a:pt x="0" y="1085534"/>
                    <a:pt x="0" y="1066702"/>
                  </a:cubicBezTo>
                  <a:lnTo>
                    <a:pt x="0" y="34098"/>
                  </a:lnTo>
                  <a:cubicBezTo>
                    <a:pt x="0" y="15266"/>
                    <a:pt x="15266" y="0"/>
                    <a:pt x="34098" y="0"/>
                  </a:cubicBezTo>
                  <a:close/>
                </a:path>
              </a:pathLst>
            </a:custGeom>
            <a:solidFill>
              <a:srgbClr val="FFCE2A"/>
            </a:solidFill>
          </p:spPr>
          <p:txBody>
            <a:bodyPr/>
            <a:lstStyle/>
            <a:p>
              <a:endParaRPr lang="en-US">
                <a:latin typeface="Arial" panose="020B0604020202020204" pitchFamily="34" charset="0"/>
              </a:endParaRPr>
            </a:p>
          </p:txBody>
        </p:sp>
        <p:sp>
          <p:nvSpPr>
            <p:cNvPr id="4" name="TextBox 4"/>
            <p:cNvSpPr txBox="1"/>
            <p:nvPr/>
          </p:nvSpPr>
          <p:spPr>
            <a:xfrm>
              <a:off x="0" y="-38100"/>
              <a:ext cx="7087847" cy="1138900"/>
            </a:xfrm>
            <a:prstGeom prst="rect">
              <a:avLst/>
            </a:prstGeom>
          </p:spPr>
          <p:txBody>
            <a:bodyPr lIns="50800" tIns="50800" rIns="50800" bIns="50800" rtlCol="0" anchor="ctr"/>
            <a:lstStyle/>
            <a:p>
              <a:pPr algn="ctr">
                <a:lnSpc>
                  <a:spcPts val="2659"/>
                </a:lnSpc>
              </a:pPr>
              <a:endParaRPr>
                <a:latin typeface="Arial" panose="020B0604020202020204" pitchFamily="34" charset="0"/>
              </a:endParaRPr>
            </a:p>
          </p:txBody>
        </p:sp>
      </p:grpSp>
      <p:sp>
        <p:nvSpPr>
          <p:cNvPr id="35" name="TextBox 34">
            <a:extLst>
              <a:ext uri="{FF2B5EF4-FFF2-40B4-BE49-F238E27FC236}">
                <a16:creationId xmlns:a16="http://schemas.microsoft.com/office/drawing/2014/main" id="{91ED3F87-BD5A-7709-0E16-5028EB083F2E}"/>
              </a:ext>
            </a:extLst>
          </p:cNvPr>
          <p:cNvSpPr txBox="1"/>
          <p:nvPr/>
        </p:nvSpPr>
        <p:spPr>
          <a:xfrm>
            <a:off x="611413" y="419100"/>
            <a:ext cx="17068800" cy="1446550"/>
          </a:xfrm>
          <a:prstGeom prst="rect">
            <a:avLst/>
          </a:prstGeom>
          <a:noFill/>
        </p:spPr>
        <p:txBody>
          <a:bodyPr wrap="square" rtlCol="0">
            <a:spAutoFit/>
          </a:bodyPr>
          <a:lstStyle/>
          <a:p>
            <a:pPr algn="just"/>
            <a:r>
              <a:rPr lang="en-US" sz="4400" b="1" smtClean="0">
                <a:solidFill>
                  <a:srgbClr val="002060"/>
                </a:solidFill>
                <a:latin typeface="Cambria" panose="02040503050406030204" pitchFamily="18" charset="0"/>
                <a:ea typeface="Cambria" panose="02040503050406030204" pitchFamily="18" charset="0"/>
              </a:rPr>
              <a:t>- Hãy </a:t>
            </a:r>
            <a:r>
              <a:rPr lang="en-US" sz="4400" b="1" dirty="0" err="1">
                <a:solidFill>
                  <a:srgbClr val="002060"/>
                </a:solidFill>
                <a:latin typeface="Cambria" panose="02040503050406030204" pitchFamily="18" charset="0"/>
                <a:ea typeface="Cambria" panose="02040503050406030204" pitchFamily="18" charset="0"/>
              </a:rPr>
              <a:t>nêu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sự</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khác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nhau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về</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kiểu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dáng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màu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sắc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những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chiếc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đồng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hồ</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trong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Hình</a:t>
            </a:r>
            <a:r>
              <a:rPr lang="en-US" sz="4400" b="1" dirty="0">
                <a:solidFill>
                  <a:srgbClr val="002060"/>
                </a:solidFill>
                <a:latin typeface="Cambria" panose="02040503050406030204" pitchFamily="18" charset="0"/>
                <a:ea typeface="Cambria" panose="02040503050406030204" pitchFamily="18" charset="0"/>
              </a:rPr>
              <a:t> </a:t>
            </a:r>
            <a:r>
              <a:rPr lang="en-US" sz="4400" b="1">
                <a:solidFill>
                  <a:srgbClr val="002060"/>
                </a:solidFill>
                <a:latin typeface="Cambria" panose="02040503050406030204" pitchFamily="18" charset="0"/>
                <a:ea typeface="Cambria" panose="02040503050406030204" pitchFamily="18" charset="0"/>
              </a:rPr>
              <a:t>2</a:t>
            </a:r>
            <a:r>
              <a:rPr lang="en-US" sz="4400" b="1" smtClean="0">
                <a:solidFill>
                  <a:srgbClr val="002060"/>
                </a:solidFill>
                <a:latin typeface="Cambria" panose="02040503050406030204" pitchFamily="18" charset="0"/>
                <a:ea typeface="Cambria" panose="02040503050406030204" pitchFamily="18" charset="0"/>
              </a:rPr>
              <a:t>.</a:t>
            </a:r>
            <a:endParaRPr lang="en-US" sz="4400" b="1" dirty="0">
              <a:solidFill>
                <a:srgbClr val="002060"/>
              </a:solidFill>
              <a:latin typeface="Cambria" panose="02040503050406030204" pitchFamily="18" charset="0"/>
              <a:ea typeface="Cambria" panose="02040503050406030204" pitchFamily="18" charset="0"/>
            </a:endParaRPr>
          </a:p>
        </p:txBody>
      </p:sp>
      <p:pic>
        <p:nvPicPr>
          <p:cNvPr id="37" name="Picture 36">
            <a:extLst>
              <a:ext uri="{FF2B5EF4-FFF2-40B4-BE49-F238E27FC236}">
                <a16:creationId xmlns:a16="http://schemas.microsoft.com/office/drawing/2014/main" id="{9AC672C9-E414-E3C6-D190-E18161943EBF}"/>
              </a:ext>
            </a:extLst>
          </p:cNvPr>
          <p:cNvPicPr>
            <a:picLocks noChangeAspect="1"/>
          </p:cNvPicPr>
          <p:nvPr/>
        </p:nvPicPr>
        <p:blipFill>
          <a:blip r:embed="rId4"/>
          <a:stretch>
            <a:fillRect/>
          </a:stretch>
        </p:blipFill>
        <p:spPr>
          <a:xfrm>
            <a:off x="1295400" y="4000500"/>
            <a:ext cx="15582212" cy="5181600"/>
          </a:xfrm>
          <a:prstGeom prst="rect">
            <a:avLst/>
          </a:prstGeom>
        </p:spPr>
      </p:pic>
      <p:pic>
        <p:nvPicPr>
          <p:cNvPr id="5" name="Đồng hồ đếm ngược 3 phút có âm thanh - 3 minute countdown timer with sound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2223348"/>
            <a:ext cx="2351105" cy="13224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childTnLst>
        </p:cTn>
      </p:par>
    </p:tnLst>
    <p:bldLst>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460F84-12CC-50C1-705E-584A9CFEC8C9}"/>
              </a:ext>
            </a:extLst>
          </p:cNvPr>
          <p:cNvSpPr/>
          <p:nvPr/>
        </p:nvSpPr>
        <p:spPr>
          <a:xfrm>
            <a:off x="4083424" y="2074025"/>
            <a:ext cx="13487400" cy="3416320"/>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defTabSz="1371600">
              <a:lnSpc>
                <a:spcPct val="120000"/>
              </a:lnSpc>
            </a:pPr>
            <a:r>
              <a:rPr lang="en-US" sz="6000" dirty="0">
                <a:solidFill>
                  <a:prstClr val="black"/>
                </a:solidFill>
                <a:latin typeface="Cambria" panose="02040503050406030204" pitchFamily="18" charset="0"/>
                <a:ea typeface="Cambria" panose="02040503050406030204" pitchFamily="18" charset="0"/>
              </a:rPr>
              <a:t>H</a:t>
            </a:r>
            <a:r>
              <a:rPr lang="vi-VN" sz="6000" dirty="0">
                <a:solidFill>
                  <a:prstClr val="black"/>
                </a:solidFill>
                <a:latin typeface="Cambria" panose="02040503050406030204" pitchFamily="18" charset="0"/>
                <a:ea typeface="Cambria" panose="02040503050406030204" pitchFamily="18" charset="0"/>
              </a:rPr>
              <a:t>ình tròn, thiết kế chuông và búa gõ mang tiếng chuông báo thức, màu xanh da trời.</a:t>
            </a:r>
            <a:endParaRPr lang="en-US" sz="5400" dirty="0">
              <a:solidFill>
                <a:prstClr val="black"/>
              </a:solidFill>
              <a:latin typeface="Cambria" panose="02040503050406030204" pitchFamily="18" charset="0"/>
              <a:ea typeface="Cambria" panose="02040503050406030204" pitchFamily="18" charset="0"/>
            </a:endParaRPr>
          </a:p>
        </p:txBody>
      </p:sp>
      <p:grpSp>
        <p:nvGrpSpPr>
          <p:cNvPr id="2" name="Group 3">
            <a:extLst>
              <a:ext uri="{FF2B5EF4-FFF2-40B4-BE49-F238E27FC236}">
                <a16:creationId xmlns:a16="http://schemas.microsoft.com/office/drawing/2014/main" id="{4A556531-128D-B0E2-466D-EFD0D543C32F}"/>
              </a:ext>
            </a:extLst>
          </p:cNvPr>
          <p:cNvGrpSpPr/>
          <p:nvPr/>
        </p:nvGrpSpPr>
        <p:grpSpPr>
          <a:xfrm>
            <a:off x="533400" y="571500"/>
            <a:ext cx="17221200" cy="1113240"/>
            <a:chOff x="0" y="0"/>
            <a:chExt cx="2022212" cy="238271"/>
          </a:xfrm>
        </p:grpSpPr>
        <p:sp>
          <p:nvSpPr>
            <p:cNvPr id="5" name="Freeform 4">
              <a:extLst>
                <a:ext uri="{FF2B5EF4-FFF2-40B4-BE49-F238E27FC236}">
                  <a16:creationId xmlns:a16="http://schemas.microsoft.com/office/drawing/2014/main" id="{4FC71558-DA5E-D1C1-01B5-B09D8603BEC6}"/>
                </a:ext>
              </a:extLst>
            </p:cNvPr>
            <p:cNvSpPr/>
            <p:nvPr/>
          </p:nvSpPr>
          <p:spPr>
            <a:xfrm>
              <a:off x="0" y="0"/>
              <a:ext cx="2022211" cy="238271"/>
            </a:xfrm>
            <a:custGeom>
              <a:avLst/>
              <a:gdLst/>
              <a:ahLst/>
              <a:cxnLst/>
              <a:rect l="l" t="t" r="r" b="b"/>
              <a:pathLst>
                <a:path w="2022211" h="238271">
                  <a:moveTo>
                    <a:pt x="60840" y="0"/>
                  </a:moveTo>
                  <a:lnTo>
                    <a:pt x="1961371" y="0"/>
                  </a:lnTo>
                  <a:cubicBezTo>
                    <a:pt x="1977507" y="0"/>
                    <a:pt x="1992982" y="6410"/>
                    <a:pt x="2004392" y="17820"/>
                  </a:cubicBezTo>
                  <a:cubicBezTo>
                    <a:pt x="2015802" y="29230"/>
                    <a:pt x="2022211" y="44705"/>
                    <a:pt x="2022211" y="60840"/>
                  </a:cubicBezTo>
                  <a:lnTo>
                    <a:pt x="2022211" y="177431"/>
                  </a:lnTo>
                  <a:cubicBezTo>
                    <a:pt x="2022211" y="193567"/>
                    <a:pt x="2015802" y="209042"/>
                    <a:pt x="2004392" y="220451"/>
                  </a:cubicBezTo>
                  <a:cubicBezTo>
                    <a:pt x="1992982" y="231861"/>
                    <a:pt x="1977507" y="238271"/>
                    <a:pt x="1961371" y="238271"/>
                  </a:cubicBezTo>
                  <a:lnTo>
                    <a:pt x="60840" y="238271"/>
                  </a:lnTo>
                  <a:cubicBezTo>
                    <a:pt x="44705" y="238271"/>
                    <a:pt x="29230" y="231861"/>
                    <a:pt x="17820" y="220451"/>
                  </a:cubicBezTo>
                  <a:cubicBezTo>
                    <a:pt x="6410" y="209042"/>
                    <a:pt x="0" y="193567"/>
                    <a:pt x="0" y="177431"/>
                  </a:cubicBezTo>
                  <a:lnTo>
                    <a:pt x="0" y="60840"/>
                  </a:lnTo>
                  <a:cubicBezTo>
                    <a:pt x="0" y="44705"/>
                    <a:pt x="6410" y="29230"/>
                    <a:pt x="17820" y="17820"/>
                  </a:cubicBezTo>
                  <a:cubicBezTo>
                    <a:pt x="29230" y="6410"/>
                    <a:pt x="44705" y="0"/>
                    <a:pt x="60840" y="0"/>
                  </a:cubicBezTo>
                  <a:close/>
                </a:path>
              </a:pathLst>
            </a:custGeom>
            <a:solidFill>
              <a:srgbClr val="F2BD01"/>
            </a:solidFill>
            <a:ln w="38100" cap="rnd">
              <a:solidFill>
                <a:srgbClr val="000000"/>
              </a:solidFill>
              <a:prstDash val="solid"/>
              <a:round/>
            </a:ln>
          </p:spPr>
          <p:txBody>
            <a:bodyPr/>
            <a:lstStyle/>
            <a:p>
              <a:pPr algn="ctr"/>
              <a:r>
                <a:rPr lang="en-US" sz="4800" b="1" i="1" dirty="0" err="1">
                  <a:effectLst/>
                  <a:latin typeface="Cambria" panose="02040503050406030204" pitchFamily="18" charset="0"/>
                  <a:ea typeface="Cambria" panose="02040503050406030204" pitchFamily="18" charset="0"/>
                  <a:cs typeface="Times New Roman" panose="02020603050405020304" pitchFamily="18" charset="0"/>
                </a:rPr>
                <a:t>Các</a:t>
              </a:r>
              <a:r>
                <a:rPr lang="en-US" sz="48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800" b="1" i="1" dirty="0" err="1">
                  <a:effectLst/>
                  <a:latin typeface="Cambria" panose="02040503050406030204" pitchFamily="18" charset="0"/>
                  <a:ea typeface="Cambria" panose="02040503050406030204" pitchFamily="18" charset="0"/>
                  <a:cs typeface="Times New Roman" panose="02020603050405020304" pitchFamily="18" charset="0"/>
                </a:rPr>
                <a:t>đồng</a:t>
              </a:r>
              <a:r>
                <a:rPr lang="en-US" sz="48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800" b="1" i="1" dirty="0" err="1">
                  <a:effectLst/>
                  <a:latin typeface="Cambria" panose="02040503050406030204" pitchFamily="18" charset="0"/>
                  <a:ea typeface="Cambria" panose="02040503050406030204" pitchFamily="18" charset="0"/>
                  <a:cs typeface="Times New Roman" panose="02020603050405020304" pitchFamily="18" charset="0"/>
                </a:rPr>
                <a:t>hồ</a:t>
              </a:r>
              <a:r>
                <a:rPr lang="en-US" sz="48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800" b="1" i="1" dirty="0" err="1">
                  <a:effectLst/>
                  <a:latin typeface="Cambria" panose="02040503050406030204" pitchFamily="18" charset="0"/>
                  <a:ea typeface="Cambria" panose="02040503050406030204" pitchFamily="18" charset="0"/>
                  <a:cs typeface="Times New Roman" panose="02020603050405020304" pitchFamily="18" charset="0"/>
                </a:rPr>
                <a:t>trong</a:t>
              </a:r>
              <a:r>
                <a:rPr lang="en-US" sz="48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800" b="1" i="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48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800" b="1" i="1" dirty="0" err="1">
                  <a:effectLst/>
                  <a:latin typeface="Cambria" panose="02040503050406030204" pitchFamily="18" charset="0"/>
                  <a:ea typeface="Cambria" panose="02040503050406030204" pitchFamily="18" charset="0"/>
                  <a:cs typeface="Times New Roman" panose="02020603050405020304" pitchFamily="18" charset="0"/>
                </a:rPr>
                <a:t>khác</a:t>
              </a:r>
              <a:r>
                <a:rPr lang="en-US" sz="48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800" b="1" i="1"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48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800" b="1" i="1" dirty="0" err="1">
                  <a:effectLst/>
                  <a:latin typeface="Cambria" panose="02040503050406030204" pitchFamily="18" charset="0"/>
                  <a:ea typeface="Cambria" panose="02040503050406030204" pitchFamily="18" charset="0"/>
                  <a:cs typeface="Times New Roman" panose="02020603050405020304" pitchFamily="18" charset="0"/>
                </a:rPr>
                <a:t>về</a:t>
              </a:r>
              <a:r>
                <a:rPr lang="en-US" sz="48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800" b="1" i="1" dirty="0" err="1">
                  <a:effectLst/>
                  <a:latin typeface="Cambria" panose="02040503050406030204" pitchFamily="18" charset="0"/>
                  <a:ea typeface="Cambria" panose="02040503050406030204" pitchFamily="18" charset="0"/>
                  <a:cs typeface="Times New Roman" panose="02020603050405020304" pitchFamily="18" charset="0"/>
                </a:rPr>
                <a:t>kiểu</a:t>
              </a:r>
              <a:r>
                <a:rPr lang="en-US" sz="48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800" b="1" i="1" dirty="0" err="1">
                  <a:effectLst/>
                  <a:latin typeface="Cambria" panose="02040503050406030204" pitchFamily="18" charset="0"/>
                  <a:ea typeface="Cambria" panose="02040503050406030204" pitchFamily="18" charset="0"/>
                  <a:cs typeface="Times New Roman" panose="02020603050405020304" pitchFamily="18" charset="0"/>
                </a:rPr>
                <a:t>dáng</a:t>
              </a:r>
              <a:r>
                <a:rPr lang="en-US" sz="48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800" b="1" i="1" dirty="0" err="1">
                  <a:effectLst/>
                  <a:latin typeface="Cambria" panose="02040503050406030204" pitchFamily="18" charset="0"/>
                  <a:ea typeface="Cambria" panose="02040503050406030204" pitchFamily="18" charset="0"/>
                  <a:cs typeface="Times New Roman" panose="02020603050405020304" pitchFamily="18" charset="0"/>
                </a:rPr>
                <a:t>màu</a:t>
              </a:r>
              <a:r>
                <a:rPr lang="en-US" sz="4800" b="1" i="1" dirty="0">
                  <a:effectLst/>
                  <a:latin typeface="Cambria" panose="02040503050406030204" pitchFamily="18" charset="0"/>
                  <a:ea typeface="Cambria" panose="02040503050406030204" pitchFamily="18" charset="0"/>
                  <a:cs typeface="Times New Roman" panose="02020603050405020304" pitchFamily="18" charset="0"/>
                </a:rPr>
                <a:t> </a:t>
              </a:r>
              <a:r>
                <a:rPr lang="en-US" sz="4800" b="1" i="1" dirty="0" err="1">
                  <a:effectLst/>
                  <a:latin typeface="Cambria" panose="02040503050406030204" pitchFamily="18" charset="0"/>
                  <a:ea typeface="Cambria" panose="02040503050406030204" pitchFamily="18" charset="0"/>
                  <a:cs typeface="Times New Roman" panose="02020603050405020304" pitchFamily="18" charset="0"/>
                </a:rPr>
                <a:t>sắc</a:t>
              </a:r>
              <a:r>
                <a:rPr lang="en-US" sz="4800" b="1" i="1" dirty="0">
                  <a:effectLst/>
                  <a:latin typeface="Cambria" panose="02040503050406030204" pitchFamily="18" charset="0"/>
                  <a:ea typeface="Cambria" panose="02040503050406030204" pitchFamily="18" charset="0"/>
                  <a:cs typeface="Times New Roman" panose="02020603050405020304" pitchFamily="18" charset="0"/>
                </a:rPr>
                <a:t>:</a:t>
              </a:r>
              <a:endParaRPr lang="en-US" sz="4800" b="1"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3F51754-F841-B658-5C01-760D06EC06FA}"/>
                </a:ext>
              </a:extLst>
            </p:cNvPr>
            <p:cNvSpPr txBox="1"/>
            <p:nvPr/>
          </p:nvSpPr>
          <p:spPr>
            <a:xfrm>
              <a:off x="0" y="-38100"/>
              <a:ext cx="2022212" cy="276371"/>
            </a:xfrm>
            <a:prstGeom prst="rect">
              <a:avLst/>
            </a:prstGeom>
          </p:spPr>
          <p:txBody>
            <a:bodyPr lIns="50800" tIns="50800" rIns="50800" bIns="50800" rtlCol="0" anchor="ctr"/>
            <a:lstStyle/>
            <a:p>
              <a:pPr algn="ctr">
                <a:lnSpc>
                  <a:spcPts val="2659"/>
                </a:lnSpc>
              </a:pPr>
              <a:endParaRPr/>
            </a:p>
          </p:txBody>
        </p:sp>
      </p:grpSp>
      <p:pic>
        <p:nvPicPr>
          <p:cNvPr id="13" name="Picture 12">
            <a:extLst>
              <a:ext uri="{FF2B5EF4-FFF2-40B4-BE49-F238E27FC236}">
                <a16:creationId xmlns:a16="http://schemas.microsoft.com/office/drawing/2014/main" id="{FE884EE5-5148-3459-BB7A-0CB9B8DF8689}"/>
              </a:ext>
            </a:extLst>
          </p:cNvPr>
          <p:cNvPicPr>
            <a:picLocks noChangeAspect="1"/>
          </p:cNvPicPr>
          <p:nvPr/>
        </p:nvPicPr>
        <p:blipFill>
          <a:blip r:embed="rId2"/>
          <a:stretch>
            <a:fillRect/>
          </a:stretch>
        </p:blipFill>
        <p:spPr>
          <a:xfrm>
            <a:off x="333829" y="1717990"/>
            <a:ext cx="3352800" cy="4890390"/>
          </a:xfrm>
          <a:prstGeom prst="rect">
            <a:avLst/>
          </a:prstGeom>
        </p:spPr>
      </p:pic>
      <p:sp>
        <p:nvSpPr>
          <p:cNvPr id="7" name="Rectangle 6">
            <a:extLst>
              <a:ext uri="{FF2B5EF4-FFF2-40B4-BE49-F238E27FC236}">
                <a16:creationId xmlns:a16="http://schemas.microsoft.com/office/drawing/2014/main" id="{B7460F84-12CC-50C1-705E-584A9CFEC8C9}"/>
              </a:ext>
            </a:extLst>
          </p:cNvPr>
          <p:cNvSpPr/>
          <p:nvPr/>
        </p:nvSpPr>
        <p:spPr>
          <a:xfrm>
            <a:off x="4724400" y="6608380"/>
            <a:ext cx="12846424" cy="2308324"/>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defTabSz="1371600">
              <a:lnSpc>
                <a:spcPct val="120000"/>
              </a:lnSpc>
            </a:pPr>
            <a:r>
              <a:rPr lang="en-US" sz="6000" dirty="0">
                <a:solidFill>
                  <a:prstClr val="black"/>
                </a:solidFill>
                <a:latin typeface="Cambria" panose="02040503050406030204" pitchFamily="18" charset="0"/>
                <a:ea typeface="Cambria" panose="02040503050406030204" pitchFamily="18" charset="0"/>
              </a:rPr>
              <a:t>H</a:t>
            </a:r>
            <a:r>
              <a:rPr lang="vi-VN" sz="6000" dirty="0">
                <a:solidFill>
                  <a:prstClr val="black"/>
                </a:solidFill>
                <a:latin typeface="Cambria" panose="02040503050406030204" pitchFamily="18" charset="0"/>
                <a:ea typeface="Cambria" panose="02040503050406030204" pitchFamily="18" charset="0"/>
              </a:rPr>
              <a:t>ình vuông, màu đỏ, dùng để treo tường.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D09E3CF5-0094-26C2-B06A-DEB4545582C7}"/>
              </a:ext>
            </a:extLst>
          </p:cNvPr>
          <p:cNvPicPr>
            <a:picLocks noChangeAspect="1"/>
          </p:cNvPicPr>
          <p:nvPr/>
        </p:nvPicPr>
        <p:blipFill>
          <a:blip r:embed="rId3"/>
          <a:stretch>
            <a:fillRect/>
          </a:stretch>
        </p:blipFill>
        <p:spPr>
          <a:xfrm>
            <a:off x="333829" y="5794324"/>
            <a:ext cx="3785881" cy="4200525"/>
          </a:xfrm>
          <a:prstGeom prst="rect">
            <a:avLst/>
          </a:prstGeom>
        </p:spPr>
      </p:pic>
    </p:spTree>
    <p:extLst>
      <p:ext uri="{BB962C8B-B14F-4D97-AF65-F5344CB8AC3E}">
        <p14:creationId xmlns:p14="http://schemas.microsoft.com/office/powerpoint/2010/main" val="3614235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460F84-12CC-50C1-705E-584A9CFEC8C9}"/>
              </a:ext>
            </a:extLst>
          </p:cNvPr>
          <p:cNvSpPr/>
          <p:nvPr/>
        </p:nvSpPr>
        <p:spPr>
          <a:xfrm>
            <a:off x="4419600" y="2171700"/>
            <a:ext cx="13258791" cy="2308324"/>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defTabSz="1371600">
              <a:lnSpc>
                <a:spcPct val="120000"/>
              </a:lnSpc>
            </a:pPr>
            <a:r>
              <a:rPr lang="en-US" sz="6000" dirty="0" err="1">
                <a:solidFill>
                  <a:prstClr val="black"/>
                </a:solidFill>
                <a:latin typeface="Cambria" panose="02040503050406030204" pitchFamily="18" charset="0"/>
                <a:ea typeface="Cambria" panose="02040503050406030204" pitchFamily="18" charset="0"/>
              </a:rPr>
              <a:t>Đồng</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hồ</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đeo</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tay</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với</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thiết</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kế</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mặt</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đồng</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hồ</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hình</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tròn</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dây</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đeo</a:t>
            </a:r>
            <a:r>
              <a:rPr lang="en-US" sz="6000" dirty="0">
                <a:solidFill>
                  <a:prstClr val="black"/>
                </a:solidFill>
                <a:latin typeface="Cambria" panose="02040503050406030204" pitchFamily="18" charset="0"/>
                <a:ea typeface="Cambria" panose="02040503050406030204" pitchFamily="18" charset="0"/>
              </a:rPr>
              <a:t> da </a:t>
            </a:r>
            <a:r>
              <a:rPr lang="en-US" sz="6000" dirty="0" err="1">
                <a:solidFill>
                  <a:prstClr val="black"/>
                </a:solidFill>
                <a:latin typeface="Cambria" panose="02040503050406030204" pitchFamily="18" charset="0"/>
                <a:ea typeface="Cambria" panose="02040503050406030204" pitchFamily="18" charset="0"/>
              </a:rPr>
              <a:t>màu</a:t>
            </a:r>
            <a:r>
              <a:rPr lang="en-US" sz="6000" dirty="0">
                <a:solidFill>
                  <a:prstClr val="black"/>
                </a:solidFill>
                <a:latin typeface="Cambria" panose="02040503050406030204" pitchFamily="18" charset="0"/>
                <a:ea typeface="Cambria" panose="02040503050406030204" pitchFamily="18" charset="0"/>
              </a:rPr>
              <a:t> </a:t>
            </a:r>
            <a:r>
              <a:rPr lang="en-US" sz="6000" dirty="0" err="1">
                <a:solidFill>
                  <a:prstClr val="black"/>
                </a:solidFill>
                <a:latin typeface="Cambria" panose="02040503050406030204" pitchFamily="18" charset="0"/>
                <a:ea typeface="Cambria" panose="02040503050406030204" pitchFamily="18" charset="0"/>
              </a:rPr>
              <a:t>nâu</a:t>
            </a:r>
            <a:r>
              <a:rPr lang="en-US" sz="6000" dirty="0">
                <a:solidFill>
                  <a:prstClr val="black"/>
                </a:solidFill>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3">
            <a:extLst>
              <a:ext uri="{FF2B5EF4-FFF2-40B4-BE49-F238E27FC236}">
                <a16:creationId xmlns:a16="http://schemas.microsoft.com/office/drawing/2014/main" id="{4A556531-128D-B0E2-466D-EFD0D543C32F}"/>
              </a:ext>
            </a:extLst>
          </p:cNvPr>
          <p:cNvGrpSpPr/>
          <p:nvPr/>
        </p:nvGrpSpPr>
        <p:grpSpPr>
          <a:xfrm>
            <a:off x="381000" y="419100"/>
            <a:ext cx="17297400" cy="1066800"/>
            <a:chOff x="0" y="0"/>
            <a:chExt cx="2022212" cy="238271"/>
          </a:xfrm>
        </p:grpSpPr>
        <p:sp>
          <p:nvSpPr>
            <p:cNvPr id="5" name="Freeform 4">
              <a:extLst>
                <a:ext uri="{FF2B5EF4-FFF2-40B4-BE49-F238E27FC236}">
                  <a16:creationId xmlns:a16="http://schemas.microsoft.com/office/drawing/2014/main" id="{4FC71558-DA5E-D1C1-01B5-B09D8603BEC6}"/>
                </a:ext>
              </a:extLst>
            </p:cNvPr>
            <p:cNvSpPr/>
            <p:nvPr/>
          </p:nvSpPr>
          <p:spPr>
            <a:xfrm>
              <a:off x="0" y="0"/>
              <a:ext cx="2022211" cy="238271"/>
            </a:xfrm>
            <a:custGeom>
              <a:avLst/>
              <a:gdLst/>
              <a:ahLst/>
              <a:cxnLst/>
              <a:rect l="l" t="t" r="r" b="b"/>
              <a:pathLst>
                <a:path w="2022211" h="238271">
                  <a:moveTo>
                    <a:pt x="60840" y="0"/>
                  </a:moveTo>
                  <a:lnTo>
                    <a:pt x="1961371" y="0"/>
                  </a:lnTo>
                  <a:cubicBezTo>
                    <a:pt x="1977507" y="0"/>
                    <a:pt x="1992982" y="6410"/>
                    <a:pt x="2004392" y="17820"/>
                  </a:cubicBezTo>
                  <a:cubicBezTo>
                    <a:pt x="2015802" y="29230"/>
                    <a:pt x="2022211" y="44705"/>
                    <a:pt x="2022211" y="60840"/>
                  </a:cubicBezTo>
                  <a:lnTo>
                    <a:pt x="2022211" y="177431"/>
                  </a:lnTo>
                  <a:cubicBezTo>
                    <a:pt x="2022211" y="193567"/>
                    <a:pt x="2015802" y="209042"/>
                    <a:pt x="2004392" y="220451"/>
                  </a:cubicBezTo>
                  <a:cubicBezTo>
                    <a:pt x="1992982" y="231861"/>
                    <a:pt x="1977507" y="238271"/>
                    <a:pt x="1961371" y="238271"/>
                  </a:cubicBezTo>
                  <a:lnTo>
                    <a:pt x="60840" y="238271"/>
                  </a:lnTo>
                  <a:cubicBezTo>
                    <a:pt x="44705" y="238271"/>
                    <a:pt x="29230" y="231861"/>
                    <a:pt x="17820" y="220451"/>
                  </a:cubicBezTo>
                  <a:cubicBezTo>
                    <a:pt x="6410" y="209042"/>
                    <a:pt x="0" y="193567"/>
                    <a:pt x="0" y="177431"/>
                  </a:cubicBezTo>
                  <a:lnTo>
                    <a:pt x="0" y="60840"/>
                  </a:lnTo>
                  <a:cubicBezTo>
                    <a:pt x="0" y="44705"/>
                    <a:pt x="6410" y="29230"/>
                    <a:pt x="17820" y="17820"/>
                  </a:cubicBezTo>
                  <a:cubicBezTo>
                    <a:pt x="29230" y="6410"/>
                    <a:pt x="44705" y="0"/>
                    <a:pt x="60840" y="0"/>
                  </a:cubicBezTo>
                  <a:close/>
                </a:path>
              </a:pathLst>
            </a:custGeom>
            <a:solidFill>
              <a:srgbClr val="F2BD01"/>
            </a:solidFill>
            <a:ln w="38100" cap="rnd">
              <a:solidFill>
                <a:srgbClr val="000000"/>
              </a:solidFill>
              <a:prstDash val="solid"/>
              <a:rou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4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hồ</a:t>
              </a:r>
              <a:r>
                <a:rPr kumimoji="0" lang="en-US" sz="4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4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4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khác</a:t>
              </a:r>
              <a:r>
                <a:rPr kumimoji="0" lang="en-US" sz="4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nhau</a:t>
              </a:r>
              <a:r>
                <a:rPr kumimoji="0" lang="en-US" sz="4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4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kiểu</a:t>
              </a:r>
              <a:r>
                <a:rPr kumimoji="0" lang="en-US" sz="4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dáng</a:t>
              </a:r>
              <a:r>
                <a:rPr kumimoji="0" lang="en-US" sz="4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4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sắc</a:t>
              </a:r>
              <a:r>
                <a:rPr kumimoji="0" lang="en-US" sz="4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3F51754-F841-B658-5C01-760D06EC06FA}"/>
                </a:ext>
              </a:extLst>
            </p:cNvPr>
            <p:cNvSpPr txBox="1"/>
            <p:nvPr/>
          </p:nvSpPr>
          <p:spPr>
            <a:xfrm>
              <a:off x="0" y="-38100"/>
              <a:ext cx="2022212" cy="27637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pic>
        <p:nvPicPr>
          <p:cNvPr id="7" name="Picture 6">
            <a:extLst>
              <a:ext uri="{FF2B5EF4-FFF2-40B4-BE49-F238E27FC236}">
                <a16:creationId xmlns:a16="http://schemas.microsoft.com/office/drawing/2014/main" id="{CC4E171F-9198-1B35-0622-DCE2EB22BF06}"/>
              </a:ext>
            </a:extLst>
          </p:cNvPr>
          <p:cNvPicPr>
            <a:picLocks noChangeAspect="1"/>
          </p:cNvPicPr>
          <p:nvPr/>
        </p:nvPicPr>
        <p:blipFill>
          <a:blip r:embed="rId2"/>
          <a:stretch>
            <a:fillRect/>
          </a:stretch>
        </p:blipFill>
        <p:spPr>
          <a:xfrm>
            <a:off x="152400" y="1683698"/>
            <a:ext cx="4038600" cy="4755202"/>
          </a:xfrm>
          <a:prstGeom prst="rect">
            <a:avLst/>
          </a:prstGeom>
        </p:spPr>
      </p:pic>
      <p:sp>
        <p:nvSpPr>
          <p:cNvPr id="9" name="Rectangle 8">
            <a:extLst>
              <a:ext uri="{FF2B5EF4-FFF2-40B4-BE49-F238E27FC236}">
                <a16:creationId xmlns:a16="http://schemas.microsoft.com/office/drawing/2014/main" id="{B7460F84-12CC-50C1-705E-584A9CFEC8C9}"/>
              </a:ext>
            </a:extLst>
          </p:cNvPr>
          <p:cNvSpPr/>
          <p:nvPr/>
        </p:nvSpPr>
        <p:spPr>
          <a:xfrm>
            <a:off x="3124200" y="5829300"/>
            <a:ext cx="11125200" cy="3416320"/>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defTabSz="1371600">
              <a:lnSpc>
                <a:spcPct val="120000"/>
              </a:lnSpc>
            </a:pPr>
            <a:r>
              <a:rPr lang="en-US" sz="6000" dirty="0">
                <a:solidFill>
                  <a:prstClr val="black"/>
                </a:solidFill>
                <a:latin typeface="Cambria" panose="02040503050406030204" pitchFamily="18" charset="0"/>
                <a:ea typeface="Cambria" panose="02040503050406030204" pitchFamily="18" charset="0"/>
              </a:rPr>
              <a:t>Đ</a:t>
            </a:r>
            <a:r>
              <a:rPr lang="vi-VN" sz="6000" dirty="0">
                <a:solidFill>
                  <a:prstClr val="black"/>
                </a:solidFill>
                <a:latin typeface="Cambria" panose="02040503050406030204" pitchFamily="18" charset="0"/>
                <a:ea typeface="Cambria" panose="02040503050406030204" pitchFamily="18" charset="0"/>
              </a:rPr>
              <a:t>ồng hồ cát, gồm hai bình thủy tinh được kết nối bằng một eo nhỏ ở giữa, chứa vật liệu cát mịn.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00570E66-B317-ECCF-A2A7-1CF39D92E7E7}"/>
              </a:ext>
            </a:extLst>
          </p:cNvPr>
          <p:cNvPicPr>
            <a:picLocks noChangeAspect="1"/>
          </p:cNvPicPr>
          <p:nvPr/>
        </p:nvPicPr>
        <p:blipFill rotWithShape="1">
          <a:blip r:embed="rId3"/>
          <a:srcRect t="6235"/>
          <a:stretch/>
        </p:blipFill>
        <p:spPr>
          <a:xfrm>
            <a:off x="14565077" y="5137160"/>
            <a:ext cx="3124200" cy="4800600"/>
          </a:xfrm>
          <a:prstGeom prst="rect">
            <a:avLst/>
          </a:prstGeom>
        </p:spPr>
      </p:pic>
    </p:spTree>
    <p:extLst>
      <p:ext uri="{BB962C8B-B14F-4D97-AF65-F5344CB8AC3E}">
        <p14:creationId xmlns:p14="http://schemas.microsoft.com/office/powerpoint/2010/main" val="3541982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6C07"/>
        </a:solidFill>
        <a:effectLst/>
      </p:bgPr>
    </p:bg>
    <p:spTree>
      <p:nvGrpSpPr>
        <p:cNvPr id="1" name=""/>
        <p:cNvGrpSpPr/>
        <p:nvPr/>
      </p:nvGrpSpPr>
      <p:grpSpPr>
        <a:xfrm>
          <a:off x="0" y="0"/>
          <a:ext cx="0" cy="0"/>
          <a:chOff x="0" y="0"/>
          <a:chExt cx="0" cy="0"/>
        </a:xfrm>
      </p:grpSpPr>
      <p:grpSp>
        <p:nvGrpSpPr>
          <p:cNvPr id="3" name="Group 3"/>
          <p:cNvGrpSpPr/>
          <p:nvPr/>
        </p:nvGrpSpPr>
        <p:grpSpPr>
          <a:xfrm>
            <a:off x="114296" y="571687"/>
            <a:ext cx="17907002" cy="2209613"/>
            <a:chOff x="-386600" y="-38100"/>
            <a:chExt cx="2795411" cy="276371"/>
          </a:xfrm>
        </p:grpSpPr>
        <p:sp>
          <p:nvSpPr>
            <p:cNvPr id="4" name="Freeform 4"/>
            <p:cNvSpPr/>
            <p:nvPr/>
          </p:nvSpPr>
          <p:spPr>
            <a:xfrm>
              <a:off x="-386600" y="-32470"/>
              <a:ext cx="2795411" cy="162001"/>
            </a:xfrm>
            <a:custGeom>
              <a:avLst/>
              <a:gdLst/>
              <a:ahLst/>
              <a:cxnLst/>
              <a:rect l="l" t="t" r="r" b="b"/>
              <a:pathLst>
                <a:path w="2022211" h="238271">
                  <a:moveTo>
                    <a:pt x="60840" y="0"/>
                  </a:moveTo>
                  <a:lnTo>
                    <a:pt x="1961371" y="0"/>
                  </a:lnTo>
                  <a:cubicBezTo>
                    <a:pt x="1977507" y="0"/>
                    <a:pt x="1992982" y="6410"/>
                    <a:pt x="2004392" y="17820"/>
                  </a:cubicBezTo>
                  <a:cubicBezTo>
                    <a:pt x="2015802" y="29230"/>
                    <a:pt x="2022211" y="44705"/>
                    <a:pt x="2022211" y="60840"/>
                  </a:cubicBezTo>
                  <a:lnTo>
                    <a:pt x="2022211" y="177431"/>
                  </a:lnTo>
                  <a:cubicBezTo>
                    <a:pt x="2022211" y="193567"/>
                    <a:pt x="2015802" y="209042"/>
                    <a:pt x="2004392" y="220451"/>
                  </a:cubicBezTo>
                  <a:cubicBezTo>
                    <a:pt x="1992982" y="231861"/>
                    <a:pt x="1977507" y="238271"/>
                    <a:pt x="1961371" y="238271"/>
                  </a:cubicBezTo>
                  <a:lnTo>
                    <a:pt x="60840" y="238271"/>
                  </a:lnTo>
                  <a:cubicBezTo>
                    <a:pt x="44705" y="238271"/>
                    <a:pt x="29230" y="231861"/>
                    <a:pt x="17820" y="220451"/>
                  </a:cubicBezTo>
                  <a:cubicBezTo>
                    <a:pt x="6410" y="209042"/>
                    <a:pt x="0" y="193567"/>
                    <a:pt x="0" y="177431"/>
                  </a:cubicBezTo>
                  <a:lnTo>
                    <a:pt x="0" y="60840"/>
                  </a:lnTo>
                  <a:cubicBezTo>
                    <a:pt x="0" y="44705"/>
                    <a:pt x="6410" y="29230"/>
                    <a:pt x="17820" y="17820"/>
                  </a:cubicBezTo>
                  <a:cubicBezTo>
                    <a:pt x="29230" y="6410"/>
                    <a:pt x="44705" y="0"/>
                    <a:pt x="60840" y="0"/>
                  </a:cubicBezTo>
                  <a:close/>
                </a:path>
              </a:pathLst>
            </a:custGeom>
            <a:solidFill>
              <a:srgbClr val="F2BD01"/>
            </a:solidFill>
            <a:ln w="38100" cap="rnd">
              <a:solidFill>
                <a:srgbClr val="000000"/>
              </a:solidFill>
              <a:prstDash val="solid"/>
              <a:round/>
            </a:ln>
          </p:spPr>
          <p:txBody>
            <a:bodyPr/>
            <a:lstStyle/>
            <a:p>
              <a:pPr algn="ctr"/>
              <a:r>
                <a:rPr lang="en-US" sz="6000" i="1" dirty="0" err="1">
                  <a:effectLst/>
                  <a:latin typeface="Cambria" panose="02040503050406030204" pitchFamily="18" charset="0"/>
                  <a:ea typeface="Cambria" panose="02040503050406030204" pitchFamily="18" charset="0"/>
                  <a:cs typeface="Times New Roman" panose="02020603050405020304" pitchFamily="18" charset="0"/>
                </a:rPr>
                <a:t>Thiết</a:t>
              </a:r>
              <a:r>
                <a:rPr lang="en-US" sz="6000" i="1" dirty="0">
                  <a:effectLst/>
                  <a:latin typeface="Cambria" panose="02040503050406030204" pitchFamily="18" charset="0"/>
                  <a:ea typeface="Cambria" panose="02040503050406030204" pitchFamily="18" charset="0"/>
                  <a:cs typeface="Times New Roman" panose="02020603050405020304" pitchFamily="18" charset="0"/>
                </a:rPr>
                <a:t> </a:t>
              </a:r>
              <a:r>
                <a:rPr lang="en-US" sz="6000" i="1" dirty="0" err="1">
                  <a:effectLst/>
                  <a:latin typeface="Cambria" panose="02040503050406030204" pitchFamily="18" charset="0"/>
                  <a:ea typeface="Cambria" panose="02040503050406030204" pitchFamily="18" charset="0"/>
                  <a:cs typeface="Times New Roman" panose="02020603050405020304" pitchFamily="18" charset="0"/>
                </a:rPr>
                <a:t>kế</a:t>
              </a:r>
              <a:r>
                <a:rPr lang="en-US" sz="6000" i="1" dirty="0">
                  <a:effectLst/>
                  <a:latin typeface="Cambria" panose="02040503050406030204" pitchFamily="18" charset="0"/>
                  <a:ea typeface="Cambria" panose="02040503050406030204" pitchFamily="18" charset="0"/>
                  <a:cs typeface="Times New Roman" panose="02020603050405020304" pitchFamily="18" charset="0"/>
                </a:rPr>
                <a:t> </a:t>
              </a:r>
              <a:r>
                <a:rPr lang="en-US" sz="6000" i="1" dirty="0" err="1">
                  <a:effectLst/>
                  <a:latin typeface="Cambria" panose="02040503050406030204" pitchFamily="18" charset="0"/>
                  <a:ea typeface="Cambria" panose="02040503050406030204" pitchFamily="18" charset="0"/>
                  <a:cs typeface="Times New Roman" panose="02020603050405020304" pitchFamily="18" charset="0"/>
                </a:rPr>
                <a:t>tạo</a:t>
              </a:r>
              <a:r>
                <a:rPr lang="en-US" sz="6000" i="1" dirty="0">
                  <a:effectLst/>
                  <a:latin typeface="Cambria" panose="02040503050406030204" pitchFamily="18" charset="0"/>
                  <a:ea typeface="Cambria" panose="02040503050406030204" pitchFamily="18" charset="0"/>
                  <a:cs typeface="Times New Roman" panose="02020603050405020304" pitchFamily="18" charset="0"/>
                </a:rPr>
                <a:t> </a:t>
              </a:r>
              <a:r>
                <a:rPr lang="en-US" sz="6000" i="1" dirty="0" err="1">
                  <a:effectLst/>
                  <a:latin typeface="Cambria" panose="02040503050406030204" pitchFamily="18" charset="0"/>
                  <a:ea typeface="Cambria" panose="02040503050406030204" pitchFamily="18" charset="0"/>
                  <a:cs typeface="Times New Roman" panose="02020603050405020304" pitchFamily="18" charset="0"/>
                </a:rPr>
                <a:t>nên</a:t>
              </a:r>
              <a:r>
                <a:rPr lang="en-US" sz="6000" i="1" dirty="0">
                  <a:effectLst/>
                  <a:latin typeface="Cambria" panose="02040503050406030204" pitchFamily="18" charset="0"/>
                  <a:ea typeface="Cambria" panose="02040503050406030204" pitchFamily="18" charset="0"/>
                  <a:cs typeface="Times New Roman" panose="02020603050405020304" pitchFamily="18" charset="0"/>
                </a:rPr>
                <a:t> </a:t>
              </a:r>
              <a:r>
                <a:rPr lang="en-US" sz="6000" i="1" dirty="0" err="1">
                  <a:effectLst/>
                  <a:latin typeface="Cambria" panose="02040503050406030204" pitchFamily="18" charset="0"/>
                  <a:ea typeface="Cambria" panose="02040503050406030204" pitchFamily="18" charset="0"/>
                  <a:cs typeface="Times New Roman" panose="02020603050405020304" pitchFamily="18" charset="0"/>
                </a:rPr>
                <a:t>sự</a:t>
              </a:r>
              <a:r>
                <a:rPr lang="en-US" sz="6000" i="1" dirty="0">
                  <a:effectLst/>
                  <a:latin typeface="Cambria" panose="02040503050406030204" pitchFamily="18" charset="0"/>
                  <a:ea typeface="Cambria" panose="02040503050406030204" pitchFamily="18" charset="0"/>
                  <a:cs typeface="Times New Roman" panose="02020603050405020304" pitchFamily="18" charset="0"/>
                </a:rPr>
                <a:t> </a:t>
              </a:r>
              <a:r>
                <a:rPr lang="en-US" sz="6000" i="1" dirty="0" err="1">
                  <a:effectLst/>
                  <a:latin typeface="Cambria" panose="02040503050406030204" pitchFamily="18" charset="0"/>
                  <a:ea typeface="Cambria" panose="02040503050406030204" pitchFamily="18" charset="0"/>
                  <a:cs typeface="Times New Roman" panose="02020603050405020304" pitchFamily="18" charset="0"/>
                </a:rPr>
                <a:t>khác</a:t>
              </a:r>
              <a:r>
                <a:rPr lang="en-US" sz="6000" i="1" dirty="0">
                  <a:effectLst/>
                  <a:latin typeface="Cambria" panose="02040503050406030204" pitchFamily="18" charset="0"/>
                  <a:ea typeface="Cambria" panose="02040503050406030204" pitchFamily="18" charset="0"/>
                  <a:cs typeface="Times New Roman" panose="02020603050405020304" pitchFamily="18" charset="0"/>
                </a:rPr>
                <a:t> </a:t>
              </a:r>
              <a:r>
                <a:rPr lang="en-US" sz="6000" i="1"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6000" i="1" dirty="0">
                  <a:effectLst/>
                  <a:latin typeface="Cambria" panose="02040503050406030204" pitchFamily="18" charset="0"/>
                  <a:ea typeface="Cambria" panose="02040503050406030204" pitchFamily="18" charset="0"/>
                  <a:cs typeface="Times New Roman" panose="02020603050405020304" pitchFamily="18" charset="0"/>
                </a:rPr>
                <a:t> </a:t>
              </a:r>
              <a:r>
                <a:rPr lang="en-US" sz="6000" i="1"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6000" i="1" dirty="0">
                  <a:effectLst/>
                  <a:latin typeface="Cambria" panose="02040503050406030204" pitchFamily="18" charset="0"/>
                  <a:ea typeface="Cambria" panose="02040503050406030204" pitchFamily="18" charset="0"/>
                  <a:cs typeface="Times New Roman" panose="02020603050405020304" pitchFamily="18" charset="0"/>
                </a:rPr>
                <a:t> </a:t>
              </a:r>
              <a:r>
                <a:rPr lang="en-US" sz="6000" i="1"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6000" i="1" dirty="0">
                  <a:effectLst/>
                  <a:latin typeface="Cambria" panose="02040503050406030204" pitchFamily="18" charset="0"/>
                  <a:ea typeface="Cambria" panose="02040503050406030204" pitchFamily="18" charset="0"/>
                  <a:cs typeface="Times New Roman" panose="02020603050405020304" pitchFamily="18" charset="0"/>
                </a:rPr>
                <a:t> </a:t>
              </a:r>
              <a:r>
                <a:rPr lang="en-US" sz="6000" i="1" dirty="0" err="1">
                  <a:effectLst/>
                  <a:latin typeface="Cambria" panose="02040503050406030204" pitchFamily="18" charset="0"/>
                  <a:ea typeface="Cambria" panose="02040503050406030204" pitchFamily="18" charset="0"/>
                  <a:cs typeface="Times New Roman" panose="02020603050405020304" pitchFamily="18" charset="0"/>
                </a:rPr>
                <a:t>sản</a:t>
              </a:r>
              <a:r>
                <a:rPr lang="en-US" sz="6000" i="1" dirty="0">
                  <a:effectLst/>
                  <a:latin typeface="Cambria" panose="02040503050406030204" pitchFamily="18" charset="0"/>
                  <a:ea typeface="Cambria" panose="02040503050406030204" pitchFamily="18" charset="0"/>
                  <a:cs typeface="Times New Roman" panose="02020603050405020304" pitchFamily="18" charset="0"/>
                </a:rPr>
                <a:t> </a:t>
              </a:r>
              <a:r>
                <a:rPr lang="en-US" sz="6000" i="1" dirty="0" err="1">
                  <a:effectLst/>
                  <a:latin typeface="Cambria" panose="02040503050406030204" pitchFamily="18" charset="0"/>
                  <a:ea typeface="Cambria" panose="02040503050406030204" pitchFamily="18" charset="0"/>
                  <a:cs typeface="Times New Roman" panose="02020603050405020304" pitchFamily="18" charset="0"/>
                </a:rPr>
                <a:t>phẩm</a:t>
              </a:r>
              <a:r>
                <a:rPr lang="en-US" sz="6000" i="1" dirty="0">
                  <a:effectLst/>
                  <a:latin typeface="Cambria" panose="02040503050406030204" pitchFamily="18" charset="0"/>
                  <a:ea typeface="Cambria" panose="02040503050406030204" pitchFamily="18" charset="0"/>
                  <a:cs typeface="Times New Roman" panose="02020603050405020304" pitchFamily="18" charset="0"/>
                </a:rPr>
                <a:t> </a:t>
              </a:r>
              <a:r>
                <a:rPr lang="en-US" sz="6000" i="1" dirty="0" err="1">
                  <a:effectLst/>
                  <a:latin typeface="Cambria" panose="02040503050406030204" pitchFamily="18" charset="0"/>
                  <a:ea typeface="Cambria" panose="02040503050406030204" pitchFamily="18" charset="0"/>
                  <a:cs typeface="Times New Roman" panose="02020603050405020304" pitchFamily="18" charset="0"/>
                </a:rPr>
                <a:t>đó</a:t>
              </a:r>
              <a:r>
                <a:rPr lang="en-US" sz="6000" i="1" dirty="0">
                  <a:effectLst/>
                  <a:latin typeface="Cambria" panose="02040503050406030204" pitchFamily="18" charset="0"/>
                  <a:ea typeface="Cambria" panose="02040503050406030204" pitchFamily="18" charset="0"/>
                  <a:cs typeface="Times New Roman" panose="02020603050405020304" pitchFamily="18" charset="0"/>
                </a:rPr>
                <a:t>. </a:t>
              </a:r>
              <a:endParaRPr lang="en-US" sz="60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5"/>
            <p:cNvSpPr txBox="1"/>
            <p:nvPr/>
          </p:nvSpPr>
          <p:spPr>
            <a:xfrm>
              <a:off x="0" y="-38100"/>
              <a:ext cx="2022212" cy="276371"/>
            </a:xfrm>
            <a:prstGeom prst="rect">
              <a:avLst/>
            </a:prstGeom>
          </p:spPr>
          <p:txBody>
            <a:bodyPr lIns="50800" tIns="50800" rIns="50800" bIns="50800" rtlCol="0" anchor="ctr"/>
            <a:lstStyle/>
            <a:p>
              <a:pPr algn="ctr">
                <a:lnSpc>
                  <a:spcPts val="2659"/>
                </a:lnSpc>
              </a:pPr>
              <a:endParaRPr>
                <a:latin typeface="Arial" panose="020B0604020202020204" pitchFamily="34" charset="0"/>
              </a:endParaRPr>
            </a:p>
          </p:txBody>
        </p:sp>
      </p:grpSp>
      <p:pic>
        <p:nvPicPr>
          <p:cNvPr id="11" name="Picture 10">
            <a:extLst>
              <a:ext uri="{FF2B5EF4-FFF2-40B4-BE49-F238E27FC236}">
                <a16:creationId xmlns:a16="http://schemas.microsoft.com/office/drawing/2014/main" id="{9746241B-3C26-E1C4-3082-A85B96061874}"/>
              </a:ext>
            </a:extLst>
          </p:cNvPr>
          <p:cNvPicPr>
            <a:picLocks noChangeAspect="1"/>
          </p:cNvPicPr>
          <p:nvPr/>
        </p:nvPicPr>
        <p:blipFill>
          <a:blip r:embed="rId2"/>
          <a:stretch>
            <a:fillRect/>
          </a:stretch>
        </p:blipFill>
        <p:spPr>
          <a:xfrm>
            <a:off x="1752600" y="3467100"/>
            <a:ext cx="15582212" cy="5181600"/>
          </a:xfrm>
          <a:prstGeom prst="rect">
            <a:avLst/>
          </a:prstGeom>
        </p:spPr>
      </p:pic>
      <p:sp>
        <p:nvSpPr>
          <p:cNvPr id="7" name="Freeform 4"/>
          <p:cNvSpPr/>
          <p:nvPr/>
        </p:nvSpPr>
        <p:spPr>
          <a:xfrm>
            <a:off x="114296" y="562616"/>
            <a:ext cx="17907002" cy="2072714"/>
          </a:xfrm>
          <a:custGeom>
            <a:avLst/>
            <a:gdLst/>
            <a:ahLst/>
            <a:cxnLst/>
            <a:rect l="l" t="t" r="r" b="b"/>
            <a:pathLst>
              <a:path w="2022211" h="238271">
                <a:moveTo>
                  <a:pt x="60840" y="0"/>
                </a:moveTo>
                <a:lnTo>
                  <a:pt x="1961371" y="0"/>
                </a:lnTo>
                <a:cubicBezTo>
                  <a:pt x="1977507" y="0"/>
                  <a:pt x="1992982" y="6410"/>
                  <a:pt x="2004392" y="17820"/>
                </a:cubicBezTo>
                <a:cubicBezTo>
                  <a:pt x="2015802" y="29230"/>
                  <a:pt x="2022211" y="44705"/>
                  <a:pt x="2022211" y="60840"/>
                </a:cubicBezTo>
                <a:lnTo>
                  <a:pt x="2022211" y="177431"/>
                </a:lnTo>
                <a:cubicBezTo>
                  <a:pt x="2022211" y="193567"/>
                  <a:pt x="2015802" y="209042"/>
                  <a:pt x="2004392" y="220451"/>
                </a:cubicBezTo>
                <a:cubicBezTo>
                  <a:pt x="1992982" y="231861"/>
                  <a:pt x="1977507" y="238271"/>
                  <a:pt x="1961371" y="238271"/>
                </a:cubicBezTo>
                <a:lnTo>
                  <a:pt x="60840" y="238271"/>
                </a:lnTo>
                <a:cubicBezTo>
                  <a:pt x="44705" y="238271"/>
                  <a:pt x="29230" y="231861"/>
                  <a:pt x="17820" y="220451"/>
                </a:cubicBezTo>
                <a:cubicBezTo>
                  <a:pt x="6410" y="209042"/>
                  <a:pt x="0" y="193567"/>
                  <a:pt x="0" y="177431"/>
                </a:cubicBezTo>
                <a:lnTo>
                  <a:pt x="0" y="60840"/>
                </a:lnTo>
                <a:cubicBezTo>
                  <a:pt x="0" y="44705"/>
                  <a:pt x="6410" y="29230"/>
                  <a:pt x="17820" y="17820"/>
                </a:cubicBezTo>
                <a:cubicBezTo>
                  <a:pt x="29230" y="6410"/>
                  <a:pt x="44705" y="0"/>
                  <a:pt x="60840" y="0"/>
                </a:cubicBezTo>
                <a:close/>
              </a:path>
            </a:pathLst>
          </a:custGeom>
          <a:solidFill>
            <a:srgbClr val="F2BD01"/>
          </a:solidFill>
          <a:ln w="38100" cap="rnd">
            <a:solidFill>
              <a:srgbClr val="000000"/>
            </a:solidFill>
            <a:prstDash val="solid"/>
            <a:round/>
          </a:ln>
        </p:spPr>
        <p:txBody>
          <a:bodyPr/>
          <a:lstStyle/>
          <a:p>
            <a:pPr lvl="0" algn="just"/>
            <a:r>
              <a:rPr lang="en-US" sz="5400" b="1">
                <a:solidFill>
                  <a:srgbClr val="002060"/>
                </a:solidFill>
                <a:latin typeface="Cambria" panose="02040503050406030204" pitchFamily="18" charset="0"/>
                <a:ea typeface="Cambria" panose="02040503050406030204" pitchFamily="18" charset="0"/>
              </a:rPr>
              <a:t>- Hoạt động nào tạo nên sự khác nhau của những sản phẩm đó?</a:t>
            </a:r>
            <a:endParaRPr lang="en-US" sz="54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1447800" y="3924300"/>
            <a:ext cx="11667459" cy="4921033"/>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3"/>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79560" y="1113804"/>
              <a:ext cx="5628287" cy="5037169"/>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Thiết kế là quá trình sáng tạo để tạo ra sản phẩm đáp ứng tốt hơn nhu cầu của con người. </a:t>
              </a:r>
              <a:endParaRPr kumimoji="0" lang="en-GB" sz="8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0117" t="73491" r="-2725"/>
          <a:stretch/>
        </p:blipFill>
        <p:spPr>
          <a:xfrm>
            <a:off x="13305184" y="404477"/>
            <a:ext cx="4370600" cy="3371087"/>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76885" y="4685070"/>
            <a:ext cx="4370601" cy="5252130"/>
          </a:xfrm>
          <a:prstGeom prst="rect">
            <a:avLst/>
          </a:prstGeom>
        </p:spPr>
      </p:pic>
      <p:pic>
        <p:nvPicPr>
          <p:cNvPr id="3" name="Picture 2" descr="A close up of a logo&#10;&#10;Description automatically generated">
            <a:extLst>
              <a:ext uri="{FF2B5EF4-FFF2-40B4-BE49-F238E27FC236}">
                <a16:creationId xmlns:a16="http://schemas.microsoft.com/office/drawing/2014/main" id="{49D819D1-EE25-6CD9-3B39-4AF1E118C3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1028700"/>
            <a:ext cx="7422726" cy="2139530"/>
          </a:xfrm>
          <a:prstGeom prst="rect">
            <a:avLst/>
          </a:prstGeom>
        </p:spPr>
      </p:pic>
    </p:spTree>
    <p:extLst>
      <p:ext uri="{BB962C8B-B14F-4D97-AF65-F5344CB8AC3E}">
        <p14:creationId xmlns:p14="http://schemas.microsoft.com/office/powerpoint/2010/main" val="1186175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17A7EF-A4C5-CF49-5846-13AE64A64A26}"/>
              </a:ext>
            </a:extLst>
          </p:cNvPr>
          <p:cNvGrpSpPr/>
          <p:nvPr/>
        </p:nvGrpSpPr>
        <p:grpSpPr>
          <a:xfrm>
            <a:off x="381000" y="2781300"/>
            <a:ext cx="17373600" cy="7010400"/>
            <a:chOff x="5080000" y="744289"/>
            <a:chExt cx="6111165" cy="6721165"/>
          </a:xfrm>
        </p:grpSpPr>
        <p:pic>
          <p:nvPicPr>
            <p:cNvPr id="3" name="Picture 2">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4" name="TextBox 3">
              <a:extLst>
                <a:ext uri="{FF2B5EF4-FFF2-40B4-BE49-F238E27FC236}">
                  <a16:creationId xmlns:a16="http://schemas.microsoft.com/office/drawing/2014/main" id="{313B9C35-9B68-D7C5-5A1A-312E2B0036A3}"/>
                </a:ext>
              </a:extLst>
            </p:cNvPr>
            <p:cNvSpPr txBox="1"/>
            <p:nvPr/>
          </p:nvSpPr>
          <p:spPr>
            <a:xfrm>
              <a:off x="5238942" y="861166"/>
              <a:ext cx="5628287" cy="6604288"/>
            </a:xfrm>
            <a:prstGeom prst="rect">
              <a:avLst/>
            </a:prstGeom>
            <a:noFill/>
          </p:spPr>
          <p:txBody>
            <a:bodyPr wrap="square" rtlCol="0">
              <a:spAutoFit/>
            </a:bodyPr>
            <a:lstStyle/>
            <a:p>
              <a:pPr lvl="0" algn="just" defTabSz="1371600">
                <a:defRPr/>
              </a:pPr>
              <a:r>
                <a:rPr lang="vi-VN" sz="7200" b="1" dirty="0">
                  <a:solidFill>
                    <a:prstClr val="black"/>
                  </a:solidFill>
                  <a:latin typeface="Cambria" panose="02040503050406030204" pitchFamily="18" charset="0"/>
                  <a:ea typeface="Cambria" panose="02040503050406030204" pitchFamily="18" charset="0"/>
                </a:rPr>
                <a:t>Muốn tạo ra sản phẩm công nghệ cần phải bắt đầu từ việc thiết kế sản </a:t>
              </a:r>
              <a:r>
                <a:rPr lang="vi-VN" sz="7200" b="1">
                  <a:solidFill>
                    <a:prstClr val="black"/>
                  </a:solidFill>
                  <a:latin typeface="Cambria" panose="02040503050406030204" pitchFamily="18" charset="0"/>
                  <a:ea typeface="Cambria" panose="02040503050406030204" pitchFamily="18" charset="0"/>
                </a:rPr>
                <a:t>phẩm</a:t>
              </a:r>
              <a:r>
                <a:rPr lang="vi-VN" sz="7200" b="1" smtClean="0">
                  <a:solidFill>
                    <a:prstClr val="black"/>
                  </a:solidFill>
                  <a:latin typeface="Cambria" panose="02040503050406030204" pitchFamily="18" charset="0"/>
                  <a:ea typeface="Cambria" panose="02040503050406030204" pitchFamily="18" charset="0"/>
                </a:rPr>
                <a:t>.</a:t>
              </a:r>
              <a:r>
                <a:rPr lang="vi-VN" sz="6600" b="1">
                  <a:solidFill>
                    <a:prstClr val="black"/>
                  </a:solidFill>
                  <a:latin typeface="Cambria" panose="02040503050406030204" pitchFamily="18" charset="0"/>
                  <a:ea typeface="Cambria" panose="02040503050406030204" pitchFamily="18" charset="0"/>
                </a:rPr>
                <a:t> Thiết kế là quá trình sáng tạo để tạo ra sản phẩm đáp ứng tốt hơn nhu cầu của con người. </a:t>
              </a:r>
              <a:endParaRPr lang="en-GB" sz="8000">
                <a:solidFill>
                  <a:prstClr val="black"/>
                </a:solidFill>
                <a:latin typeface="UTM Avo" panose="02040603050506020204" pitchFamily="18" charset="0"/>
              </a:endParaRPr>
            </a:p>
          </p:txBody>
        </p:sp>
      </p:grpSp>
      <p:pic>
        <p:nvPicPr>
          <p:cNvPr id="5" name="Picture 4">
            <a:extLst>
              <a:ext uri="{FF2B5EF4-FFF2-40B4-BE49-F238E27FC236}">
                <a16:creationId xmlns:a16="http://schemas.microsoft.com/office/drawing/2014/main" id="{911D81AA-8560-EDDE-99DA-E0DB5C5289F6}"/>
              </a:ext>
            </a:extLst>
          </p:cNvPr>
          <p:cNvPicPr>
            <a:picLocks noChangeAspect="1"/>
          </p:cNvPicPr>
          <p:nvPr/>
        </p:nvPicPr>
        <p:blipFill>
          <a:blip r:embed="rId3"/>
          <a:stretch>
            <a:fillRect/>
          </a:stretch>
        </p:blipFill>
        <p:spPr>
          <a:xfrm>
            <a:off x="3048000" y="114300"/>
            <a:ext cx="12969785" cy="3192562"/>
          </a:xfrm>
          <a:prstGeom prst="rect">
            <a:avLst/>
          </a:prstGeom>
        </p:spPr>
      </p:pic>
    </p:spTree>
    <p:extLst>
      <p:ext uri="{BB962C8B-B14F-4D97-AF65-F5344CB8AC3E}">
        <p14:creationId xmlns:p14="http://schemas.microsoft.com/office/powerpoint/2010/main" val="1609721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BD01"/>
        </a:solidFill>
        <a:effectLst/>
      </p:bgPr>
    </p:bg>
    <p:spTree>
      <p:nvGrpSpPr>
        <p:cNvPr id="1" name=""/>
        <p:cNvGrpSpPr/>
        <p:nvPr/>
      </p:nvGrpSpPr>
      <p:grpSpPr>
        <a:xfrm>
          <a:off x="0" y="0"/>
          <a:ext cx="0" cy="0"/>
          <a:chOff x="0" y="0"/>
          <a:chExt cx="0" cy="0"/>
        </a:xfrm>
      </p:grpSpPr>
      <p:sp>
        <p:nvSpPr>
          <p:cNvPr id="14" name="Freeform 14"/>
          <p:cNvSpPr/>
          <p:nvPr/>
        </p:nvSpPr>
        <p:spPr>
          <a:xfrm>
            <a:off x="685800" y="419100"/>
            <a:ext cx="6599841" cy="8557330"/>
          </a:xfrm>
          <a:custGeom>
            <a:avLst/>
            <a:gdLst/>
            <a:ahLst/>
            <a:cxnLst/>
            <a:rect l="l" t="t" r="r" b="b"/>
            <a:pathLst>
              <a:path w="6599841" h="8557330">
                <a:moveTo>
                  <a:pt x="0" y="0"/>
                </a:moveTo>
                <a:lnTo>
                  <a:pt x="6599840" y="0"/>
                </a:lnTo>
                <a:lnTo>
                  <a:pt x="6599840" y="8557329"/>
                </a:lnTo>
                <a:lnTo>
                  <a:pt x="0" y="85573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latin typeface="Arial" panose="020B0604020202020204" pitchFamily="34" charset="0"/>
            </a:endParaRPr>
          </a:p>
        </p:txBody>
      </p:sp>
      <p:sp>
        <p:nvSpPr>
          <p:cNvPr id="18" name="Freeform 18"/>
          <p:cNvSpPr/>
          <p:nvPr/>
        </p:nvSpPr>
        <p:spPr>
          <a:xfrm>
            <a:off x="14554200" y="7048500"/>
            <a:ext cx="3400455" cy="2533339"/>
          </a:xfrm>
          <a:custGeom>
            <a:avLst/>
            <a:gdLst/>
            <a:ahLst/>
            <a:cxnLst/>
            <a:rect l="l" t="t" r="r" b="b"/>
            <a:pathLst>
              <a:path w="3400455" h="2533339">
                <a:moveTo>
                  <a:pt x="0" y="0"/>
                </a:moveTo>
                <a:lnTo>
                  <a:pt x="3400455" y="0"/>
                </a:lnTo>
                <a:lnTo>
                  <a:pt x="3400455" y="2533339"/>
                </a:lnTo>
                <a:lnTo>
                  <a:pt x="0" y="253333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Arial" panose="020B0604020202020204" pitchFamily="34" charset="0"/>
            </a:endParaRPr>
          </a:p>
        </p:txBody>
      </p:sp>
      <p:pic>
        <p:nvPicPr>
          <p:cNvPr id="4" name="Picture 3">
            <a:extLst>
              <a:ext uri="{FF2B5EF4-FFF2-40B4-BE49-F238E27FC236}">
                <a16:creationId xmlns:a16="http://schemas.microsoft.com/office/drawing/2014/main" id="{8F734C91-20C2-F01A-3157-3E9204BF90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3600" y="1367441"/>
            <a:ext cx="11592265" cy="8957659"/>
          </a:xfrm>
          <a:prstGeom prst="rect">
            <a:avLst/>
          </a:prstGeom>
        </p:spPr>
      </p:pic>
    </p:spTree>
    <p:extLst>
      <p:ext uri="{BB962C8B-B14F-4D97-AF65-F5344CB8AC3E}">
        <p14:creationId xmlns:p14="http://schemas.microsoft.com/office/powerpoint/2010/main" val="293051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CCB43C-AA4E-D0CA-EA8D-01737569EDB8}"/>
              </a:ext>
            </a:extLst>
          </p:cNvPr>
          <p:cNvGrpSpPr/>
          <p:nvPr/>
        </p:nvGrpSpPr>
        <p:grpSpPr>
          <a:xfrm>
            <a:off x="4191000" y="647700"/>
            <a:ext cx="13639800" cy="3048000"/>
            <a:chOff x="1594337" y="1602154"/>
            <a:chExt cx="9003323" cy="3477846"/>
          </a:xfrm>
        </p:grpSpPr>
        <p:sp>
          <p:nvSpPr>
            <p:cNvPr id="3" name="Rounded Rectangle 8">
              <a:extLst>
                <a:ext uri="{FF2B5EF4-FFF2-40B4-BE49-F238E27FC236}">
                  <a16:creationId xmlns:a16="http://schemas.microsoft.com/office/drawing/2014/main" id="{5D666EC0-44A4-EC5C-02A0-0CE92C5655DB}"/>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C2AA3367-AB38-39AB-25B1-BEC07D6E68A8}"/>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Mỗi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nhóm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sản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err="1">
                  <a:ln>
                    <a:noFill/>
                  </a:ln>
                  <a:solidFill>
                    <a:srgbClr val="002060"/>
                  </a:solidFill>
                  <a:effectLst/>
                  <a:uLnTx/>
                  <a:uFillTx/>
                  <a:latin typeface="Cambria" panose="02040503050406030204" pitchFamily="18" charset="0"/>
                  <a:ea typeface="Cambria" panose="02040503050406030204" pitchFamily="18" charset="0"/>
                  <a:cs typeface="+mn-cs"/>
                </a:rPr>
                <a:t>nghệ</a:t>
              </a: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có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mục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đích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sử</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So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kế</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sản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phẩm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nghệ</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nhóm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sự</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5" name="Freeform 13">
            <a:extLst>
              <a:ext uri="{FF2B5EF4-FFF2-40B4-BE49-F238E27FC236}">
                <a16:creationId xmlns:a16="http://schemas.microsoft.com/office/drawing/2014/main" id="{FCDAC7F1-0AAC-1977-3604-2B52098E3E1D}"/>
              </a:ext>
            </a:extLst>
          </p:cNvPr>
          <p:cNvSpPr/>
          <p:nvPr/>
        </p:nvSpPr>
        <p:spPr>
          <a:xfrm>
            <a:off x="838200" y="3695700"/>
            <a:ext cx="5867400" cy="5996155"/>
          </a:xfrm>
          <a:custGeom>
            <a:avLst/>
            <a:gdLst/>
            <a:ahLst/>
            <a:cxnLst/>
            <a:rect l="l" t="t" r="r" b="b"/>
            <a:pathLst>
              <a:path w="6048000" h="6529555">
                <a:moveTo>
                  <a:pt x="0" y="0"/>
                </a:moveTo>
                <a:lnTo>
                  <a:pt x="6048000" y="0"/>
                </a:lnTo>
                <a:lnTo>
                  <a:pt x="6048000" y="6529554"/>
                </a:lnTo>
                <a:lnTo>
                  <a:pt x="0" y="6529554"/>
                </a:lnTo>
                <a:lnTo>
                  <a:pt x="0" y="0"/>
                </a:lnTo>
                <a:close/>
              </a:path>
            </a:pathLst>
          </a:custGeom>
          <a:blipFill>
            <a:blip r:embed="rId4"/>
            <a:stretch>
              <a:fillRect/>
            </a:stretch>
          </a:blipFill>
        </p:spPr>
        <p:txBody>
          <a:bodyPr/>
          <a:lstStyle/>
          <a:p>
            <a:endParaRPr lang="en-US"/>
          </a:p>
        </p:txBody>
      </p:sp>
      <p:sp>
        <p:nvSpPr>
          <p:cNvPr id="6" name="Rectangle 5">
            <a:extLst>
              <a:ext uri="{FF2B5EF4-FFF2-40B4-BE49-F238E27FC236}">
                <a16:creationId xmlns:a16="http://schemas.microsoft.com/office/drawing/2014/main" id="{3E2EA3B2-F489-1A97-9EE7-26DAD2BB3F6F}"/>
              </a:ext>
            </a:extLst>
          </p:cNvPr>
          <p:cNvSpPr/>
          <p:nvPr/>
        </p:nvSpPr>
        <p:spPr>
          <a:xfrm>
            <a:off x="7391400" y="4610100"/>
            <a:ext cx="10004283" cy="3989297"/>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defTabSz="1371600">
              <a:lnSpc>
                <a:spcPct val="120000"/>
              </a:lnSpc>
            </a:pPr>
            <a:r>
              <a:rPr lang="en-US" sz="5400" b="1" dirty="0">
                <a:solidFill>
                  <a:prstClr val="black"/>
                </a:solidFill>
                <a:latin typeface="Cambria" panose="02040503050406030204" pitchFamily="18" charset="0"/>
                <a:ea typeface="Cambria" panose="02040503050406030204" pitchFamily="18" charset="0"/>
              </a:rPr>
              <a:t>G</a:t>
            </a:r>
            <a:r>
              <a:rPr lang="vi-VN" sz="5400" b="1" dirty="0">
                <a:solidFill>
                  <a:prstClr val="black"/>
                </a:solidFill>
                <a:latin typeface="Cambria" panose="02040503050406030204" pitchFamily="18" charset="0"/>
                <a:ea typeface="Cambria" panose="02040503050406030204" pitchFamily="18" charset="0"/>
              </a:rPr>
              <a:t>ợi ý: </a:t>
            </a:r>
            <a:r>
              <a:rPr lang="vi-VN" sz="5400" dirty="0">
                <a:solidFill>
                  <a:prstClr val="black"/>
                </a:solidFill>
                <a:latin typeface="Cambria" panose="02040503050406030204" pitchFamily="18" charset="0"/>
                <a:ea typeface="Cambria" panose="02040503050406030204" pitchFamily="18" charset="0"/>
              </a:rPr>
              <a:t>So sánh ghế HS và ghế GV, cốc uống nước và bình nước, bàn HS và bàn GV, thước kẻ HS và thước chỉ bảng của GV,... </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Đồng hồ đếm ngược 3 phút có âm thanh - 3 minute countdown timer with sound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3118" y="1049307"/>
            <a:ext cx="3048000" cy="1714500"/>
          </a:xfrm>
          <a:prstGeom prst="rect">
            <a:avLst/>
          </a:prstGeom>
        </p:spPr>
      </p:pic>
    </p:spTree>
    <p:extLst>
      <p:ext uri="{BB962C8B-B14F-4D97-AF65-F5344CB8AC3E}">
        <p14:creationId xmlns:p14="http://schemas.microsoft.com/office/powerpoint/2010/main" val="496708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8"/>
                                        </p:tgtEl>
                                      </p:cBhvr>
                                    </p:cmd>
                                  </p:childTnLst>
                                </p:cTn>
                              </p:par>
                            </p:childTnLst>
                          </p:cTn>
                        </p:par>
                      </p:childTnLst>
                    </p:cTn>
                  </p:par>
                </p:childTnLst>
              </p:cTn>
              <p:nextCondLst>
                <p:cond evt="onClick" delay="0">
                  <p:tgtEl>
                    <p:spTgt spid="8"/>
                  </p:tgtEl>
                </p:cond>
              </p:nextCondLst>
            </p:seq>
            <p:video>
              <p:cMediaNode vol="80000">
                <p:cTn id="20" fill="hold" display="0">
                  <p:stCondLst>
                    <p:cond delay="indefinite"/>
                  </p:stCondLst>
                </p:cTn>
                <p:tgtEl>
                  <p:spTgt spid="8"/>
                </p:tgtEl>
              </p:cMediaNode>
            </p:video>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5562600" y="3162300"/>
            <a:ext cx="7418399" cy="998627"/>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357601" y="4261240"/>
            <a:ext cx="5773841" cy="635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ào đó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56" y="0"/>
            <a:ext cx="18301856" cy="10361773"/>
          </a:xfrm>
          <a:prstGeom prst="rect">
            <a:avLst/>
          </a:prstGeom>
        </p:spPr>
      </p:pic>
    </p:spTree>
    <p:extLst>
      <p:ext uri="{BB962C8B-B14F-4D97-AF65-F5344CB8AC3E}">
        <p14:creationId xmlns:p14="http://schemas.microsoft.com/office/powerpoint/2010/main" val="1262008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1" y="0"/>
            <a:ext cx="18287999" cy="10287000"/>
          </a:xfrm>
          <a:prstGeom prst="rect">
            <a:avLst/>
          </a:prstGeom>
        </p:spPr>
      </p:pic>
      <p:grpSp>
        <p:nvGrpSpPr>
          <p:cNvPr id="2" name="Group 2"/>
          <p:cNvGrpSpPr/>
          <p:nvPr/>
        </p:nvGrpSpPr>
        <p:grpSpPr>
          <a:xfrm>
            <a:off x="0" y="8517762"/>
            <a:ext cx="18288000" cy="1769238"/>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defTabSz="1371600">
                <a:defRPr/>
              </a:pPr>
              <a:endParaRPr lang="en-US" sz="2700">
                <a:solidFill>
                  <a:prstClr val="black"/>
                </a:solidFill>
                <a:latin typeface="Arial" panose="020B0604020202020204" pitchFamily="34" charset="0"/>
              </a:endParaRPr>
            </a:p>
          </p:txBody>
        </p:sp>
      </p:grpSp>
      <p:grpSp>
        <p:nvGrpSpPr>
          <p:cNvPr id="4" name="Group 4"/>
          <p:cNvGrpSpPr/>
          <p:nvPr/>
        </p:nvGrpSpPr>
        <p:grpSpPr>
          <a:xfrm>
            <a:off x="0" y="8517762"/>
            <a:ext cx="18288000" cy="103233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defTabSz="1371600">
                <a:defRPr/>
              </a:pPr>
              <a:endParaRPr lang="en-US" sz="2700">
                <a:solidFill>
                  <a:prstClr val="black"/>
                </a:solidFill>
                <a:latin typeface="Arial" panose="020B0604020202020204"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3633204" y="6170432"/>
            <a:ext cx="4391918" cy="3976682"/>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2023678" y="8164109"/>
            <a:ext cx="2234943" cy="1983005"/>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450920" y="577402"/>
            <a:ext cx="4807962" cy="3610343"/>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273818" y="1028700"/>
            <a:ext cx="1790100" cy="2265948"/>
          </a:xfrm>
          <a:prstGeom prst="rect">
            <a:avLst/>
          </a:prstGeom>
        </p:spPr>
      </p:pic>
      <p:pic>
        <p:nvPicPr>
          <p:cNvPr id="13" name="Picture 12">
            <a:extLst>
              <a:ext uri="{FF2B5EF4-FFF2-40B4-BE49-F238E27FC236}">
                <a16:creationId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3294649"/>
            <a:ext cx="4939692" cy="7064318"/>
          </a:xfrm>
          <a:prstGeom prst="rect">
            <a:avLst/>
          </a:prstGeom>
        </p:spPr>
      </p:pic>
      <p:pic>
        <p:nvPicPr>
          <p:cNvPr id="14" name="Picture 6">
            <a:extLst>
              <a:ext uri="{FF2B5EF4-FFF2-40B4-BE49-F238E27FC236}">
                <a16:creationId xmlns:a16="http://schemas.microsoft.com/office/drawing/2014/main" id="{2125ADFB-DB68-0F8B-0470-38612E951EC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6510673" y="2171699"/>
            <a:ext cx="7891127" cy="5609155"/>
          </a:xfrm>
          <a:prstGeom prst="rect">
            <a:avLst/>
          </a:prstGeom>
        </p:spPr>
      </p:pic>
      <p:pic>
        <p:nvPicPr>
          <p:cNvPr id="15" name="Picture 14">
            <a:extLst>
              <a:ext uri="{FF2B5EF4-FFF2-40B4-BE49-F238E27FC236}">
                <a16:creationId xmlns:a16="http://schemas.microsoft.com/office/drawing/2014/main" id="{9BF7B134-87E6-ABDA-71C4-9670C6D14FBF}"/>
              </a:ext>
            </a:extLst>
          </p:cNvPr>
          <p:cNvPicPr>
            <a:picLocks noChangeAspect="1"/>
          </p:cNvPicPr>
          <p:nvPr/>
        </p:nvPicPr>
        <p:blipFill>
          <a:blip r:embed="rId15"/>
          <a:stretch>
            <a:fillRect/>
          </a:stretch>
        </p:blipFill>
        <p:spPr>
          <a:xfrm>
            <a:off x="163808" y="1478948"/>
            <a:ext cx="4901609" cy="2185605"/>
          </a:xfrm>
          <a:prstGeom prst="rect">
            <a:avLst/>
          </a:prstGeom>
        </p:spPr>
      </p:pic>
      <p:sp>
        <p:nvSpPr>
          <p:cNvPr id="12" name="Rectangle 11"/>
          <p:cNvSpPr/>
          <p:nvPr/>
        </p:nvSpPr>
        <p:spPr>
          <a:xfrm>
            <a:off x="6934200" y="3216456"/>
            <a:ext cx="7018194" cy="3416320"/>
          </a:xfrm>
          <a:prstGeom prst="rect">
            <a:avLst/>
          </a:prstGeom>
        </p:spPr>
        <p:txBody>
          <a:bodyPr wrap="square">
            <a:spAutoFit/>
          </a:bodyPr>
          <a:lstStyle/>
          <a:p>
            <a:pPr lvl="0" algn="just">
              <a:lnSpc>
                <a:spcPct val="90000"/>
              </a:lnSpc>
              <a:defRPr/>
            </a:pPr>
            <a:r>
              <a:rPr lang="en-GB" sz="6000" b="1">
                <a:solidFill>
                  <a:srgbClr val="000000"/>
                </a:solidFill>
                <a:latin typeface="Times New Roman" panose="02020603050405020304" pitchFamily="18" charset="0"/>
                <a:cs typeface="Times New Roman" panose="02020603050405020304" pitchFamily="18" charset="0"/>
              </a:rPr>
              <a:t>- Xem lại bài học.</a:t>
            </a:r>
          </a:p>
          <a:p>
            <a:pPr lvl="0" algn="just">
              <a:lnSpc>
                <a:spcPct val="90000"/>
              </a:lnSpc>
              <a:defRPr/>
            </a:pPr>
            <a:r>
              <a:rPr lang="en-GB" sz="6000" b="1" smtClean="0">
                <a:solidFill>
                  <a:srgbClr val="000000"/>
                </a:solidFill>
                <a:latin typeface="Times New Roman" panose="02020603050405020304" pitchFamily="18" charset="0"/>
                <a:cs typeface="Times New Roman" panose="02020603050405020304" pitchFamily="18" charset="0"/>
              </a:rPr>
              <a:t>- Chuẩn </a:t>
            </a:r>
            <a:r>
              <a:rPr lang="en-GB" sz="6000" b="1">
                <a:solidFill>
                  <a:srgbClr val="000000"/>
                </a:solidFill>
                <a:latin typeface="Times New Roman" panose="02020603050405020304" pitchFamily="18" charset="0"/>
                <a:cs typeface="Times New Roman" panose="02020603050405020304" pitchFamily="18" charset="0"/>
              </a:rPr>
              <a:t>bị bài sau</a:t>
            </a:r>
            <a:r>
              <a:rPr lang="en-GB" sz="6000" b="1" smtClean="0">
                <a:solidFill>
                  <a:srgbClr val="000000"/>
                </a:solidFill>
                <a:latin typeface="Times New Roman" panose="02020603050405020304" pitchFamily="18" charset="0"/>
                <a:cs typeface="Times New Roman" panose="02020603050405020304" pitchFamily="18" charset="0"/>
              </a:rPr>
              <a:t>: Tìm hiểu thiết kế (Tiết 2)</a:t>
            </a:r>
            <a:endParaRPr lang="en-GB" sz="600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pic>
        <p:nvPicPr>
          <p:cNvPr id="9" name="KẾT THÚC">
            <a:hlinkClick r:id="" action="ppaction://media"/>
          </p:cNvPr>
          <p:cNvPicPr>
            <a:picLocks noChangeAspect="1"/>
          </p:cNvPicPr>
          <p:nvPr>
            <a:videoFile r:link="rId1"/>
            <p:extLst>
              <p:ext uri="{DAA4B4D4-6D71-4841-9C94-3DE7FCFB9230}">
                <p14:media xmlns:p14="http://schemas.microsoft.com/office/powerpoint/2010/main" r:embed="rId2">
                  <p14:trim st="176" end="2978"/>
                </p14:media>
              </p:ext>
            </p:extLst>
          </p:nvPr>
        </p:nvPicPr>
        <p:blipFill rotWithShape="1">
          <a:blip r:embed="rId4"/>
          <a:srcRect l="1666" r="2500" b="24388"/>
          <a:stretch/>
        </p:blipFill>
        <p:spPr>
          <a:xfrm>
            <a:off x="36286" y="0"/>
            <a:ext cx="18251714" cy="10287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PPT-1" hidden="1">
            <a:extLst>
              <a:ext uri="{FF2B5EF4-FFF2-40B4-BE49-F238E27FC236}">
                <a16:creationId xmlns:a16="http://schemas.microsoft.com/office/drawing/2014/main" id="{61634176-6E28-4B3C-984F-E4F8C373ADED}"/>
              </a:ext>
            </a:extLst>
          </p:cNvPr>
          <p:cNvSpPr txBox="1"/>
          <p:nvPr/>
        </p:nvSpPr>
        <p:spPr>
          <a:xfrm>
            <a:off x="15784286" y="-1262744"/>
            <a:ext cx="2503715" cy="507831"/>
          </a:xfrm>
          <a:prstGeom prst="rect">
            <a:avLst/>
          </a:prstGeom>
          <a:noFill/>
        </p:spPr>
        <p:txBody>
          <a:bodyPr wrap="square" rtlCol="0">
            <a:spAutoFit/>
          </a:bodyPr>
          <a:lstStyle/>
          <a:p>
            <a:pPr defTabSz="1371600">
              <a:defRPr/>
            </a:pPr>
            <a:r>
              <a:rPr lang="en-US" altLang="zh-CN" sz="2700" dirty="0">
                <a:no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rPr>
              <a:t>BY YUSHEN</a:t>
            </a:r>
            <a:endParaRPr lang="zh-CN" altLang="en-US" sz="2700" dirty="0">
              <a:no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pic>
        <p:nvPicPr>
          <p:cNvPr id="15" name="图片 1">
            <a:extLst>
              <a:ext uri="{FF2B5EF4-FFF2-40B4-BE49-F238E27FC236}">
                <a16:creationId xmlns:a16="http://schemas.microsoft.com/office/drawing/2014/main" id="{8054C393-9585-3B7A-A915-B44EA1A970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541" y="1056083"/>
            <a:ext cx="3992466" cy="1337250"/>
          </a:xfrm>
          <a:prstGeom prst="rect">
            <a:avLst/>
          </a:prstGeom>
        </p:spPr>
      </p:pic>
      <p:pic>
        <p:nvPicPr>
          <p:cNvPr id="16" name="图片 80">
            <a:extLst>
              <a:ext uri="{FF2B5EF4-FFF2-40B4-BE49-F238E27FC236}">
                <a16:creationId xmlns:a16="http://schemas.microsoft.com/office/drawing/2014/main" id="{B5961B67-5A94-2488-4F42-5F78140630F5}"/>
              </a:ext>
            </a:extLst>
          </p:cNvPr>
          <p:cNvPicPr>
            <a:picLocks noChangeAspect="1"/>
          </p:cNvPicPr>
          <p:nvPr/>
        </p:nvPicPr>
        <p:blipFill rotWithShape="1">
          <a:blip r:embed="rId5">
            <a:extLst>
              <a:ext uri="{28A0092B-C50C-407E-A947-70E740481C1C}">
                <a14:useLocalDpi xmlns:a14="http://schemas.microsoft.com/office/drawing/2010/main" val="0"/>
              </a:ext>
            </a:extLst>
          </a:blip>
          <a:srcRect l="135" t="36971" r="-1"/>
          <a:stretch>
            <a:fillRect/>
          </a:stretch>
        </p:blipFill>
        <p:spPr>
          <a:xfrm>
            <a:off x="4" y="3657601"/>
            <a:ext cx="18287996" cy="6008477"/>
          </a:xfrm>
          <a:prstGeom prst="rect">
            <a:avLst/>
          </a:prstGeom>
        </p:spPr>
      </p:pic>
      <p:pic>
        <p:nvPicPr>
          <p:cNvPr id="17" name="图片 81">
            <a:extLst>
              <a:ext uri="{FF2B5EF4-FFF2-40B4-BE49-F238E27FC236}">
                <a16:creationId xmlns:a16="http://schemas.microsoft.com/office/drawing/2014/main" id="{E76EFA1A-D242-509F-BF00-DCDE64795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6865995"/>
            <a:ext cx="19227116" cy="3016062"/>
          </a:xfrm>
          <a:prstGeom prst="rect">
            <a:avLst/>
          </a:prstGeom>
        </p:spPr>
      </p:pic>
      <p:pic>
        <p:nvPicPr>
          <p:cNvPr id="18" name="图片 22">
            <a:extLst>
              <a:ext uri="{FF2B5EF4-FFF2-40B4-BE49-F238E27FC236}">
                <a16:creationId xmlns:a16="http://schemas.microsoft.com/office/drawing/2014/main" id="{5EC64509-A476-1DA5-B295-58F1C87833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142" y="-2160842"/>
            <a:ext cx="18497142" cy="17645358"/>
          </a:xfrm>
          <a:prstGeom prst="rect">
            <a:avLst/>
          </a:prstGeom>
        </p:spPr>
      </p:pic>
      <p:sp>
        <p:nvSpPr>
          <p:cNvPr id="19" name="任意多边形 25">
            <a:extLst>
              <a:ext uri="{FF2B5EF4-FFF2-40B4-BE49-F238E27FC236}">
                <a16:creationId xmlns:a16="http://schemas.microsoft.com/office/drawing/2014/main" id="{B7812557-2903-A808-1DFB-391BA40BE915}"/>
              </a:ext>
            </a:extLst>
          </p:cNvPr>
          <p:cNvSpPr/>
          <p:nvPr/>
        </p:nvSpPr>
        <p:spPr>
          <a:xfrm>
            <a:off x="1571819" y="1047307"/>
            <a:ext cx="15263738" cy="8545478"/>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3600">
              <a:solidFill>
                <a:prstClr val="white"/>
              </a:solidFill>
              <a:latin typeface="Calibri" panose="020F0502020204030204"/>
              <a:cs typeface="+mn-ea"/>
              <a:sym typeface="+mn-lt"/>
            </a:endParaRPr>
          </a:p>
        </p:txBody>
      </p:sp>
      <p:pic>
        <p:nvPicPr>
          <p:cNvPr id="20" name="图片 88">
            <a:extLst>
              <a:ext uri="{FF2B5EF4-FFF2-40B4-BE49-F238E27FC236}">
                <a16:creationId xmlns:a16="http://schemas.microsoft.com/office/drawing/2014/main" id="{9C196E80-7FEC-0772-E8D7-25B15F1E7A27}"/>
              </a:ext>
            </a:extLst>
          </p:cNvPr>
          <p:cNvPicPr>
            <a:picLocks noChangeAspect="1"/>
          </p:cNvPicPr>
          <p:nvPr/>
        </p:nvPicPr>
        <p:blipFill rotWithShape="1">
          <a:blip r:embed="rId8">
            <a:extLst>
              <a:ext uri="{28A0092B-C50C-407E-A947-70E740481C1C}">
                <a14:useLocalDpi xmlns:a14="http://schemas.microsoft.com/office/drawing/2010/main" val="0"/>
              </a:ext>
            </a:extLst>
          </a:blip>
          <a:srcRect l="30889" t="27748" r="21866"/>
          <a:stretch>
            <a:fillRect/>
          </a:stretch>
        </p:blipFill>
        <p:spPr>
          <a:xfrm>
            <a:off x="13494455" y="-57329"/>
            <a:ext cx="5090987" cy="4927584"/>
          </a:xfrm>
          <a:prstGeom prst="rect">
            <a:avLst/>
          </a:prstGeom>
        </p:spPr>
      </p:pic>
      <p:pic>
        <p:nvPicPr>
          <p:cNvPr id="21" name="图片 79">
            <a:extLst>
              <a:ext uri="{FF2B5EF4-FFF2-40B4-BE49-F238E27FC236}">
                <a16:creationId xmlns:a16="http://schemas.microsoft.com/office/drawing/2014/main" id="{7C158ED8-42C0-0A36-03AC-A8481F3FC02D}"/>
              </a:ext>
            </a:extLst>
          </p:cNvPr>
          <p:cNvPicPr>
            <a:picLocks noChangeAspect="1"/>
          </p:cNvPicPr>
          <p:nvPr/>
        </p:nvPicPr>
        <p:blipFill rotWithShape="1">
          <a:blip r:embed="rId9">
            <a:extLst>
              <a:ext uri="{28A0092B-C50C-407E-A947-70E740481C1C}">
                <a14:useLocalDpi xmlns:a14="http://schemas.microsoft.com/office/drawing/2010/main" val="0"/>
              </a:ext>
            </a:extLst>
          </a:blip>
          <a:srcRect l="1" r="77432"/>
          <a:stretch>
            <a:fillRect/>
          </a:stretch>
        </p:blipFill>
        <p:spPr>
          <a:xfrm>
            <a:off x="1" y="7261235"/>
            <a:ext cx="4127156" cy="2431230"/>
          </a:xfrm>
          <a:prstGeom prst="rect">
            <a:avLst/>
          </a:prstGeom>
        </p:spPr>
      </p:pic>
      <p:grpSp>
        <p:nvGrpSpPr>
          <p:cNvPr id="22" name="组合 107">
            <a:extLst>
              <a:ext uri="{FF2B5EF4-FFF2-40B4-BE49-F238E27FC236}">
                <a16:creationId xmlns:a16="http://schemas.microsoft.com/office/drawing/2014/main" id="{FD4BA8EF-6D7A-CAE5-FCA2-A1C5EDDD886A}"/>
              </a:ext>
            </a:extLst>
          </p:cNvPr>
          <p:cNvGrpSpPr/>
          <p:nvPr/>
        </p:nvGrpSpPr>
        <p:grpSpPr>
          <a:xfrm>
            <a:off x="959561" y="5221861"/>
            <a:ext cx="2107919" cy="4031180"/>
            <a:chOff x="181346" y="1761375"/>
            <a:chExt cx="1517253" cy="2901593"/>
          </a:xfrm>
        </p:grpSpPr>
        <p:pic>
          <p:nvPicPr>
            <p:cNvPr id="23" name="图片 17">
              <a:extLst>
                <a:ext uri="{FF2B5EF4-FFF2-40B4-BE49-F238E27FC236}">
                  <a16:creationId xmlns:a16="http://schemas.microsoft.com/office/drawing/2014/main" id="{F7FC816D-83C9-B021-CCCB-8670C0C192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24" name="图片 18">
              <a:extLst>
                <a:ext uri="{FF2B5EF4-FFF2-40B4-BE49-F238E27FC236}">
                  <a16:creationId xmlns:a16="http://schemas.microsoft.com/office/drawing/2014/main" id="{70052A87-F83E-F67F-E884-75CC2E28461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5" name="图片 19">
              <a:extLst>
                <a:ext uri="{FF2B5EF4-FFF2-40B4-BE49-F238E27FC236}">
                  <a16:creationId xmlns:a16="http://schemas.microsoft.com/office/drawing/2014/main" id="{E9E35622-55F2-0F03-AB3F-83BD54DA520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26" name="图片 85">
            <a:extLst>
              <a:ext uri="{FF2B5EF4-FFF2-40B4-BE49-F238E27FC236}">
                <a16:creationId xmlns:a16="http://schemas.microsoft.com/office/drawing/2014/main" id="{3893A8B7-F36F-D21F-B306-713AC30A2D5B}"/>
              </a:ext>
            </a:extLst>
          </p:cNvPr>
          <p:cNvPicPr>
            <a:picLocks noChangeAspect="1"/>
          </p:cNvPicPr>
          <p:nvPr/>
        </p:nvPicPr>
        <p:blipFill rotWithShape="1">
          <a:blip r:embed="rId9">
            <a:extLst>
              <a:ext uri="{28A0092B-C50C-407E-A947-70E740481C1C}">
                <a14:useLocalDpi xmlns:a14="http://schemas.microsoft.com/office/drawing/2010/main" val="0"/>
              </a:ext>
            </a:extLst>
          </a:blip>
          <a:srcRect l="77162"/>
          <a:stretch>
            <a:fillRect/>
          </a:stretch>
        </p:blipFill>
        <p:spPr>
          <a:xfrm>
            <a:off x="14111417" y="7201088"/>
            <a:ext cx="4176584" cy="2431230"/>
          </a:xfrm>
          <a:prstGeom prst="rect">
            <a:avLst/>
          </a:prstGeom>
        </p:spPr>
      </p:pic>
      <p:pic>
        <p:nvPicPr>
          <p:cNvPr id="27" name="图片 26">
            <a:extLst>
              <a:ext uri="{FF2B5EF4-FFF2-40B4-BE49-F238E27FC236}">
                <a16:creationId xmlns:a16="http://schemas.microsoft.com/office/drawing/2014/main" id="{D7656A4E-9A72-F7E8-A548-C764DFCFC48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r="45910"/>
          <a:stretch>
            <a:fillRect/>
          </a:stretch>
        </p:blipFill>
        <p:spPr>
          <a:xfrm>
            <a:off x="14505359" y="4995464"/>
            <a:ext cx="3264836" cy="5065847"/>
          </a:xfrm>
          <a:prstGeom prst="rect">
            <a:avLst/>
          </a:prstGeom>
        </p:spPr>
      </p:pic>
      <p:sp>
        <p:nvSpPr>
          <p:cNvPr id="28" name="任意多边形 91">
            <a:extLst>
              <a:ext uri="{FF2B5EF4-FFF2-40B4-BE49-F238E27FC236}">
                <a16:creationId xmlns:a16="http://schemas.microsoft.com/office/drawing/2014/main" id="{7C9B10A7-A779-E97A-064F-EE56352DB286}"/>
              </a:ext>
            </a:extLst>
          </p:cNvPr>
          <p:cNvSpPr/>
          <p:nvPr/>
        </p:nvSpPr>
        <p:spPr>
          <a:xfrm>
            <a:off x="-9866" y="9253040"/>
            <a:ext cx="18288000" cy="1029326"/>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3600">
              <a:solidFill>
                <a:prstClr val="white"/>
              </a:solidFill>
              <a:latin typeface="Calibri" panose="020F0502020204030204"/>
              <a:cs typeface="+mn-ea"/>
              <a:sym typeface="+mn-lt"/>
            </a:endParaRPr>
          </a:p>
        </p:txBody>
      </p:sp>
      <p:sp>
        <p:nvSpPr>
          <p:cNvPr id="29" name="任意多边形 110">
            <a:extLst>
              <a:ext uri="{FF2B5EF4-FFF2-40B4-BE49-F238E27FC236}">
                <a16:creationId xmlns:a16="http://schemas.microsoft.com/office/drawing/2014/main" id="{D58A50B2-6A9C-2DDA-15F4-F6EB7714AFE1}"/>
              </a:ext>
            </a:extLst>
          </p:cNvPr>
          <p:cNvSpPr/>
          <p:nvPr/>
        </p:nvSpPr>
        <p:spPr>
          <a:xfrm>
            <a:off x="-9866" y="9437596"/>
            <a:ext cx="18288000" cy="85354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3600">
              <a:solidFill>
                <a:prstClr val="white"/>
              </a:solidFill>
              <a:latin typeface="Calibri" panose="020F0502020204030204"/>
              <a:cs typeface="+mn-ea"/>
              <a:sym typeface="+mn-lt"/>
            </a:endParaRPr>
          </a:p>
        </p:txBody>
      </p:sp>
      <p:sp>
        <p:nvSpPr>
          <p:cNvPr id="31" name="任意多边形 111">
            <a:extLst>
              <a:ext uri="{FF2B5EF4-FFF2-40B4-BE49-F238E27FC236}">
                <a16:creationId xmlns:a16="http://schemas.microsoft.com/office/drawing/2014/main" id="{CADC9036-F813-5526-F306-EA1F07B0CD50}"/>
              </a:ext>
            </a:extLst>
          </p:cNvPr>
          <p:cNvSpPr/>
          <p:nvPr/>
        </p:nvSpPr>
        <p:spPr>
          <a:xfrm>
            <a:off x="-9866" y="9731200"/>
            <a:ext cx="18288000" cy="54845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3600">
              <a:solidFill>
                <a:prstClr val="white"/>
              </a:solidFill>
              <a:latin typeface="Calibri" panose="020F0502020204030204"/>
              <a:cs typeface="+mn-ea"/>
              <a:sym typeface="+mn-lt"/>
            </a:endParaRPr>
          </a:p>
        </p:txBody>
      </p:sp>
      <p:pic>
        <p:nvPicPr>
          <p:cNvPr id="32" name="图片 27">
            <a:extLst>
              <a:ext uri="{FF2B5EF4-FFF2-40B4-BE49-F238E27FC236}">
                <a16:creationId xmlns:a16="http://schemas.microsoft.com/office/drawing/2014/main" id="{BB92552D-6651-0E0C-ED39-617530ABF4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79313" y="7528386"/>
            <a:ext cx="4682951" cy="2658132"/>
          </a:xfrm>
          <a:prstGeom prst="rect">
            <a:avLst/>
          </a:prstGeom>
        </p:spPr>
      </p:pic>
      <p:sp>
        <p:nvSpPr>
          <p:cNvPr id="33" name="文本框 109">
            <a:extLst>
              <a:ext uri="{FF2B5EF4-FFF2-40B4-BE49-F238E27FC236}">
                <a16:creationId xmlns:a16="http://schemas.microsoft.com/office/drawing/2014/main" id="{1700FACE-EF98-B2A2-75B0-0685A6931032}"/>
              </a:ext>
            </a:extLst>
          </p:cNvPr>
          <p:cNvSpPr txBox="1"/>
          <p:nvPr/>
        </p:nvSpPr>
        <p:spPr>
          <a:xfrm>
            <a:off x="1940610" y="3446571"/>
            <a:ext cx="14526153" cy="1938992"/>
          </a:xfrm>
          <a:prstGeom prst="rect">
            <a:avLst/>
          </a:prstGeom>
          <a:noFill/>
        </p:spPr>
        <p:txBody>
          <a:bodyPr wrap="square" rtlCol="0">
            <a:spAutoFit/>
          </a:bodyPr>
          <a:lstStyle>
            <a:defPPr>
              <a:defRPr lang="zh-CN"/>
            </a:defPPr>
            <a:lvl1pPr algn="ctr">
              <a:defRPr sz="1600" b="1">
                <a:pattFill prst="ltDnDiag">
                  <a:fgClr>
                    <a:srgbClr val="FFC000"/>
                  </a:fgClr>
                  <a:bgClr>
                    <a:srgbClr val="FF6600"/>
                  </a:bgClr>
                </a:pattFill>
                <a:effectLst>
                  <a:outerShdw dist="38100" dir="2700000" algn="tl" rotWithShape="0">
                    <a:srgbClr val="A9250B"/>
                  </a:outerShdw>
                </a:effectLst>
                <a:cs typeface="+mn-ea"/>
              </a:defRPr>
            </a:lvl1pPr>
          </a:lstStyle>
          <a:p>
            <a:pPr defTabSz="1371600"/>
            <a:r>
              <a:rPr lang="en-US" altLang="zh-CN" sz="6000" dirty="0">
                <a:latin typeface="Times New Roman" panose="02020603050405020304" pitchFamily="18" charset="0"/>
                <a:cs typeface="Times New Roman" panose="02020603050405020304" pitchFamily="18" charset="0"/>
                <a:sym typeface="+mn-lt"/>
              </a:rPr>
              <a:t>KÍNH CHÚC CÁC THẦY CÔ </a:t>
            </a:r>
          </a:p>
          <a:p>
            <a:pPr defTabSz="1371600"/>
            <a:r>
              <a:rPr lang="en-US" altLang="zh-CN" sz="6000" dirty="0">
                <a:latin typeface="Times New Roman" panose="02020603050405020304" pitchFamily="18" charset="0"/>
                <a:cs typeface="Times New Roman" panose="02020603050405020304" pitchFamily="18" charset="0"/>
                <a:sym typeface="+mn-lt"/>
              </a:rPr>
              <a:t>MẠNH KHOẺ, HẠNH PHÚC</a:t>
            </a:r>
            <a:endParaRPr lang="zh-CN" altLang="en-US" sz="6000" dirty="0">
              <a:latin typeface="Times New Roman" panose="02020603050405020304" pitchFamily="18" charset="0"/>
              <a:cs typeface="Times New Roman" panose="02020603050405020304" pitchFamily="18" charset="0"/>
              <a:sym typeface="+mn-lt"/>
            </a:endParaRPr>
          </a:p>
        </p:txBody>
      </p:sp>
      <p:sp>
        <p:nvSpPr>
          <p:cNvPr id="3" name="Rectangle 2">
            <a:extLst>
              <a:ext uri="{FF2B5EF4-FFF2-40B4-BE49-F238E27FC236}">
                <a16:creationId xmlns:a16="http://schemas.microsoft.com/office/drawing/2014/main" id="{18F8FDA0-3399-CFA4-D965-0D3C970D5FC9}"/>
              </a:ext>
            </a:extLst>
          </p:cNvPr>
          <p:cNvSpPr/>
          <p:nvPr/>
        </p:nvSpPr>
        <p:spPr>
          <a:xfrm>
            <a:off x="-3411874" y="-1367237"/>
            <a:ext cx="3342935" cy="63627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VN" sz="2700">
              <a:solidFill>
                <a:prstClr val="white"/>
              </a:solidFill>
              <a:latin typeface="Calibri" panose="020F0502020204030204"/>
            </a:endParaRPr>
          </a:p>
        </p:txBody>
      </p:sp>
      <p:pic>
        <p:nvPicPr>
          <p:cNvPr id="2" name="Nhạc thảo luận b2(bỏ)">
            <a:hlinkClick r:id="" action="ppaction://media"/>
            <a:extLst>
              <a:ext uri="{FF2B5EF4-FFF2-40B4-BE49-F238E27FC236}">
                <a16:creationId xmlns:a16="http://schemas.microsoft.com/office/drawing/2014/main" id="{3C38E86F-B36D-7060-DC43-8EE694FFF76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52572" y="-2966004"/>
            <a:ext cx="1219200" cy="1219200"/>
          </a:xfrm>
          <a:prstGeom prst="rect">
            <a:avLst/>
          </a:prstGeom>
        </p:spPr>
      </p:pic>
    </p:spTree>
    <p:extLst>
      <p:ext uri="{BB962C8B-B14F-4D97-AF65-F5344CB8AC3E}">
        <p14:creationId xmlns:p14="http://schemas.microsoft.com/office/powerpoint/2010/main" val="181509585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down)">
                                      <p:cBhvr>
                                        <p:cTn id="14" dur="500"/>
                                        <p:tgtEl>
                                          <p:spTgt spid="2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down)">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8" presetClass="emph" presetSubtype="0" fill="hold" nodeType="withEffect">
                                  <p:stCondLst>
                                    <p:cond delay="0"/>
                                  </p:stCondLst>
                                  <p:childTnLst>
                                    <p:animRot by="21600000">
                                      <p:cBhvr>
                                        <p:cTn id="30" dur="10000" fill="hold"/>
                                        <p:tgtEl>
                                          <p:spTgt spid="18"/>
                                        </p:tgtEl>
                                        <p:attrNameLst>
                                          <p:attrName>r</p:attrName>
                                        </p:attrNameLst>
                                      </p:cBhvr>
                                    </p:animRot>
                                  </p:childTnLst>
                                </p:cTn>
                              </p:par>
                              <p:par>
                                <p:cTn id="31" presetID="22" presetClass="entr" presetSubtype="8"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par>
                                <p:cTn id="34" presetID="22" presetClass="entr" presetSubtype="2"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right)">
                                      <p:cBhvr>
                                        <p:cTn id="36" dur="500"/>
                                        <p:tgtEl>
                                          <p:spTgt spid="26"/>
                                        </p:tgtEl>
                                      </p:cBhvr>
                                    </p:animEffect>
                                  </p:childTnLst>
                                </p:cTn>
                              </p:par>
                              <p:par>
                                <p:cTn id="37" presetID="42"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53" presetClass="entr" presetSubtype="528"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1250" fill="hold"/>
                                        <p:tgtEl>
                                          <p:spTgt spid="15"/>
                                        </p:tgtEl>
                                        <p:attrNameLst>
                                          <p:attrName>ppt_w</p:attrName>
                                        </p:attrNameLst>
                                      </p:cBhvr>
                                      <p:tavLst>
                                        <p:tav tm="0">
                                          <p:val>
                                            <p:fltVal val="0"/>
                                          </p:val>
                                        </p:tav>
                                        <p:tav tm="100000">
                                          <p:val>
                                            <p:strVal val="#ppt_w"/>
                                          </p:val>
                                        </p:tav>
                                      </p:tavLst>
                                    </p:anim>
                                    <p:anim calcmode="lin" valueType="num">
                                      <p:cBhvr>
                                        <p:cTn id="50" dur="1250" fill="hold"/>
                                        <p:tgtEl>
                                          <p:spTgt spid="15"/>
                                        </p:tgtEl>
                                        <p:attrNameLst>
                                          <p:attrName>ppt_h</p:attrName>
                                        </p:attrNameLst>
                                      </p:cBhvr>
                                      <p:tavLst>
                                        <p:tav tm="0">
                                          <p:val>
                                            <p:fltVal val="0"/>
                                          </p:val>
                                        </p:tav>
                                        <p:tav tm="100000">
                                          <p:val>
                                            <p:strVal val="#ppt_h"/>
                                          </p:val>
                                        </p:tav>
                                      </p:tavLst>
                                    </p:anim>
                                    <p:animEffect transition="in" filter="fade">
                                      <p:cBhvr>
                                        <p:cTn id="51" dur="1250"/>
                                        <p:tgtEl>
                                          <p:spTgt spid="15"/>
                                        </p:tgtEl>
                                      </p:cBhvr>
                                    </p:animEffect>
                                    <p:anim calcmode="lin" valueType="num">
                                      <p:cBhvr>
                                        <p:cTn id="52" dur="1250" fill="hold"/>
                                        <p:tgtEl>
                                          <p:spTgt spid="15"/>
                                        </p:tgtEl>
                                        <p:attrNameLst>
                                          <p:attrName>ppt_x</p:attrName>
                                        </p:attrNameLst>
                                      </p:cBhvr>
                                      <p:tavLst>
                                        <p:tav tm="0">
                                          <p:val>
                                            <p:fltVal val="0.5"/>
                                          </p:val>
                                        </p:tav>
                                        <p:tav tm="100000">
                                          <p:val>
                                            <p:strVal val="#ppt_x"/>
                                          </p:val>
                                        </p:tav>
                                      </p:tavLst>
                                    </p:anim>
                                    <p:anim calcmode="lin" valueType="num">
                                      <p:cBhvr>
                                        <p:cTn id="53" dur="1250" fill="hold"/>
                                        <p:tgtEl>
                                          <p:spTgt spid="15"/>
                                        </p:tgtEl>
                                        <p:attrNameLst>
                                          <p:attrName>ppt_y</p:attrName>
                                        </p:attrNameLst>
                                      </p:cBhvr>
                                      <p:tavLst>
                                        <p:tav tm="0">
                                          <p:val>
                                            <p:fltVal val="0.5"/>
                                          </p:val>
                                        </p:tav>
                                        <p:tav tm="100000">
                                          <p:val>
                                            <p:strVal val="#ppt_y"/>
                                          </p:val>
                                        </p:tav>
                                      </p:tavLst>
                                    </p:anim>
                                  </p:childTnLst>
                                </p:cTn>
                              </p:par>
                              <p:par>
                                <p:cTn id="54" presetID="2" presetClass="entr" presetSubtype="8" decel="41000"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4500" fill="hold"/>
                                        <p:tgtEl>
                                          <p:spTgt spid="32"/>
                                        </p:tgtEl>
                                        <p:attrNameLst>
                                          <p:attrName>ppt_x</p:attrName>
                                        </p:attrNameLst>
                                      </p:cBhvr>
                                      <p:tavLst>
                                        <p:tav tm="0">
                                          <p:val>
                                            <p:strVal val="0-#ppt_w/2"/>
                                          </p:val>
                                        </p:tav>
                                        <p:tav tm="100000">
                                          <p:val>
                                            <p:strVal val="#ppt_x"/>
                                          </p:val>
                                        </p:tav>
                                      </p:tavLst>
                                    </p:anim>
                                    <p:anim calcmode="lin" valueType="num">
                                      <p:cBhvr additive="base">
                                        <p:cTn id="57" dur="4500" fill="hold"/>
                                        <p:tgtEl>
                                          <p:spTgt spid="32"/>
                                        </p:tgtEl>
                                        <p:attrNameLst>
                                          <p:attrName>ppt_y</p:attrName>
                                        </p:attrNameLst>
                                      </p:cBhvr>
                                      <p:tavLst>
                                        <p:tav tm="0">
                                          <p:val>
                                            <p:strVal val="#ppt_y"/>
                                          </p:val>
                                        </p:tav>
                                        <p:tav tm="100000">
                                          <p:val>
                                            <p:strVal val="#ppt_y"/>
                                          </p:val>
                                        </p:tav>
                                      </p:tavLst>
                                    </p:anim>
                                  </p:childTnLst>
                                </p:cTn>
                              </p:par>
                              <p:par>
                                <p:cTn id="58" presetID="6" presetClass="emph" presetSubtype="0" repeatCount="14000" autoRev="1" fill="hold" nodeType="withEffect">
                                  <p:stCondLst>
                                    <p:cond delay="0"/>
                                  </p:stCondLst>
                                  <p:childTnLst>
                                    <p:animScale>
                                      <p:cBhvr>
                                        <p:cTn id="59" dur="250" fill="hold"/>
                                        <p:tgtEl>
                                          <p:spTgt spid="32"/>
                                        </p:tgtEl>
                                      </p:cBhvr>
                                      <p:by x="95000" y="95000"/>
                                    </p:animScale>
                                  </p:childTnLst>
                                </p:cTn>
                              </p:par>
                              <p:par>
                                <p:cTn id="60" presetID="12" presetClass="entr" presetSubtype="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p:tgtEl>
                                          <p:spTgt spid="33"/>
                                        </p:tgtEl>
                                        <p:attrNameLst>
                                          <p:attrName>ppt_y</p:attrName>
                                        </p:attrNameLst>
                                      </p:cBhvr>
                                      <p:tavLst>
                                        <p:tav tm="0">
                                          <p:val>
                                            <p:strVal val="#ppt_y-#ppt_h*1.125000"/>
                                          </p:val>
                                        </p:tav>
                                        <p:tav tm="100000">
                                          <p:val>
                                            <p:strVal val="#ppt_y"/>
                                          </p:val>
                                        </p:tav>
                                      </p:tavLst>
                                    </p:anim>
                                    <p:animEffect transition="in" filter="wipe(down)">
                                      <p:cBhvr>
                                        <p:cTn id="63" dur="500"/>
                                        <p:tgtEl>
                                          <p:spTgt spid="33"/>
                                        </p:tgtEl>
                                      </p:cBhvr>
                                    </p:animEffect>
                                  </p:childTnLst>
                                </p:cTn>
                              </p:par>
                              <p:par>
                                <p:cTn id="64" presetID="34" presetClass="emph" presetSubtype="0" fill="hold" grpId="1" nodeType="withEffect">
                                  <p:stCondLst>
                                    <p:cond delay="0"/>
                                  </p:stCondLst>
                                  <p:childTnLst>
                                    <p:animMotion origin="layout" path="M 4.79167E-6 -1.48148E-6 L 4.79167E-6 -0.07222 " pathEditMode="relative" rAng="0" ptsTypes="AA">
                                      <p:cBhvr>
                                        <p:cTn id="65" dur="250" accel="50000" decel="50000" autoRev="1" fill="hold">
                                          <p:stCondLst>
                                            <p:cond delay="0"/>
                                          </p:stCondLst>
                                        </p:cTn>
                                        <p:tgtEl>
                                          <p:spTgt spid="33"/>
                                        </p:tgtEl>
                                        <p:attrNameLst>
                                          <p:attrName>ppt_x</p:attrName>
                                          <p:attrName>ppt_y</p:attrName>
                                        </p:attrNameLst>
                                      </p:cBhvr>
                                      <p:rCtr x="0" y="-3611"/>
                                    </p:animMotion>
                                    <p:animRot by="1500000">
                                      <p:cBhvr>
                                        <p:cTn id="66" dur="125" fill="hold">
                                          <p:stCondLst>
                                            <p:cond delay="0"/>
                                          </p:stCondLst>
                                        </p:cTn>
                                        <p:tgtEl>
                                          <p:spTgt spid="33"/>
                                        </p:tgtEl>
                                        <p:attrNameLst>
                                          <p:attrName>r</p:attrName>
                                        </p:attrNameLst>
                                      </p:cBhvr>
                                    </p:animRot>
                                    <p:animRot by="-1500000">
                                      <p:cBhvr>
                                        <p:cTn id="67" dur="125" fill="hold">
                                          <p:stCondLst>
                                            <p:cond delay="125"/>
                                          </p:stCondLst>
                                        </p:cTn>
                                        <p:tgtEl>
                                          <p:spTgt spid="33"/>
                                        </p:tgtEl>
                                        <p:attrNameLst>
                                          <p:attrName>r</p:attrName>
                                        </p:attrNameLst>
                                      </p:cBhvr>
                                    </p:animRot>
                                    <p:animRot by="-1500000">
                                      <p:cBhvr>
                                        <p:cTn id="68" dur="125" fill="hold">
                                          <p:stCondLst>
                                            <p:cond delay="250"/>
                                          </p:stCondLst>
                                        </p:cTn>
                                        <p:tgtEl>
                                          <p:spTgt spid="33"/>
                                        </p:tgtEl>
                                        <p:attrNameLst>
                                          <p:attrName>r</p:attrName>
                                        </p:attrNameLst>
                                      </p:cBhvr>
                                    </p:animRot>
                                    <p:animRot by="1500000">
                                      <p:cBhvr>
                                        <p:cTn id="69" dur="125" fill="hold">
                                          <p:stCondLst>
                                            <p:cond delay="375"/>
                                          </p:stCondLst>
                                        </p:cTn>
                                        <p:tgtEl>
                                          <p:spTgt spid="33"/>
                                        </p:tgtEl>
                                        <p:attrNameLst>
                                          <p:attrName>r</p:attrName>
                                        </p:attrNameLst>
                                      </p:cBhvr>
                                    </p:animRot>
                                  </p:childTnLst>
                                </p:cTn>
                              </p:par>
                              <p:par>
                                <p:cTn id="70" presetID="1" presetClass="mediacall" presetSubtype="0" fill="hold" nodeType="withEffect">
                                  <p:stCondLst>
                                    <p:cond delay="0"/>
                                  </p:stCondLst>
                                  <p:childTnLst>
                                    <p:cmd type="call" cmd="playFrom(0.0)">
                                      <p:cBhvr>
                                        <p:cTn id="71" dur="2973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909">
                <p:cTn id="72" fill="hold" display="0">
                  <p:stCondLst>
                    <p:cond delay="indefinite"/>
                  </p:stCondLst>
                  <p:endCondLst>
                    <p:cond evt="onStopAudio" delay="0">
                      <p:tgtEl>
                        <p:sldTgt/>
                      </p:tgtEl>
                    </p:cond>
                  </p:endCondLst>
                </p:cTn>
                <p:tgtEl>
                  <p:spTgt spid="2"/>
                </p:tgtEl>
              </p:cMediaNode>
            </p:audio>
          </p:childTnLst>
        </p:cTn>
      </p:par>
    </p:tnLst>
    <p:bldLst>
      <p:bldP spid="19" grpId="0" animBg="1"/>
      <p:bldP spid="28" grpId="0" animBg="1"/>
      <p:bldP spid="29" grpId="0" animBg="1"/>
      <p:bldP spid="31" grpId="0" animBg="1"/>
      <p:bldP spid="33" grpId="0"/>
      <p:bldP spid="33"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BD01"/>
        </a:solidFill>
        <a:effectLst/>
      </p:bgPr>
    </p:bg>
    <p:spTree>
      <p:nvGrpSpPr>
        <p:cNvPr id="1" name=""/>
        <p:cNvGrpSpPr/>
        <p:nvPr/>
      </p:nvGrpSpPr>
      <p:grpSpPr>
        <a:xfrm>
          <a:off x="0" y="0"/>
          <a:ext cx="0" cy="0"/>
          <a:chOff x="0" y="0"/>
          <a:chExt cx="0" cy="0"/>
        </a:xfrm>
      </p:grpSpPr>
      <p:sp>
        <p:nvSpPr>
          <p:cNvPr id="14" name="Freeform 14"/>
          <p:cNvSpPr/>
          <p:nvPr/>
        </p:nvSpPr>
        <p:spPr>
          <a:xfrm>
            <a:off x="685800" y="419100"/>
            <a:ext cx="6599841" cy="8557330"/>
          </a:xfrm>
          <a:custGeom>
            <a:avLst/>
            <a:gdLst/>
            <a:ahLst/>
            <a:cxnLst/>
            <a:rect l="l" t="t" r="r" b="b"/>
            <a:pathLst>
              <a:path w="6599841" h="8557330">
                <a:moveTo>
                  <a:pt x="0" y="0"/>
                </a:moveTo>
                <a:lnTo>
                  <a:pt x="6599840" y="0"/>
                </a:lnTo>
                <a:lnTo>
                  <a:pt x="6599840" y="8557329"/>
                </a:lnTo>
                <a:lnTo>
                  <a:pt x="0" y="855732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latin typeface="Arial" panose="020B0604020202020204" pitchFamily="34" charset="0"/>
            </a:endParaRPr>
          </a:p>
        </p:txBody>
      </p:sp>
      <p:sp>
        <p:nvSpPr>
          <p:cNvPr id="18" name="Freeform 18"/>
          <p:cNvSpPr/>
          <p:nvPr/>
        </p:nvSpPr>
        <p:spPr>
          <a:xfrm>
            <a:off x="14554200" y="7048500"/>
            <a:ext cx="3400455" cy="2533339"/>
          </a:xfrm>
          <a:custGeom>
            <a:avLst/>
            <a:gdLst/>
            <a:ahLst/>
            <a:cxnLst/>
            <a:rect l="l" t="t" r="r" b="b"/>
            <a:pathLst>
              <a:path w="3400455" h="2533339">
                <a:moveTo>
                  <a:pt x="0" y="0"/>
                </a:moveTo>
                <a:lnTo>
                  <a:pt x="3400455" y="0"/>
                </a:lnTo>
                <a:lnTo>
                  <a:pt x="3400455" y="2533339"/>
                </a:lnTo>
                <a:lnTo>
                  <a:pt x="0" y="2533339"/>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latin typeface="Arial" panose="020B0604020202020204" pitchFamily="34" charset="0"/>
            </a:endParaRPr>
          </a:p>
        </p:txBody>
      </p:sp>
      <p:pic>
        <p:nvPicPr>
          <p:cNvPr id="31" name="Picture 30">
            <a:extLst>
              <a:ext uri="{FF2B5EF4-FFF2-40B4-BE49-F238E27FC236}">
                <a16:creationId xmlns:a16="http://schemas.microsoft.com/office/drawing/2014/main" id="{724643B4-FBB8-B54E-9F76-3D690F6F1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2200" y="1028700"/>
            <a:ext cx="10364561" cy="79862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YÊU KHOA HỌC - NHẠC THIẾU NHI - NGUYỄN VĂN CHUNG - MV 2D 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709" y="-10391"/>
            <a:ext cx="18412691" cy="10349558"/>
          </a:xfrm>
          <a:prstGeom prst="rect">
            <a:avLst/>
          </a:prstGeom>
        </p:spPr>
      </p:pic>
    </p:spTree>
    <p:extLst>
      <p:ext uri="{BB962C8B-B14F-4D97-AF65-F5344CB8AC3E}">
        <p14:creationId xmlns:p14="http://schemas.microsoft.com/office/powerpoint/2010/main" val="3960752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6" name="Freeform 6"/>
          <p:cNvSpPr/>
          <p:nvPr/>
        </p:nvSpPr>
        <p:spPr>
          <a:xfrm rot="1340480">
            <a:off x="16251505" y="885836"/>
            <a:ext cx="993356" cy="2001724"/>
          </a:xfrm>
          <a:custGeom>
            <a:avLst/>
            <a:gdLst/>
            <a:ahLst/>
            <a:cxnLst/>
            <a:rect l="l" t="t" r="r" b="b"/>
            <a:pathLst>
              <a:path w="993356" h="2001724">
                <a:moveTo>
                  <a:pt x="0" y="0"/>
                </a:moveTo>
                <a:lnTo>
                  <a:pt x="993356" y="0"/>
                </a:lnTo>
                <a:lnTo>
                  <a:pt x="993356" y="2001724"/>
                </a:lnTo>
                <a:lnTo>
                  <a:pt x="0" y="20017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0" y="59817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5" name="Picture 15"/>
          <p:cNvPicPr>
            <a:picLocks noChangeAspect="1"/>
          </p:cNvPicPr>
          <p:nvPr/>
        </p:nvPicPr>
        <p:blipFill>
          <a:blip r:embed="rId7"/>
          <a:srcRect/>
          <a:stretch>
            <a:fillRect/>
          </a:stretch>
        </p:blipFill>
        <p:spPr>
          <a:xfrm>
            <a:off x="13639800" y="6009132"/>
            <a:ext cx="4632960" cy="3706368"/>
          </a:xfrm>
          <a:prstGeom prst="rect">
            <a:avLst/>
          </a:prstGeom>
        </p:spPr>
      </p:pic>
      <p:pic>
        <p:nvPicPr>
          <p:cNvPr id="18" name="Picture 17">
            <a:extLst>
              <a:ext uri="{FF2B5EF4-FFF2-40B4-BE49-F238E27FC236}">
                <a16:creationId xmlns:a16="http://schemas.microsoft.com/office/drawing/2014/main" id="{1C24383B-6868-BE21-02C5-47B0AAB1A1BF}"/>
              </a:ext>
            </a:extLst>
          </p:cNvPr>
          <p:cNvPicPr>
            <a:picLocks noChangeAspect="1"/>
          </p:cNvPicPr>
          <p:nvPr/>
        </p:nvPicPr>
        <p:blipFill>
          <a:blip r:embed="rId8"/>
          <a:stretch>
            <a:fillRect/>
          </a:stretch>
        </p:blipFill>
        <p:spPr>
          <a:xfrm>
            <a:off x="7315200" y="190500"/>
            <a:ext cx="4377307" cy="1603387"/>
          </a:xfrm>
          <a:prstGeom prst="rect">
            <a:avLst/>
          </a:prstGeom>
        </p:spPr>
      </p:pic>
      <p:pic>
        <p:nvPicPr>
          <p:cNvPr id="21" name="Picture 20">
            <a:extLst>
              <a:ext uri="{FF2B5EF4-FFF2-40B4-BE49-F238E27FC236}">
                <a16:creationId xmlns:a16="http://schemas.microsoft.com/office/drawing/2014/main" id="{80AEE50C-84E5-1484-D4A3-E85CEF069B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14600" y="2781300"/>
            <a:ext cx="14554200" cy="3382714"/>
          </a:xfrm>
          <a:prstGeom prst="rect">
            <a:avLst/>
          </a:prstGeom>
        </p:spPr>
      </p:pic>
      <p:pic>
        <p:nvPicPr>
          <p:cNvPr id="28" name="Picture 27">
            <a:extLst>
              <a:ext uri="{FF2B5EF4-FFF2-40B4-BE49-F238E27FC236}">
                <a16:creationId xmlns:a16="http://schemas.microsoft.com/office/drawing/2014/main" id="{3C0F7D5F-A7F0-548D-29B8-828C1CFF65C6}"/>
              </a:ext>
            </a:extLst>
          </p:cNvPr>
          <p:cNvPicPr>
            <a:picLocks noChangeAspect="1"/>
          </p:cNvPicPr>
          <p:nvPr/>
        </p:nvPicPr>
        <p:blipFill>
          <a:blip r:embed="rId10"/>
          <a:stretch>
            <a:fillRect/>
          </a:stretch>
        </p:blipFill>
        <p:spPr>
          <a:xfrm>
            <a:off x="228600" y="419100"/>
            <a:ext cx="3426249" cy="3883489"/>
          </a:xfrm>
          <a:prstGeom prst="rect">
            <a:avLst/>
          </a:prstGeom>
        </p:spPr>
      </p:pic>
      <p:sp>
        <p:nvSpPr>
          <p:cNvPr id="8" name="TextBox 7">
            <a:extLst>
              <a:ext uri="{FF2B5EF4-FFF2-40B4-BE49-F238E27FC236}">
                <a16:creationId xmlns:a16="http://schemas.microsoft.com/office/drawing/2014/main" id="{52D81682-547C-4E1E-849E-849AA96952FB}"/>
              </a:ext>
            </a:extLst>
          </p:cNvPr>
          <p:cNvSpPr txBox="1"/>
          <p:nvPr/>
        </p:nvSpPr>
        <p:spPr>
          <a:xfrm flipH="1">
            <a:off x="7344229" y="6043431"/>
            <a:ext cx="3635074" cy="1107996"/>
          </a:xfrm>
          <a:prstGeom prst="rect">
            <a:avLst/>
          </a:prstGeom>
          <a:noFill/>
        </p:spPr>
        <p:txBody>
          <a:bodyPr wrap="square" rtlCol="0">
            <a:spAutoFit/>
          </a:bodyPr>
          <a:lstStyle/>
          <a:p>
            <a:pPr algn="ctr" defTabSz="1371600"/>
            <a:r>
              <a:rPr lang="en-GB" sz="6600" b="1" smtClean="0">
                <a:solidFill>
                  <a:srgbClr val="AC1F3D"/>
                </a:solidFill>
                <a:latin typeface="Times New Roman" panose="02020603050405020304" pitchFamily="18" charset="0"/>
                <a:cs typeface="Times New Roman" panose="02020603050405020304" pitchFamily="18" charset="0"/>
              </a:rPr>
              <a:t>(tiết </a:t>
            </a:r>
            <a:r>
              <a:rPr lang="en-GB" sz="6600" b="1" dirty="0">
                <a:solidFill>
                  <a:srgbClr val="AC1F3D"/>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19261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BD01"/>
        </a:solidFill>
        <a:effectLst/>
      </p:bgPr>
    </p:bg>
    <p:spTree>
      <p:nvGrpSpPr>
        <p:cNvPr id="1" name=""/>
        <p:cNvGrpSpPr/>
        <p:nvPr/>
      </p:nvGrpSpPr>
      <p:grpSpPr>
        <a:xfrm>
          <a:off x="0" y="0"/>
          <a:ext cx="0" cy="0"/>
          <a:chOff x="0" y="0"/>
          <a:chExt cx="0" cy="0"/>
        </a:xfrm>
      </p:grpSpPr>
      <p:sp>
        <p:nvSpPr>
          <p:cNvPr id="14" name="Freeform 14"/>
          <p:cNvSpPr/>
          <p:nvPr/>
        </p:nvSpPr>
        <p:spPr>
          <a:xfrm>
            <a:off x="685800" y="419100"/>
            <a:ext cx="6599841" cy="8557330"/>
          </a:xfrm>
          <a:custGeom>
            <a:avLst/>
            <a:gdLst/>
            <a:ahLst/>
            <a:cxnLst/>
            <a:rect l="l" t="t" r="r" b="b"/>
            <a:pathLst>
              <a:path w="6599841" h="8557330">
                <a:moveTo>
                  <a:pt x="0" y="0"/>
                </a:moveTo>
                <a:lnTo>
                  <a:pt x="6599840" y="0"/>
                </a:lnTo>
                <a:lnTo>
                  <a:pt x="6599840" y="8557329"/>
                </a:lnTo>
                <a:lnTo>
                  <a:pt x="0" y="85573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latin typeface="Arial" panose="020B0604020202020204" pitchFamily="34" charset="0"/>
            </a:endParaRPr>
          </a:p>
        </p:txBody>
      </p:sp>
      <p:sp>
        <p:nvSpPr>
          <p:cNvPr id="18" name="Freeform 18"/>
          <p:cNvSpPr/>
          <p:nvPr/>
        </p:nvSpPr>
        <p:spPr>
          <a:xfrm>
            <a:off x="14554200" y="7048500"/>
            <a:ext cx="3400455" cy="2533339"/>
          </a:xfrm>
          <a:custGeom>
            <a:avLst/>
            <a:gdLst/>
            <a:ahLst/>
            <a:cxnLst/>
            <a:rect l="l" t="t" r="r" b="b"/>
            <a:pathLst>
              <a:path w="3400455" h="2533339">
                <a:moveTo>
                  <a:pt x="0" y="0"/>
                </a:moveTo>
                <a:lnTo>
                  <a:pt x="3400455" y="0"/>
                </a:lnTo>
                <a:lnTo>
                  <a:pt x="3400455" y="2533339"/>
                </a:lnTo>
                <a:lnTo>
                  <a:pt x="0" y="2533339"/>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latin typeface="Arial" panose="020B0604020202020204" pitchFamily="34" charset="0"/>
            </a:endParaRPr>
          </a:p>
        </p:txBody>
      </p:sp>
      <p:pic>
        <p:nvPicPr>
          <p:cNvPr id="3" name="Picture 2">
            <a:extLst>
              <a:ext uri="{FF2B5EF4-FFF2-40B4-BE49-F238E27FC236}">
                <a16:creationId xmlns:a16="http://schemas.microsoft.com/office/drawing/2014/main" id="{FBF3A161-AB09-19A0-0470-75A170A0E7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7000" y="1638299"/>
            <a:ext cx="10591800" cy="7933025"/>
          </a:xfrm>
          <a:prstGeom prst="rect">
            <a:avLst/>
          </a:prstGeom>
        </p:spPr>
      </p:pic>
    </p:spTree>
    <p:extLst>
      <p:ext uri="{BB962C8B-B14F-4D97-AF65-F5344CB8AC3E}">
        <p14:creationId xmlns:p14="http://schemas.microsoft.com/office/powerpoint/2010/main" val="213274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sp>
        <p:nvSpPr>
          <p:cNvPr id="19" name="Freeform 4">
            <a:extLst>
              <a:ext uri="{FF2B5EF4-FFF2-40B4-BE49-F238E27FC236}">
                <a16:creationId xmlns:a16="http://schemas.microsoft.com/office/drawing/2014/main" id="{21909817-3CB9-06A6-DD0C-4E4022B23807}"/>
              </a:ext>
            </a:extLst>
          </p:cNvPr>
          <p:cNvSpPr/>
          <p:nvPr/>
        </p:nvSpPr>
        <p:spPr>
          <a:xfrm>
            <a:off x="2514600" y="1866900"/>
            <a:ext cx="13411200" cy="38862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latin typeface="Arial" panose="020B0604020202020204" pitchFamily="34" charset="0"/>
            </a:endParaRPr>
          </a:p>
        </p:txBody>
      </p:sp>
      <p:pic>
        <p:nvPicPr>
          <p:cNvPr id="20" name="Picture 15">
            <a:extLst>
              <a:ext uri="{FF2B5EF4-FFF2-40B4-BE49-F238E27FC236}">
                <a16:creationId xmlns:a16="http://schemas.microsoft.com/office/drawing/2014/main" id="{FCF99DD3-D622-F9EC-AAC8-CE16603FD19B}"/>
              </a:ext>
            </a:extLst>
          </p:cNvPr>
          <p:cNvPicPr>
            <a:picLocks noChangeAspect="1"/>
          </p:cNvPicPr>
          <p:nvPr/>
        </p:nvPicPr>
        <p:blipFill>
          <a:blip r:embed="rId4"/>
          <a:srcRect/>
          <a:stretch>
            <a:fillRect/>
          </a:stretch>
        </p:blipFill>
        <p:spPr>
          <a:xfrm>
            <a:off x="1981200" y="5753100"/>
            <a:ext cx="5013960" cy="4011168"/>
          </a:xfrm>
          <a:prstGeom prst="rect">
            <a:avLst/>
          </a:prstGeom>
        </p:spPr>
      </p:pic>
      <p:sp>
        <p:nvSpPr>
          <p:cNvPr id="21" name="TextBox 20">
            <a:extLst>
              <a:ext uri="{FF2B5EF4-FFF2-40B4-BE49-F238E27FC236}">
                <a16:creationId xmlns:a16="http://schemas.microsoft.com/office/drawing/2014/main" id="{E87448AF-1AAE-20C8-8ED8-DEC6E5E0C62D}"/>
              </a:ext>
            </a:extLst>
          </p:cNvPr>
          <p:cNvSpPr txBox="1"/>
          <p:nvPr/>
        </p:nvSpPr>
        <p:spPr>
          <a:xfrm>
            <a:off x="2743200" y="2476500"/>
            <a:ext cx="11353800" cy="2800767"/>
          </a:xfrm>
          <a:prstGeom prst="rect">
            <a:avLst/>
          </a:prstGeom>
          <a:noFill/>
        </p:spPr>
        <p:txBody>
          <a:bodyPr wrap="square" rtlCol="0">
            <a:spAutoFit/>
          </a:bodyPr>
          <a:lstStyle/>
          <a:p>
            <a:pPr algn="ctr"/>
            <a:r>
              <a:rPr lang="en-US" sz="8800" b="1" dirty="0">
                <a:latin typeface="Arial" panose="020B0604020202020204" pitchFamily="34" charset="0"/>
              </a:rPr>
              <a:t>1. THIẾT KẾ TRONG CUỘC SỐNG</a:t>
            </a:r>
          </a:p>
        </p:txBody>
      </p:sp>
      <p:sp>
        <p:nvSpPr>
          <p:cNvPr id="22" name="Freeform 10">
            <a:extLst>
              <a:ext uri="{FF2B5EF4-FFF2-40B4-BE49-F238E27FC236}">
                <a16:creationId xmlns:a16="http://schemas.microsoft.com/office/drawing/2014/main" id="{F0503A4F-5A0F-27A6-40E3-47D006C2B8BA}"/>
              </a:ext>
            </a:extLst>
          </p:cNvPr>
          <p:cNvSpPr/>
          <p:nvPr/>
        </p:nvSpPr>
        <p:spPr>
          <a:xfrm>
            <a:off x="12344400" y="420624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6F1"/>
        </a:solidFill>
        <a:effectLst/>
      </p:bgPr>
    </p:bg>
    <p:spTree>
      <p:nvGrpSpPr>
        <p:cNvPr id="1" name=""/>
        <p:cNvGrpSpPr/>
        <p:nvPr/>
      </p:nvGrpSpPr>
      <p:grpSpPr>
        <a:xfrm>
          <a:off x="0" y="0"/>
          <a:ext cx="0" cy="0"/>
          <a:chOff x="0" y="0"/>
          <a:chExt cx="0" cy="0"/>
        </a:xfrm>
      </p:grpSpPr>
      <p:grpSp>
        <p:nvGrpSpPr>
          <p:cNvPr id="2" name="Group 2"/>
          <p:cNvGrpSpPr/>
          <p:nvPr/>
        </p:nvGrpSpPr>
        <p:grpSpPr>
          <a:xfrm>
            <a:off x="0" y="-35844"/>
            <a:ext cx="18317029" cy="1495426"/>
            <a:chOff x="0" y="0"/>
            <a:chExt cx="7087847" cy="1100800"/>
          </a:xfrm>
        </p:grpSpPr>
        <p:sp>
          <p:nvSpPr>
            <p:cNvPr id="3" name="Freeform 3"/>
            <p:cNvSpPr/>
            <p:nvPr/>
          </p:nvSpPr>
          <p:spPr>
            <a:xfrm>
              <a:off x="0" y="0"/>
              <a:ext cx="7087846" cy="1100800"/>
            </a:xfrm>
            <a:custGeom>
              <a:avLst/>
              <a:gdLst/>
              <a:ahLst/>
              <a:cxnLst/>
              <a:rect l="l" t="t" r="r" b="b"/>
              <a:pathLst>
                <a:path w="7087846" h="1100800">
                  <a:moveTo>
                    <a:pt x="34098" y="0"/>
                  </a:moveTo>
                  <a:lnTo>
                    <a:pt x="7053749" y="0"/>
                  </a:lnTo>
                  <a:cubicBezTo>
                    <a:pt x="7072580" y="0"/>
                    <a:pt x="7087846" y="15266"/>
                    <a:pt x="7087846" y="34098"/>
                  </a:cubicBezTo>
                  <a:lnTo>
                    <a:pt x="7087846" y="1066702"/>
                  </a:lnTo>
                  <a:cubicBezTo>
                    <a:pt x="7087846" y="1075745"/>
                    <a:pt x="7084254" y="1084418"/>
                    <a:pt x="7077859" y="1090813"/>
                  </a:cubicBezTo>
                  <a:cubicBezTo>
                    <a:pt x="7071464" y="1097208"/>
                    <a:pt x="7062791" y="1100800"/>
                    <a:pt x="7053749" y="1100800"/>
                  </a:cubicBezTo>
                  <a:lnTo>
                    <a:pt x="34098" y="1100800"/>
                  </a:lnTo>
                  <a:cubicBezTo>
                    <a:pt x="15266" y="1100800"/>
                    <a:pt x="0" y="1085534"/>
                    <a:pt x="0" y="1066702"/>
                  </a:cubicBezTo>
                  <a:lnTo>
                    <a:pt x="0" y="34098"/>
                  </a:lnTo>
                  <a:cubicBezTo>
                    <a:pt x="0" y="15266"/>
                    <a:pt x="15266" y="0"/>
                    <a:pt x="34098" y="0"/>
                  </a:cubicBezTo>
                  <a:close/>
                </a:path>
              </a:pathLst>
            </a:custGeom>
            <a:solidFill>
              <a:srgbClr val="89D2C2"/>
            </a:solidFill>
          </p:spPr>
          <p:txBody>
            <a:bodyPr/>
            <a:lstStyle/>
            <a:p>
              <a:endParaRPr lang="en-US">
                <a:latin typeface="Arial" panose="020B0604020202020204" pitchFamily="34" charset="0"/>
              </a:endParaRPr>
            </a:p>
          </p:txBody>
        </p:sp>
        <p:sp>
          <p:nvSpPr>
            <p:cNvPr id="4" name="TextBox 4"/>
            <p:cNvSpPr txBox="1"/>
            <p:nvPr/>
          </p:nvSpPr>
          <p:spPr>
            <a:xfrm>
              <a:off x="0" y="-38100"/>
              <a:ext cx="7087847" cy="1138900"/>
            </a:xfrm>
            <a:prstGeom prst="rect">
              <a:avLst/>
            </a:prstGeom>
          </p:spPr>
          <p:txBody>
            <a:bodyPr lIns="50800" tIns="50800" rIns="50800" bIns="50800" rtlCol="0" anchor="ctr"/>
            <a:lstStyle/>
            <a:p>
              <a:pPr algn="ctr">
                <a:lnSpc>
                  <a:spcPts val="2659"/>
                </a:lnSpc>
              </a:pPr>
              <a:endParaRPr>
                <a:latin typeface="Arial" panose="020B0604020202020204" pitchFamily="34" charset="0"/>
              </a:endParaRPr>
            </a:p>
          </p:txBody>
        </p:sp>
      </p:grpSp>
      <p:sp>
        <p:nvSpPr>
          <p:cNvPr id="38" name="TextBox 37">
            <a:extLst>
              <a:ext uri="{FF2B5EF4-FFF2-40B4-BE49-F238E27FC236}">
                <a16:creationId xmlns:a16="http://schemas.microsoft.com/office/drawing/2014/main" id="{A4568B2B-61EB-C4DC-244A-B9FE7621A98A}"/>
              </a:ext>
            </a:extLst>
          </p:cNvPr>
          <p:cNvSpPr txBox="1"/>
          <p:nvPr/>
        </p:nvSpPr>
        <p:spPr>
          <a:xfrm>
            <a:off x="-152400" y="-31173"/>
            <a:ext cx="18469426" cy="1446550"/>
          </a:xfrm>
          <a:prstGeom prst="rect">
            <a:avLst/>
          </a:prstGeom>
          <a:noFill/>
        </p:spPr>
        <p:txBody>
          <a:bodyPr wrap="square" rtlCol="0">
            <a:spAutoFit/>
          </a:bodyPr>
          <a:lstStyle/>
          <a:p>
            <a:pPr lvl="0" algn="ctr"/>
            <a:r>
              <a:rPr lang="vi-VN" sz="4400" b="1" dirty="0">
                <a:solidFill>
                  <a:srgbClr val="002060"/>
                </a:solidFill>
                <a:latin typeface="+mj-lt"/>
                <a:ea typeface="Cambria" panose="02040503050406030204" pitchFamily="18" charset="0"/>
              </a:rPr>
              <a:t>Em hãy ghép thẻ tên hoạt động với hình mô tả hoạt động ở Hình 1 cho phù hợp</a:t>
            </a:r>
            <a:r>
              <a:rPr lang="vi-VN" sz="4400" b="1">
                <a:solidFill>
                  <a:srgbClr val="002060"/>
                </a:solidFill>
                <a:latin typeface="+mj-lt"/>
                <a:ea typeface="Cambria" panose="02040503050406030204" pitchFamily="18" charset="0"/>
              </a:rPr>
              <a:t>. Hoạt động nào được thực hiện đầu tiên để tạo ra sản phẩm công nghệ</a:t>
            </a:r>
            <a:r>
              <a:rPr lang="vi-VN" sz="4400" b="1" smtClean="0">
                <a:solidFill>
                  <a:srgbClr val="002060"/>
                </a:solidFill>
                <a:latin typeface="+mj-lt"/>
                <a:ea typeface="Cambria" panose="02040503050406030204" pitchFamily="18" charset="0"/>
              </a:rPr>
              <a:t>?</a:t>
            </a:r>
            <a:endParaRPr lang="vi-VN" sz="4400" b="1">
              <a:solidFill>
                <a:srgbClr val="002060"/>
              </a:solidFill>
              <a:latin typeface="+mj-lt"/>
              <a:ea typeface="Cambria" panose="02040503050406030204" pitchFamily="18" charset="0"/>
            </a:endParaRPr>
          </a:p>
        </p:txBody>
      </p:sp>
      <p:pic>
        <p:nvPicPr>
          <p:cNvPr id="11" name="Picture 10"/>
          <p:cNvPicPr>
            <a:picLocks noChangeAspect="1"/>
          </p:cNvPicPr>
          <p:nvPr/>
        </p:nvPicPr>
        <p:blipFill>
          <a:blip r:embed="rId4"/>
          <a:stretch>
            <a:fillRect/>
          </a:stretch>
        </p:blipFill>
        <p:spPr>
          <a:xfrm>
            <a:off x="6264217" y="1511340"/>
            <a:ext cx="5215846" cy="3389207"/>
          </a:xfrm>
          <a:prstGeom prst="rect">
            <a:avLst/>
          </a:prstGeom>
        </p:spPr>
      </p:pic>
      <p:pic>
        <p:nvPicPr>
          <p:cNvPr id="12" name="Picture 11"/>
          <p:cNvPicPr>
            <a:picLocks noChangeAspect="1"/>
          </p:cNvPicPr>
          <p:nvPr/>
        </p:nvPicPr>
        <p:blipFill>
          <a:blip r:embed="rId5"/>
          <a:stretch>
            <a:fillRect/>
          </a:stretch>
        </p:blipFill>
        <p:spPr>
          <a:xfrm>
            <a:off x="12192000" y="1459582"/>
            <a:ext cx="5539013" cy="3393390"/>
          </a:xfrm>
          <a:prstGeom prst="rect">
            <a:avLst/>
          </a:prstGeom>
        </p:spPr>
      </p:pic>
      <p:pic>
        <p:nvPicPr>
          <p:cNvPr id="13" name="Picture 12"/>
          <p:cNvPicPr>
            <a:picLocks noChangeAspect="1"/>
          </p:cNvPicPr>
          <p:nvPr/>
        </p:nvPicPr>
        <p:blipFill>
          <a:blip r:embed="rId6"/>
          <a:stretch>
            <a:fillRect/>
          </a:stretch>
        </p:blipFill>
        <p:spPr>
          <a:xfrm>
            <a:off x="6552950" y="6195251"/>
            <a:ext cx="4638381" cy="3312724"/>
          </a:xfrm>
          <a:prstGeom prst="rect">
            <a:avLst/>
          </a:prstGeom>
        </p:spPr>
      </p:pic>
      <p:pic>
        <p:nvPicPr>
          <p:cNvPr id="14" name="Picture 13"/>
          <p:cNvPicPr>
            <a:picLocks noChangeAspect="1"/>
          </p:cNvPicPr>
          <p:nvPr/>
        </p:nvPicPr>
        <p:blipFill>
          <a:blip r:embed="rId7"/>
          <a:stretch>
            <a:fillRect/>
          </a:stretch>
        </p:blipFill>
        <p:spPr>
          <a:xfrm>
            <a:off x="12677554" y="5926076"/>
            <a:ext cx="4757732" cy="3506331"/>
          </a:xfrm>
          <a:prstGeom prst="rect">
            <a:avLst/>
          </a:prstGeom>
        </p:spPr>
      </p:pic>
      <p:pic>
        <p:nvPicPr>
          <p:cNvPr id="5" name="Đồng hồ đếm ngược 2 phút có âm thanh - 2 minute countdown timer with sound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85800" y="1721664"/>
            <a:ext cx="2520816" cy="1417959"/>
          </a:xfrm>
          <a:prstGeom prst="rect">
            <a:avLst/>
          </a:prstGeom>
        </p:spPr>
      </p:pic>
      <p:sp>
        <p:nvSpPr>
          <p:cNvPr id="15" name="Rectangle: Rounded Corners 42">
            <a:extLst>
              <a:ext uri="{FF2B5EF4-FFF2-40B4-BE49-F238E27FC236}">
                <a16:creationId xmlns:a16="http://schemas.microsoft.com/office/drawing/2014/main" id="{17625454-1A01-4010-00E6-57E67E247674}"/>
              </a:ext>
            </a:extLst>
          </p:cNvPr>
          <p:cNvSpPr/>
          <p:nvPr/>
        </p:nvSpPr>
        <p:spPr>
          <a:xfrm>
            <a:off x="674993" y="3848100"/>
            <a:ext cx="4298043" cy="74262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Bảo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dưỡng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sửa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chữa</a:t>
            </a:r>
            <a:endParaRPr lang="en-US" sz="3200" b="1" dirty="0">
              <a:solidFill>
                <a:srgbClr val="002060"/>
              </a:solidFill>
              <a:latin typeface="Cambria" panose="02040503050406030204" pitchFamily="18" charset="0"/>
              <a:ea typeface="Cambria" panose="02040503050406030204" pitchFamily="18" charset="0"/>
            </a:endParaRPr>
          </a:p>
        </p:txBody>
      </p:sp>
      <p:sp>
        <p:nvSpPr>
          <p:cNvPr id="16" name="Rectangle: Rounded Corners 43">
            <a:extLst>
              <a:ext uri="{FF2B5EF4-FFF2-40B4-BE49-F238E27FC236}">
                <a16:creationId xmlns:a16="http://schemas.microsoft.com/office/drawing/2014/main" id="{ED3D1AC3-CEA3-B6E9-A55F-5CEF7FCB68B5}"/>
              </a:ext>
            </a:extLst>
          </p:cNvPr>
          <p:cNvSpPr/>
          <p:nvPr/>
        </p:nvSpPr>
        <p:spPr>
          <a:xfrm>
            <a:off x="674993" y="4940850"/>
            <a:ext cx="4355448" cy="77902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kế</a:t>
            </a:r>
            <a:endParaRPr lang="en-US" sz="3200" b="1" dirty="0">
              <a:solidFill>
                <a:srgbClr val="002060"/>
              </a:solidFill>
              <a:latin typeface="Cambria" panose="02040503050406030204" pitchFamily="18" charset="0"/>
              <a:ea typeface="Cambria" panose="02040503050406030204" pitchFamily="18" charset="0"/>
            </a:endParaRPr>
          </a:p>
        </p:txBody>
      </p:sp>
      <p:sp>
        <p:nvSpPr>
          <p:cNvPr id="17" name="Rectangle: Rounded Corners 44">
            <a:extLst>
              <a:ext uri="{FF2B5EF4-FFF2-40B4-BE49-F238E27FC236}">
                <a16:creationId xmlns:a16="http://schemas.microsoft.com/office/drawing/2014/main" id="{5FD6B7D0-BC3C-AB00-6324-7980F5178FDC}"/>
              </a:ext>
            </a:extLst>
          </p:cNvPr>
          <p:cNvSpPr/>
          <p:nvPr/>
        </p:nvSpPr>
        <p:spPr>
          <a:xfrm>
            <a:off x="596894" y="6188072"/>
            <a:ext cx="4376142" cy="770475"/>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Vận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hành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sử</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dụng</a:t>
            </a:r>
            <a:endParaRPr lang="en-US" sz="3200" b="1" dirty="0">
              <a:solidFill>
                <a:srgbClr val="002060"/>
              </a:solidFill>
              <a:latin typeface="Cambria" panose="02040503050406030204" pitchFamily="18" charset="0"/>
              <a:ea typeface="Cambria" panose="02040503050406030204" pitchFamily="18" charset="0"/>
            </a:endParaRPr>
          </a:p>
        </p:txBody>
      </p:sp>
      <p:sp>
        <p:nvSpPr>
          <p:cNvPr id="18" name="Rectangle: Rounded Corners 45">
            <a:extLst>
              <a:ext uri="{FF2B5EF4-FFF2-40B4-BE49-F238E27FC236}">
                <a16:creationId xmlns:a16="http://schemas.microsoft.com/office/drawing/2014/main" id="{B0EF14F6-50B1-A643-3463-B2FEC0ADDE38}"/>
              </a:ext>
            </a:extLst>
          </p:cNvPr>
          <p:cNvSpPr/>
          <p:nvPr/>
        </p:nvSpPr>
        <p:spPr>
          <a:xfrm>
            <a:off x="610331" y="7446085"/>
            <a:ext cx="4362705" cy="726255"/>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Sản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xuất</a:t>
            </a:r>
            <a:endParaRPr lang="en-US" sz="32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video>
              <p:cMediaNode vol="80000">
                <p:cTn id="22" fill="hold" display="0">
                  <p:stCondLst>
                    <p:cond delay="indefinite"/>
                  </p:stCondLst>
                </p:cTn>
                <p:tgtEl>
                  <p:spTgt spid="5"/>
                </p:tgtEl>
              </p:cMediaNode>
            </p:video>
          </p:childTnLst>
        </p:cTn>
      </p:par>
    </p:tnLst>
    <p:bldLst>
      <p:bldP spid="15"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001592" y="800100"/>
            <a:ext cx="5675903" cy="3688148"/>
          </a:xfrm>
          <a:prstGeom prst="rect">
            <a:avLst/>
          </a:prstGeom>
        </p:spPr>
      </p:pic>
      <p:pic>
        <p:nvPicPr>
          <p:cNvPr id="9" name="Picture 8"/>
          <p:cNvPicPr>
            <a:picLocks noChangeAspect="1"/>
          </p:cNvPicPr>
          <p:nvPr/>
        </p:nvPicPr>
        <p:blipFill>
          <a:blip r:embed="rId3"/>
          <a:stretch>
            <a:fillRect/>
          </a:stretch>
        </p:blipFill>
        <p:spPr>
          <a:xfrm>
            <a:off x="11201400" y="824345"/>
            <a:ext cx="5694111" cy="3488408"/>
          </a:xfrm>
          <a:prstGeom prst="rect">
            <a:avLst/>
          </a:prstGeom>
        </p:spPr>
      </p:pic>
      <p:pic>
        <p:nvPicPr>
          <p:cNvPr id="10" name="Picture 9"/>
          <p:cNvPicPr>
            <a:picLocks noChangeAspect="1"/>
          </p:cNvPicPr>
          <p:nvPr/>
        </p:nvPicPr>
        <p:blipFill>
          <a:blip r:embed="rId4"/>
          <a:stretch>
            <a:fillRect/>
          </a:stretch>
        </p:blipFill>
        <p:spPr>
          <a:xfrm>
            <a:off x="2743714" y="5168169"/>
            <a:ext cx="5933781" cy="4237896"/>
          </a:xfrm>
          <a:prstGeom prst="rect">
            <a:avLst/>
          </a:prstGeom>
        </p:spPr>
      </p:pic>
      <p:pic>
        <p:nvPicPr>
          <p:cNvPr id="11" name="Picture 10"/>
          <p:cNvPicPr>
            <a:picLocks noChangeAspect="1"/>
          </p:cNvPicPr>
          <p:nvPr/>
        </p:nvPicPr>
        <p:blipFill>
          <a:blip r:embed="rId5"/>
          <a:stretch>
            <a:fillRect/>
          </a:stretch>
        </p:blipFill>
        <p:spPr>
          <a:xfrm>
            <a:off x="11098089" y="5130069"/>
            <a:ext cx="5900732" cy="4348694"/>
          </a:xfrm>
          <a:prstGeom prst="rect">
            <a:avLst/>
          </a:prstGeom>
        </p:spPr>
      </p:pic>
      <p:sp>
        <p:nvSpPr>
          <p:cNvPr id="12" name="TextBox 11">
            <a:extLst>
              <a:ext uri="{FF2B5EF4-FFF2-40B4-BE49-F238E27FC236}">
                <a16:creationId xmlns:a16="http://schemas.microsoft.com/office/drawing/2014/main" id="{A4568B2B-61EB-C4DC-244A-B9FE7621A98A}"/>
              </a:ext>
            </a:extLst>
          </p:cNvPr>
          <p:cNvSpPr txBox="1"/>
          <p:nvPr/>
        </p:nvSpPr>
        <p:spPr>
          <a:xfrm>
            <a:off x="586013" y="-31173"/>
            <a:ext cx="17145000" cy="707886"/>
          </a:xfrm>
          <a:prstGeom prst="rect">
            <a:avLst/>
          </a:prstGeom>
          <a:noFill/>
        </p:spPr>
        <p:txBody>
          <a:bodyPr wrap="square" rtlCol="0">
            <a:spAutoFit/>
          </a:bodyPr>
          <a:lstStyle/>
          <a:p>
            <a:pPr algn="ctr"/>
            <a:r>
              <a:rPr lang="vi-VN" sz="4000" b="1" smtClean="0">
                <a:solidFill>
                  <a:srgbClr val="002060"/>
                </a:solidFill>
                <a:latin typeface="+mj-lt"/>
                <a:ea typeface="Cambria" panose="02040503050406030204" pitchFamily="18" charset="0"/>
              </a:rPr>
              <a:t>Hoạt </a:t>
            </a:r>
            <a:r>
              <a:rPr lang="vi-VN" sz="4000" b="1" dirty="0">
                <a:solidFill>
                  <a:srgbClr val="002060"/>
                </a:solidFill>
                <a:latin typeface="+mj-lt"/>
                <a:ea typeface="Cambria" panose="02040503050406030204" pitchFamily="18" charset="0"/>
              </a:rPr>
              <a:t>động nào được thực hiện đầu tiên để tạo ra sản phẩm công nghệ?</a:t>
            </a:r>
          </a:p>
        </p:txBody>
      </p:sp>
      <p:sp>
        <p:nvSpPr>
          <p:cNvPr id="13" name="Rectangle: Rounded Corners 42">
            <a:extLst>
              <a:ext uri="{FF2B5EF4-FFF2-40B4-BE49-F238E27FC236}">
                <a16:creationId xmlns:a16="http://schemas.microsoft.com/office/drawing/2014/main" id="{17625454-1A01-4010-00E6-57E67E247674}"/>
              </a:ext>
            </a:extLst>
          </p:cNvPr>
          <p:cNvSpPr/>
          <p:nvPr/>
        </p:nvSpPr>
        <p:spPr>
          <a:xfrm>
            <a:off x="11724355" y="9406065"/>
            <a:ext cx="4648200" cy="762000"/>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Bảo</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dưỡng</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sửa</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chữa</a:t>
            </a:r>
            <a:endPar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id="{ED3D1AC3-CEA3-B6E9-A55F-5CEF7FCB68B5}"/>
              </a:ext>
            </a:extLst>
          </p:cNvPr>
          <p:cNvSpPr/>
          <p:nvPr/>
        </p:nvSpPr>
        <p:spPr>
          <a:xfrm>
            <a:off x="3805348" y="9499583"/>
            <a:ext cx="3429000" cy="6858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Thiết</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kế</a:t>
            </a:r>
            <a:endPar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5" name="Rectangle: Rounded Corners 44">
            <a:extLst>
              <a:ext uri="{FF2B5EF4-FFF2-40B4-BE49-F238E27FC236}">
                <a16:creationId xmlns:a16="http://schemas.microsoft.com/office/drawing/2014/main" id="{5FD6B7D0-BC3C-AB00-6324-7980F5178FDC}"/>
              </a:ext>
            </a:extLst>
          </p:cNvPr>
          <p:cNvSpPr/>
          <p:nvPr/>
        </p:nvSpPr>
        <p:spPr>
          <a:xfrm>
            <a:off x="11887200" y="4336896"/>
            <a:ext cx="4648200" cy="762000"/>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Vận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hành</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sử</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dụng</a:t>
            </a:r>
            <a:endPar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Rectangle: Rounded Corners 45">
            <a:extLst>
              <a:ext uri="{FF2B5EF4-FFF2-40B4-BE49-F238E27FC236}">
                <a16:creationId xmlns:a16="http://schemas.microsoft.com/office/drawing/2014/main" id="{B0EF14F6-50B1-A643-3463-B2FEC0ADDE38}"/>
              </a:ext>
            </a:extLst>
          </p:cNvPr>
          <p:cNvSpPr/>
          <p:nvPr/>
        </p:nvSpPr>
        <p:spPr>
          <a:xfrm>
            <a:off x="3957748" y="4374996"/>
            <a:ext cx="3276600" cy="68580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Sản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xuất</a:t>
            </a:r>
            <a:endPar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8777761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711</TotalTime>
  <Words>570</Words>
  <Application>Microsoft Office PowerPoint</Application>
  <PresentationFormat>Custom</PresentationFormat>
  <Paragraphs>44</Paragraphs>
  <Slides>22</Slides>
  <Notes>5</Notes>
  <HiddenSlides>0</HiddenSlides>
  <MMClips>7</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22</vt:i4>
      </vt:variant>
    </vt:vector>
  </HeadingPairs>
  <TitlesOfParts>
    <vt:vector size="44" baseType="lpstr">
      <vt:lpstr>#9Slide05 Aphrodite Pro</vt:lpstr>
      <vt:lpstr>#9Slide05 Bodega Script</vt:lpstr>
      <vt:lpstr>#9Slide07 HoneyCream</vt:lpstr>
      <vt:lpstr>Arial</vt:lpstr>
      <vt:lpstr>Calibri</vt:lpstr>
      <vt:lpstr>Calibri Light</vt:lpstr>
      <vt:lpstr>Cambria</vt:lpstr>
      <vt:lpstr>等线</vt:lpstr>
      <vt:lpstr>等线 Light</vt:lpstr>
      <vt:lpstr>Georgia</vt:lpstr>
      <vt:lpstr>SVN-Newton</vt:lpstr>
      <vt:lpstr>Times New Roman</vt:lpstr>
      <vt:lpstr>UTM Aquarelle</vt:lpstr>
      <vt:lpstr>UTM Avo</vt:lpstr>
      <vt:lpstr>字魂17号-萌趣果冻体</vt:lpstr>
      <vt:lpstr>Office Theme</vt:lpstr>
      <vt:lpstr>Office 主题​​</vt:lpstr>
      <vt:lpstr>1_Simple Light</vt:lpstr>
      <vt:lpstr>Custom Design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keywords>Hương Thảo - 0972115126</cp:keywords>
  <cp:lastModifiedBy>LAN</cp:lastModifiedBy>
  <cp:revision>43</cp:revision>
  <cp:lastPrinted>2025-10-21T09:09:54Z</cp:lastPrinted>
  <dcterms:created xsi:type="dcterms:W3CDTF">2006-08-16T00:00:00Z</dcterms:created>
  <dcterms:modified xsi:type="dcterms:W3CDTF">2025-10-24T09:19:41Z</dcterms:modified>
  <dc:identifier>DAGGBMTwqNQ</dc:identifier>
</cp:coreProperties>
</file>