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9" r:id="rId4"/>
  </p:sldMasterIdLst>
  <p:notesMasterIdLst>
    <p:notesMasterId r:id="rId37"/>
  </p:notesMasterIdLst>
  <p:sldIdLst>
    <p:sldId id="260" r:id="rId5"/>
    <p:sldId id="340" r:id="rId6"/>
    <p:sldId id="350" r:id="rId7"/>
    <p:sldId id="351" r:id="rId8"/>
    <p:sldId id="353" r:id="rId9"/>
    <p:sldId id="352" r:id="rId10"/>
    <p:sldId id="319" r:id="rId11"/>
    <p:sldId id="348" r:id="rId12"/>
    <p:sldId id="284" r:id="rId13"/>
    <p:sldId id="343" r:id="rId14"/>
    <p:sldId id="344" r:id="rId15"/>
    <p:sldId id="285" r:id="rId16"/>
    <p:sldId id="345" r:id="rId17"/>
    <p:sldId id="346" r:id="rId18"/>
    <p:sldId id="297" r:id="rId19"/>
    <p:sldId id="347" r:id="rId20"/>
    <p:sldId id="298" r:id="rId21"/>
    <p:sldId id="268" r:id="rId22"/>
    <p:sldId id="303" r:id="rId23"/>
    <p:sldId id="258" r:id="rId24"/>
    <p:sldId id="338" r:id="rId25"/>
    <p:sldId id="262" r:id="rId26"/>
    <p:sldId id="273" r:id="rId27"/>
    <p:sldId id="341" r:id="rId28"/>
    <p:sldId id="269" r:id="rId29"/>
    <p:sldId id="265" r:id="rId30"/>
    <p:sldId id="271" r:id="rId31"/>
    <p:sldId id="275" r:id="rId32"/>
    <p:sldId id="330" r:id="rId33"/>
    <p:sldId id="317" r:id="rId34"/>
    <p:sldId id="277" r:id="rId35"/>
    <p:sldId id="2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2CC"/>
    <a:srgbClr val="33CCFF"/>
    <a:srgbClr val="00FF00"/>
    <a:srgbClr val="00CCFF"/>
    <a:srgbClr val="0000CC"/>
    <a:srgbClr val="CCFFFF"/>
    <a:srgbClr val="9C348D"/>
    <a:srgbClr val="3366FF"/>
    <a:srgbClr val="FFFFCC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07EEA-C65A-4509-9936-4439D9763642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F2169-3F2A-459D-91D8-E2F872075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61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498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F2169-3F2A-459D-91D8-E2F8720750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30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F2169-3F2A-459D-91D8-E2F8720750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43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51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A0F2-6F2F-4216-934F-692CF4C4CA3C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2D1CD-4195-4BAE-B678-7E02D98D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6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A0F2-6F2F-4216-934F-692CF4C4CA3C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2D1CD-4195-4BAE-B678-7E02D98D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3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A0F2-6F2F-4216-934F-692CF4C4CA3C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2D1CD-4195-4BAE-B678-7E02D98D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10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6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8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8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3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A0F2-6F2F-4216-934F-692CF4C4CA3C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2D1CD-4195-4BAE-B678-7E02D98D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50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2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53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7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4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20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03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056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A0F2-6F2F-4216-934F-692CF4C4CA3C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2D1CD-4195-4BAE-B678-7E02D98D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97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01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99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1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08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30160-2BCF-4E93-8737-9C5CB8E57A4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98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4D48B-55A4-24E9-E8E5-D1C60E55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CEA7C-B349-EB2E-57EF-D55E0140A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9A016-8381-6E10-7CDB-63D0C97B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76D0B-8190-E44F-9459-CBB7AAA67AC7}" type="datetimeFigureOut">
              <a:rPr kumimoji="0" lang="en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08/11/2025</a:t>
            </a:fld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80D15-1053-169F-5CB7-F3E3BD5AE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C2970-6CDF-E224-F400-825FC9B73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33183-9FE1-E049-B82B-78531EEED54A}" type="slidenum">
              <a:rPr kumimoji="0" lang="en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453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212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3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2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87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A0F2-6F2F-4216-934F-692CF4C4CA3C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2D1CD-4195-4BAE-B678-7E02D98D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73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64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24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547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284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11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120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712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292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84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6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A0F2-6F2F-4216-934F-692CF4C4CA3C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2D1CD-4195-4BAE-B678-7E02D98D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7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A0F2-6F2F-4216-934F-692CF4C4CA3C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2D1CD-4195-4BAE-B678-7E02D98D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1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A0F2-6F2F-4216-934F-692CF4C4CA3C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2D1CD-4195-4BAE-B678-7E02D98D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78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A0F2-6F2F-4216-934F-692CF4C4CA3C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2D1CD-4195-4BAE-B678-7E02D98D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8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EA0F2-6F2F-4216-934F-692CF4C4CA3C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2D1CD-4195-4BAE-B678-7E02D98D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2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EA0F2-6F2F-4216-934F-692CF4C4CA3C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2D1CD-4195-4BAE-B678-7E02D98D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2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8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7"/>
    </p:custDataLst>
    <p:extLst>
      <p:ext uri="{BB962C8B-B14F-4D97-AF65-F5344CB8AC3E}">
        <p14:creationId xmlns:p14="http://schemas.microsoft.com/office/powerpoint/2010/main" val="135583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0" y="76200"/>
            <a:ext cx="1790501" cy="17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0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image" Target="../media/image330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5" Type="http://schemas.openxmlformats.org/officeDocument/2006/relationships/image" Target="../media/image312.png"/><Relationship Id="rId4" Type="http://schemas.openxmlformats.org/officeDocument/2006/relationships/image" Target="../media/image5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13" Type="http://schemas.openxmlformats.org/officeDocument/2006/relationships/image" Target="../media/image51.gif"/><Relationship Id="rId7" Type="http://schemas.openxmlformats.org/officeDocument/2006/relationships/image" Target="../media/image331.png"/><Relationship Id="rId12" Type="http://schemas.openxmlformats.org/officeDocument/2006/relationships/image" Target="../media/image52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71.png"/><Relationship Id="rId5" Type="http://schemas.openxmlformats.org/officeDocument/2006/relationships/image" Target="../media/image311.png"/><Relationship Id="rId10" Type="http://schemas.openxmlformats.org/officeDocument/2006/relationships/image" Target="../media/image361.png"/><Relationship Id="rId9" Type="http://schemas.openxmlformats.org/officeDocument/2006/relationships/image" Target="../media/image432.png"/><Relationship Id="rId14" Type="http://schemas.openxmlformats.org/officeDocument/2006/relationships/image" Target="../media/image48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60.png"/><Relationship Id="rId5" Type="http://schemas.microsoft.com/office/2007/relationships/hdphoto" Target="../media/hdphoto2.wdp"/><Relationship Id="rId10" Type="http://schemas.openxmlformats.org/officeDocument/2006/relationships/image" Target="../media/image46.png"/><Relationship Id="rId4" Type="http://schemas.openxmlformats.org/officeDocument/2006/relationships/image" Target="../media/image59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13" Type="http://schemas.openxmlformats.org/officeDocument/2006/relationships/image" Target="../media/image63.png"/><Relationship Id="rId7" Type="http://schemas.openxmlformats.org/officeDocument/2006/relationships/image" Target="../media/image451.png"/><Relationship Id="rId12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1.png"/><Relationship Id="rId11" Type="http://schemas.openxmlformats.org/officeDocument/2006/relationships/image" Target="../media/image491.png"/><Relationship Id="rId5" Type="http://schemas.openxmlformats.org/officeDocument/2006/relationships/image" Target="../media/image431.png"/><Relationship Id="rId10" Type="http://schemas.openxmlformats.org/officeDocument/2006/relationships/image" Target="../media/image481.png"/><Relationship Id="rId9" Type="http://schemas.openxmlformats.org/officeDocument/2006/relationships/image" Target="../media/image4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0.png"/><Relationship Id="rId11" Type="http://schemas.openxmlformats.org/officeDocument/2006/relationships/image" Target="../media/image72.png"/><Relationship Id="rId5" Type="http://schemas.openxmlformats.org/officeDocument/2006/relationships/image" Target="../media/image661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10.png"/><Relationship Id="rId7" Type="http://schemas.openxmlformats.org/officeDocument/2006/relationships/image" Target="../media/image450.png"/><Relationship Id="rId12" Type="http://schemas.openxmlformats.org/officeDocument/2006/relationships/image" Target="../media/image500.png"/><Relationship Id="rId25" Type="http://schemas.openxmlformats.org/officeDocument/2006/relationships/image" Target="../media/image85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11" Type="http://schemas.openxmlformats.org/officeDocument/2006/relationships/image" Target="../media/image490.png"/><Relationship Id="rId5" Type="http://schemas.openxmlformats.org/officeDocument/2006/relationships/image" Target="../media/image430.png"/><Relationship Id="rId15" Type="http://schemas.openxmlformats.org/officeDocument/2006/relationships/image" Target="../media/image74.png"/><Relationship Id="rId10" Type="http://schemas.openxmlformats.org/officeDocument/2006/relationships/image" Target="../media/image480.png"/><Relationship Id="rId4" Type="http://schemas.openxmlformats.org/officeDocument/2006/relationships/image" Target="../media/image420.png"/><Relationship Id="rId9" Type="http://schemas.openxmlformats.org/officeDocument/2006/relationships/image" Target="../media/image470.png"/><Relationship Id="rId14" Type="http://schemas.openxmlformats.org/officeDocument/2006/relationships/image" Target="../media/image5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13" Type="http://schemas.openxmlformats.org/officeDocument/2006/relationships/image" Target="../media/image80.png"/><Relationship Id="rId3" Type="http://schemas.openxmlformats.org/officeDocument/2006/relationships/image" Target="../media/image75.emf"/><Relationship Id="rId7" Type="http://schemas.openxmlformats.org/officeDocument/2006/relationships/image" Target="../media/image73.png"/><Relationship Id="rId12" Type="http://schemas.openxmlformats.org/officeDocument/2006/relationships/image" Target="../media/image79.png"/><Relationship Id="rId2" Type="http://schemas.openxmlformats.org/officeDocument/2006/relationships/image" Target="../media/image6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780.png"/><Relationship Id="rId5" Type="http://schemas.openxmlformats.org/officeDocument/2006/relationships/image" Target="../media/image77.png"/><Relationship Id="rId15" Type="http://schemas.openxmlformats.org/officeDocument/2006/relationships/image" Target="../media/image82.png"/><Relationship Id="rId10" Type="http://schemas.openxmlformats.org/officeDocument/2006/relationships/image" Target="../media/image770.png"/><Relationship Id="rId4" Type="http://schemas.openxmlformats.org/officeDocument/2006/relationships/image" Target="../media/image76.png"/><Relationship Id="rId9" Type="http://schemas.openxmlformats.org/officeDocument/2006/relationships/image" Target="../media/image760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0.png"/><Relationship Id="rId7" Type="http://schemas.openxmlformats.org/officeDocument/2006/relationships/image" Target="../media/image87.png"/><Relationship Id="rId12" Type="http://schemas.openxmlformats.org/officeDocument/2006/relationships/image" Target="../media/image781.png"/><Relationship Id="rId17" Type="http://schemas.openxmlformats.org/officeDocument/2006/relationships/image" Target="../media/image9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771.png"/><Relationship Id="rId5" Type="http://schemas.openxmlformats.org/officeDocument/2006/relationships/image" Target="../media/image84.png"/><Relationship Id="rId10" Type="http://schemas.openxmlformats.org/officeDocument/2006/relationships/image" Target="../media/image761.png"/><Relationship Id="rId9" Type="http://schemas.openxmlformats.org/officeDocument/2006/relationships/image" Target="../media/image89.png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emf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76.png"/><Relationship Id="rId5" Type="http://schemas.openxmlformats.org/officeDocument/2006/relationships/image" Target="../media/image78.png"/><Relationship Id="rId10" Type="http://schemas.openxmlformats.org/officeDocument/2006/relationships/image" Target="../media/image9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em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95.jpg"/><Relationship Id="rId4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5" Type="http://schemas.openxmlformats.org/officeDocument/2006/relationships/image" Target="../media/image120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7" Type="http://schemas.openxmlformats.org/officeDocument/2006/relationships/image" Target="../media/image310.png"/><Relationship Id="rId2" Type="http://schemas.openxmlformats.org/officeDocument/2006/relationships/audio" Target="../media/audio1.wav"/><Relationship Id="rId16" Type="http://schemas.openxmlformats.org/officeDocument/2006/relationships/image" Target="../media/image30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image" Target="../media/image2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5" Type="http://schemas.openxmlformats.org/officeDocument/2006/relationships/image" Target="../media/image36.png"/><Relationship Id="rId10" Type="http://schemas.openxmlformats.org/officeDocument/2006/relationships/image" Target="../media/image340.png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11" Type="http://schemas.openxmlformats.org/officeDocument/2006/relationships/image" Target="../media/image49.svg"/><Relationship Id="rId5" Type="http://schemas.openxmlformats.org/officeDocument/2006/relationships/image" Target="../media/image190.sv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57990"/>
            <a:ext cx="12367260" cy="2165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733" y="206310"/>
            <a:ext cx="1843127" cy="181129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046999" cy="1046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390D45-E469-88B6-D393-6A4423706812}"/>
              </a:ext>
            </a:extLst>
          </p:cNvPr>
          <p:cNvSpPr/>
          <p:nvPr/>
        </p:nvSpPr>
        <p:spPr>
          <a:xfrm>
            <a:off x="675899" y="1222048"/>
            <a:ext cx="10591799" cy="64151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none" lIns="91440" tIns="45720" rIns="91440" bIns="45720" numCol="1">
            <a:prstTxWarp prst="textArchUp">
              <a:avLst>
                <a:gd name="adj" fmla="val 10928192"/>
              </a:avLst>
            </a:prstTxWarp>
            <a:spAutoFit/>
            <a:scene3d>
              <a:camera prst="perspective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1430"/>
                <a:solidFill>
                  <a:srgbClr val="000099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</a:t>
            </a:r>
            <a:r>
              <a:rPr kumimoji="0" lang="en-US" sz="4800" b="0" i="0" u="none" strike="noStrike" kern="1200" cap="none" spc="0" normalizeH="0" baseline="0" noProof="0">
                <a:ln w="11430"/>
                <a:solidFill>
                  <a:srgbClr val="000099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 </a:t>
            </a:r>
            <a:r>
              <a:rPr kumimoji="0" lang="en-US" sz="4800" b="0" i="0" u="none" strike="noStrike" kern="1200" cap="none" spc="0" normalizeH="0" baseline="0" noProof="0" smtClean="0">
                <a:ln w="11430"/>
                <a:solidFill>
                  <a:srgbClr val="000099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4800" b="0" i="0" u="none" strike="noStrike" kern="1200" cap="none" spc="0" normalizeH="0" noProof="0" smtClean="0">
                <a:ln w="11430"/>
                <a:solidFill>
                  <a:srgbClr val="000099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CHUYÊN ĐỀ</a:t>
            </a:r>
            <a:endParaRPr kumimoji="0" lang="en-US" sz="4800" b="0" i="0" u="none" strike="noStrike" kern="1200" cap="none" spc="0" normalizeH="0" baseline="0" noProof="0" dirty="0">
              <a:ln w="11430"/>
              <a:solidFill>
                <a:srgbClr val="000099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443EE9-EB7C-917B-F6F5-74ECCAFC1070}"/>
              </a:ext>
            </a:extLst>
          </p:cNvPr>
          <p:cNvSpPr/>
          <p:nvPr/>
        </p:nvSpPr>
        <p:spPr>
          <a:xfrm>
            <a:off x="1631464" y="1928954"/>
            <a:ext cx="8680668" cy="200824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cs typeface="+mn-cs"/>
              </a:rPr>
              <a:t>MÔN</a:t>
            </a:r>
            <a:r>
              <a:rPr kumimoji="0" lang="en-US" sz="6600" b="1" i="0" u="none" strike="noStrike" kern="1200" cap="none" spc="0" normalizeH="0" noProof="0">
                <a:ln w="0"/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cs typeface="+mn-cs"/>
              </a:rPr>
              <a:t>Toán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cs typeface="+mn-cs"/>
              </a:rPr>
              <a:t>LỚP 5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12EF36-9751-BD54-A020-EE21069C3389}"/>
              </a:ext>
            </a:extLst>
          </p:cNvPr>
          <p:cNvSpPr/>
          <p:nvPr/>
        </p:nvSpPr>
        <p:spPr>
          <a:xfrm>
            <a:off x="2828925" y="54896"/>
            <a:ext cx="6534150" cy="40780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kumimoji="0" lang="en-US" sz="2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 </a:t>
            </a:r>
            <a:r>
              <a:rPr kumimoji="0" lang="en-US" sz="2200" b="1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kumimoji="0" lang="vi-VN" sz="2200" b="1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THỊNH</a:t>
            </a:r>
            <a:endParaRPr kumimoji="0" lang="en-US" sz="22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EEE7B474-820E-83A5-EAF7-7F012FEFA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1750" y="6080868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12EF36-9751-BD54-A020-EE21069C3389}"/>
              </a:ext>
            </a:extLst>
          </p:cNvPr>
          <p:cNvSpPr/>
          <p:nvPr/>
        </p:nvSpPr>
        <p:spPr>
          <a:xfrm>
            <a:off x="2828925" y="4190547"/>
            <a:ext cx="6534150" cy="5001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viên thực hiện: </a:t>
            </a:r>
            <a:r>
              <a:rPr kumimoji="0" lang="vi-VN" sz="2800" b="1" i="0" u="none" strike="noStrike" kern="1200" cap="none" spc="0" normalizeH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 Phương Lan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510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2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4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am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4921624"/>
            <a:ext cx="12191999" cy="21026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5461" r="3528"/>
          <a:stretch/>
        </p:blipFill>
        <p:spPr>
          <a:xfrm>
            <a:off x="1" y="-1"/>
            <a:ext cx="12191999" cy="535192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178254"/>
              </p:ext>
            </p:extLst>
          </p:nvPr>
        </p:nvGraphicFramePr>
        <p:xfrm>
          <a:off x="3254188" y="566879"/>
          <a:ext cx="376518" cy="3671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518">
                  <a:extLst>
                    <a:ext uri="{9D8B030D-6E8A-4147-A177-3AD203B41FA5}">
                      <a16:colId xmlns:a16="http://schemas.microsoft.com/office/drawing/2014/main" val="468311120"/>
                    </a:ext>
                  </a:extLst>
                </a:gridCol>
              </a:tblGrid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79257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279475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667340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97556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072029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9243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807341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408822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623121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29799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871012"/>
              </p:ext>
            </p:extLst>
          </p:nvPr>
        </p:nvGraphicFramePr>
        <p:xfrm>
          <a:off x="4598894" y="580731"/>
          <a:ext cx="376518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518">
                  <a:extLst>
                    <a:ext uri="{9D8B030D-6E8A-4147-A177-3AD203B41FA5}">
                      <a16:colId xmlns:a16="http://schemas.microsoft.com/office/drawing/2014/main" val="46831112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7925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2794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6673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9755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0720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92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80734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4088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62312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29799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431469"/>
              </p:ext>
            </p:extLst>
          </p:nvPr>
        </p:nvGraphicFramePr>
        <p:xfrm>
          <a:off x="6151418" y="580731"/>
          <a:ext cx="36576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34478879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29536575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7413321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158858641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155620821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08099551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700869730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822354819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83812453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4188125259"/>
                    </a:ext>
                  </a:extLst>
                </a:gridCol>
              </a:tblGrid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769077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343789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030266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680549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320661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90042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644820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032052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489021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62279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416" y="1858903"/>
            <a:ext cx="1829104" cy="4758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800" y="1777162"/>
            <a:ext cx="1777126" cy="4650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68333" y="4238329"/>
                <a:ext cx="512961" cy="867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333" y="4238329"/>
                <a:ext cx="512961" cy="8673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50231" y="4238329"/>
                <a:ext cx="512961" cy="867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231" y="4238329"/>
                <a:ext cx="512961" cy="8673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548272" y="4238329"/>
                <a:ext cx="726161" cy="876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57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272" y="4238329"/>
                <a:ext cx="726161" cy="876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10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m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1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 nó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" y="4921624"/>
            <a:ext cx="12191999" cy="21026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5461" r="3528"/>
          <a:stretch/>
        </p:blipFill>
        <p:spPr>
          <a:xfrm>
            <a:off x="-50968" y="0"/>
            <a:ext cx="12191999" cy="535192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960924" y="566876"/>
          <a:ext cx="3657600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34478879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29536575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7413321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158858641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155620821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08099551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700869730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822354819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838124535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4188125259"/>
                    </a:ext>
                  </a:extLst>
                </a:gridCol>
              </a:tblGrid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769077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343789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030266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680549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320661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90042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644820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032052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489021"/>
                  </a:ext>
                </a:extLst>
              </a:tr>
              <a:tr h="3549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62279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065320" y="4324585"/>
                <a:ext cx="810490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320" y="4324585"/>
                <a:ext cx="810490" cy="78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384428" y="4327677"/>
                <a:ext cx="810490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428" y="4327677"/>
                <a:ext cx="810490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514428" y="4310877"/>
                <a:ext cx="810490" cy="818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428" y="4310877"/>
                <a:ext cx="810490" cy="8180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65320" y="4316112"/>
                <a:ext cx="810490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320" y="4316112"/>
                <a:ext cx="810490" cy="7861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76204" y="4324585"/>
                <a:ext cx="810490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204" y="4324585"/>
                <a:ext cx="810490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20216" y="4309278"/>
                <a:ext cx="810490" cy="818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0216" y="4309278"/>
                <a:ext cx="810490" cy="8180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747836"/>
              </p:ext>
            </p:extLst>
          </p:nvPr>
        </p:nvGraphicFramePr>
        <p:xfrm>
          <a:off x="3273667" y="580986"/>
          <a:ext cx="389964" cy="3671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964">
                  <a:extLst>
                    <a:ext uri="{9D8B030D-6E8A-4147-A177-3AD203B41FA5}">
                      <a16:colId xmlns:a16="http://schemas.microsoft.com/office/drawing/2014/main" val="468311120"/>
                    </a:ext>
                  </a:extLst>
                </a:gridCol>
              </a:tblGrid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79257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279475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667340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97556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072029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9243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807341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408822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623121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297991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073886"/>
              </p:ext>
            </p:extLst>
          </p:nvPr>
        </p:nvGraphicFramePr>
        <p:xfrm>
          <a:off x="4608380" y="598122"/>
          <a:ext cx="389558" cy="3671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558">
                  <a:extLst>
                    <a:ext uri="{9D8B030D-6E8A-4147-A177-3AD203B41FA5}">
                      <a16:colId xmlns:a16="http://schemas.microsoft.com/office/drawing/2014/main" val="468311120"/>
                    </a:ext>
                  </a:extLst>
                </a:gridCol>
              </a:tblGrid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079257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279475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667340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97556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072029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9243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807341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408822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623121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29799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2" y="1630858"/>
            <a:ext cx="1777126" cy="4650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086" y="1755858"/>
            <a:ext cx="1763945" cy="4589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508467" y="5497526"/>
                <a:ext cx="9350477" cy="1103102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những phân số thập phân. </a:t>
                </a: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467" y="5497526"/>
                <a:ext cx="9350477" cy="1103102"/>
              </a:xfrm>
              <a:prstGeom prst="roundRect">
                <a:avLst/>
              </a:prstGeom>
              <a:blipFill>
                <a:blip r:embed="rId14"/>
                <a:stretch>
                  <a:fillRect l="-977" r="-1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341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34170" y="803053"/>
                <a:ext cx="7766039" cy="990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𝟏𝟐𝟔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𝟎𝟎𝟎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𝟎𝟎𝟎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; …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70" y="803053"/>
                <a:ext cx="7766039" cy="990656"/>
              </a:xfrm>
              <a:prstGeom prst="rect">
                <a:avLst/>
              </a:prstGeom>
              <a:blipFill>
                <a:blip r:embed="rId4"/>
                <a:stretch>
                  <a:fillRect l="-2355" r="-78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241448" y="803961"/>
                <a:ext cx="4811171" cy="990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𝟏𝟐𝟔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𝟎𝟎𝟎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𝟓𝟑𝟕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𝟎𝟎𝟎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;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448" y="803961"/>
                <a:ext cx="4811171" cy="990656"/>
              </a:xfrm>
              <a:prstGeom prst="rect">
                <a:avLst/>
              </a:prstGeom>
              <a:blipFill>
                <a:blip r:embed="rId5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33015" y="2060216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 số thập phân.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52619" y="1006056"/>
            <a:ext cx="3116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 là những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23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34170" y="803053"/>
                <a:ext cx="7766039" cy="990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𝟏𝟐𝟔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𝟑𝟓𝟏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𝟓𝟑𝟕</m:t>
                        </m:r>
                      </m:num>
                      <m:den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70" y="803053"/>
                <a:ext cx="7766039" cy="990656"/>
              </a:xfrm>
              <a:prstGeom prst="rect">
                <a:avLst/>
              </a:prstGeom>
              <a:blipFill>
                <a:blip r:embed="rId4"/>
                <a:stretch>
                  <a:fillRect l="-2355" r="-78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241448" y="803961"/>
                <a:ext cx="4811171" cy="990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𝟏𝟐𝟔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𝟑𝟓𝟏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𝟓𝟑𝟕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448" y="803961"/>
                <a:ext cx="4811171" cy="990656"/>
              </a:xfrm>
              <a:prstGeom prst="rect">
                <a:avLst/>
              </a:prstGeom>
              <a:blipFill>
                <a:blip r:embed="rId5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33015" y="2060216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phân số thập phân.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52619" y="1006056"/>
            <a:ext cx="3116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cũng là những </a:t>
            </a:r>
            <a:endParaRPr lang="en-US" sz="3600"/>
          </a:p>
        </p:txBody>
      </p:sp>
      <p:sp>
        <p:nvSpPr>
          <p:cNvPr id="11" name="Freeform 3"/>
          <p:cNvSpPr/>
          <p:nvPr/>
        </p:nvSpPr>
        <p:spPr>
          <a:xfrm>
            <a:off x="1693404" y="2972146"/>
            <a:ext cx="5654452" cy="3533157"/>
          </a:xfrm>
          <a:custGeom>
            <a:avLst/>
            <a:gdLst/>
            <a:ahLst/>
            <a:cxnLst/>
            <a:rect l="l" t="t" r="r" b="b"/>
            <a:pathLst>
              <a:path w="7315200" h="3639312">
                <a:moveTo>
                  <a:pt x="0" y="0"/>
                </a:moveTo>
                <a:lnTo>
                  <a:pt x="7315200" y="0"/>
                </a:lnTo>
                <a:lnTo>
                  <a:pt x="7315200" y="3639312"/>
                </a:lnTo>
                <a:lnTo>
                  <a:pt x="0" y="3639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/>
          <p:cNvSpPr/>
          <p:nvPr/>
        </p:nvSpPr>
        <p:spPr>
          <a:xfrm>
            <a:off x="2363940" y="4129707"/>
            <a:ext cx="43133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phân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mẫu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100; 1000;…</a:t>
            </a:r>
          </a:p>
        </p:txBody>
      </p:sp>
      <p:pic>
        <p:nvPicPr>
          <p:cNvPr id="5" name="Robot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2619" y="1812752"/>
            <a:ext cx="3291719" cy="58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5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160421" y="-26659"/>
            <a:ext cx="3739935" cy="2612813"/>
            <a:chOff x="-230853" y="7620"/>
            <a:chExt cx="3626802" cy="2742797"/>
          </a:xfrm>
        </p:grpSpPr>
        <p:grpSp>
          <p:nvGrpSpPr>
            <p:cNvPr id="1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2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2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  <a:latin typeface="UTM Avo"/>
                </a:endParaRPr>
              </a:p>
            </p:txBody>
          </p:sp>
          <p:sp>
            <p:nvSpPr>
              <p:cNvPr id="2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>
                  <a:solidFill>
                    <a:prstClr val="white"/>
                  </a:solidFill>
                  <a:latin typeface="UTM Avo"/>
                </a:endParaRPr>
              </a:p>
            </p:txBody>
          </p:sp>
        </p:grpSp>
        <p:pic>
          <p:nvPicPr>
            <p:cNvPr id="2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pic>
        <p:nvPicPr>
          <p:cNvPr id="2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696" y="6160469"/>
            <a:ext cx="5538819" cy="786730"/>
          </a:xfrm>
          <a:prstGeom prst="rect">
            <a:avLst/>
          </a:prstGeom>
        </p:spPr>
      </p:pic>
      <p:pic>
        <p:nvPicPr>
          <p:cNvPr id="25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9022" y="5010546"/>
            <a:ext cx="2283736" cy="1433082"/>
          </a:xfrm>
          <a:prstGeom prst="rect">
            <a:avLst/>
          </a:prstGeom>
        </p:spPr>
      </p:pic>
      <p:pic>
        <p:nvPicPr>
          <p:cNvPr id="26" name="图片 13">
            <a:extLst>
              <a:ext uri="{FF2B5EF4-FFF2-40B4-BE49-F238E27FC236}">
                <a16:creationId xmlns:a16="http://schemas.microsoft.com/office/drawing/2014/main" id="{EDAF5004-62B0-3038-83A3-1FB0CD2800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60001"/>
          <a:stretch/>
        </p:blipFill>
        <p:spPr>
          <a:xfrm>
            <a:off x="3078730" y="-668742"/>
            <a:ext cx="9113271" cy="20176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6120" y="2503834"/>
            <a:ext cx="6616981" cy="1496441"/>
            <a:chOff x="2293030" y="3158330"/>
            <a:chExt cx="6616981" cy="149644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3826EBC-64E8-FA57-2F14-2825F66DCAF1}"/>
                </a:ext>
              </a:extLst>
            </p:cNvPr>
            <p:cNvGrpSpPr/>
            <p:nvPr/>
          </p:nvGrpSpPr>
          <p:grpSpPr>
            <a:xfrm>
              <a:off x="3536376" y="3400985"/>
              <a:ext cx="5373635" cy="1050519"/>
              <a:chOff x="2005258" y="5188725"/>
              <a:chExt cx="6482712" cy="1160969"/>
            </a:xfrm>
          </p:grpSpPr>
          <p:sp>
            <p:nvSpPr>
              <p:cNvPr id="30" name="椭圆 1">
                <a:extLst>
                  <a:ext uri="{FF2B5EF4-FFF2-40B4-BE49-F238E27FC236}">
                    <a16:creationId xmlns:a16="http://schemas.microsoft.com/office/drawing/2014/main" id="{A730B9D7-452A-33D7-8A4C-D30B6879B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5258" y="5188725"/>
                <a:ext cx="6482712" cy="1160969"/>
              </a:xfrm>
              <a:prstGeom prst="roundRect">
                <a:avLst/>
              </a:prstGeom>
              <a:solidFill>
                <a:srgbClr val="E57E17"/>
              </a:solidFill>
              <a:ln w="28575">
                <a:noFill/>
              </a:ln>
              <a:effec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endParaRPr>
              </a:p>
            </p:txBody>
          </p:sp>
          <p:sp>
            <p:nvSpPr>
              <p:cNvPr id="31" name="TextBox 76">
                <a:extLst>
                  <a:ext uri="{FF2B5EF4-FFF2-40B4-BE49-F238E27FC236}">
                    <a16:creationId xmlns:a16="http://schemas.microsoft.com/office/drawing/2014/main" id="{2205DF2D-78FB-6368-F6E2-F8654321D922}"/>
                  </a:ext>
                </a:extLst>
              </p:cNvPr>
              <p:cNvSpPr txBox="1"/>
              <p:nvPr/>
            </p:nvSpPr>
            <p:spPr>
              <a:xfrm>
                <a:off x="2776436" y="5344039"/>
                <a:ext cx="4753952" cy="85033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kumimoji="0" lang="en-US" altLang="zh-CN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方正卡通简体" panose="03000509000000000000" pitchFamily="65" charset="-122"/>
                    <a:cs typeface="Times New Roman" panose="02020603050405020304" pitchFamily="18" charset="0"/>
                  </a:rPr>
                  <a:t>HOẠT</a:t>
                </a:r>
                <a:r>
                  <a:rPr kumimoji="0" lang="en-US" altLang="zh-CN" sz="44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方正卡通简体" panose="03000509000000000000" pitchFamily="65" charset="-122"/>
                    <a:cs typeface="Times New Roman" panose="02020603050405020304" pitchFamily="18" charset="0"/>
                  </a:rPr>
                  <a:t> ĐỘNG</a:t>
                </a:r>
                <a:endParaRPr lang="en-US" sz="44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3030" y="3158330"/>
              <a:ext cx="1502873" cy="149644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22885B-F7EE-E0F9-453E-BB694C31C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556" y="3195332"/>
              <a:ext cx="983819" cy="1317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84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35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1853" y="573571"/>
            <a:ext cx="11183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Các phân số nào dưới đây là phân số thập phân?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62544" y="1523449"/>
                <a:ext cx="105294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44" y="1523449"/>
                <a:ext cx="1052945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98616" y="1523449"/>
                <a:ext cx="116378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616" y="1523449"/>
                <a:ext cx="1163782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045525" y="1523449"/>
                <a:ext cx="116378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525" y="1523449"/>
                <a:ext cx="1163782" cy="11330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75561" y="1523449"/>
                <a:ext cx="116378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𝟓𝟗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5561" y="1523449"/>
                <a:ext cx="1163782" cy="11330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705597" y="1523449"/>
                <a:ext cx="116378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597" y="1523449"/>
                <a:ext cx="1163782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091051" y="1523450"/>
                <a:ext cx="116378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051" y="1523450"/>
                <a:ext cx="1163782" cy="1133067"/>
              </a:xfrm>
              <a:prstGeom prst="rect">
                <a:avLst/>
              </a:prstGeom>
              <a:blipFill>
                <a:blip r:embed="rId10"/>
                <a:stretch>
                  <a:fillRect r="-2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712028" y="1523448"/>
                <a:ext cx="1163782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028" y="1523448"/>
                <a:ext cx="1163782" cy="1144352"/>
              </a:xfrm>
              <a:prstGeom prst="rect">
                <a:avLst/>
              </a:prstGeom>
              <a:blipFill>
                <a:blip r:embed="rId11"/>
                <a:stretch>
                  <a:fillRect r="-2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112325" y="1849958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6215" y="1884788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5524" y="1849958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48795" y="1884788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60071" y="1849957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40725" y="1884788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pic>
        <p:nvPicPr>
          <p:cNvPr id="39" name="图片 7">
            <a:extLst>
              <a:ext uri="{FF2B5EF4-FFF2-40B4-BE49-F238E27FC236}">
                <a16:creationId xmlns:a16="http://schemas.microsoft.com/office/drawing/2014/main" id="{ACB47CFD-5A20-4F52-A73B-D58A468D49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409" y="4760259"/>
            <a:ext cx="2228745" cy="22287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8" y="15472"/>
            <a:ext cx="883108" cy="12161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11817" y="588360"/>
            <a:ext cx="2659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nào 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68398" y="585285"/>
            <a:ext cx="3839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thập phân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7" descr="572005ec0a0c4">
            <a:extLst>
              <a:ext uri="{FF2B5EF4-FFF2-40B4-BE49-F238E27FC236}">
                <a16:creationId xmlns:a16="http://schemas.microsoft.com/office/drawing/2014/main" id="{7DC3171A-8F9F-41A0-BEFC-380D2A74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421" y="-26659"/>
            <a:ext cx="3575906" cy="1866742"/>
          </a:xfrm>
          <a:prstGeom prst="rect">
            <a:avLst/>
          </a:prstGeom>
        </p:spPr>
      </p:pic>
      <p:pic>
        <p:nvPicPr>
          <p:cNvPr id="2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387" y="6197410"/>
            <a:ext cx="4404471" cy="625608"/>
          </a:xfrm>
          <a:prstGeom prst="rect">
            <a:avLst/>
          </a:prstGeom>
        </p:spPr>
      </p:pic>
      <p:pic>
        <p:nvPicPr>
          <p:cNvPr id="25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5423" y="4991100"/>
            <a:ext cx="2175814" cy="1365360"/>
          </a:xfrm>
          <a:prstGeom prst="rect">
            <a:avLst/>
          </a:prstGeom>
        </p:spPr>
      </p:pic>
      <p:pic>
        <p:nvPicPr>
          <p:cNvPr id="26" name="图片 13">
            <a:extLst>
              <a:ext uri="{FF2B5EF4-FFF2-40B4-BE49-F238E27FC236}">
                <a16:creationId xmlns:a16="http://schemas.microsoft.com/office/drawing/2014/main" id="{EDAF5004-62B0-3038-83A3-1FB0CD2800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60001"/>
          <a:stretch/>
        </p:blipFill>
        <p:spPr>
          <a:xfrm>
            <a:off x="5215586" y="-532103"/>
            <a:ext cx="7208258" cy="17823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3826EBC-64E8-FA57-2F14-2825F66DCAF1}"/>
              </a:ext>
            </a:extLst>
          </p:cNvPr>
          <p:cNvGrpSpPr/>
          <p:nvPr/>
        </p:nvGrpSpPr>
        <p:grpSpPr>
          <a:xfrm>
            <a:off x="3351036" y="2456545"/>
            <a:ext cx="7697635" cy="1050519"/>
            <a:chOff x="396429" y="4405360"/>
            <a:chExt cx="9286368" cy="1160969"/>
          </a:xfrm>
        </p:grpSpPr>
        <p:sp>
          <p:nvSpPr>
            <p:cNvPr id="10" name="椭圆 1">
              <a:extLst>
                <a:ext uri="{FF2B5EF4-FFF2-40B4-BE49-F238E27FC236}">
                  <a16:creationId xmlns:a16="http://schemas.microsoft.com/office/drawing/2014/main" id="{A730B9D7-452A-33D7-8A4C-D30B6879B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803" y="4405360"/>
              <a:ext cx="6410300" cy="1160969"/>
            </a:xfrm>
            <a:prstGeom prst="roundRect">
              <a:avLst/>
            </a:prstGeom>
            <a:solidFill>
              <a:srgbClr val="E57E17"/>
            </a:solidFill>
            <a:ln w="28575"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11" name="TextBox 76">
              <a:extLst>
                <a:ext uri="{FF2B5EF4-FFF2-40B4-BE49-F238E27FC236}">
                  <a16:creationId xmlns:a16="http://schemas.microsoft.com/office/drawing/2014/main" id="{2205DF2D-78FB-6368-F6E2-F8654321D922}"/>
                </a:ext>
              </a:extLst>
            </p:cNvPr>
            <p:cNvSpPr txBox="1"/>
            <p:nvPr/>
          </p:nvSpPr>
          <p:spPr>
            <a:xfrm>
              <a:off x="396429" y="4547449"/>
              <a:ext cx="9286368" cy="8503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altLang="zh-CN" sz="4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44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 ĐỘNG</a:t>
              </a:r>
              <a:endParaRPr lang="en-US" sz="4400" b="1" dirty="0">
                <a:solidFill>
                  <a:prstClr val="white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89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0358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5211" y="1011786"/>
            <a:ext cx="9114972" cy="36317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0100" y="2840821"/>
            <a:ext cx="3239801" cy="34214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16" y="2692301"/>
            <a:ext cx="2935678" cy="3569922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C9B0DA3-0B56-14B5-132B-DCDCBF60CE43}"/>
              </a:ext>
            </a:extLst>
          </p:cNvPr>
          <p:cNvSpPr/>
          <p:nvPr/>
        </p:nvSpPr>
        <p:spPr>
          <a:xfrm rot="16200000">
            <a:off x="7288934" y="3627180"/>
            <a:ext cx="805069" cy="60749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AD41F-43A9-F5A1-F15B-E2B757936413}"/>
              </a:ext>
            </a:extLst>
          </p:cNvPr>
          <p:cNvSpPr txBox="1"/>
          <p:nvPr/>
        </p:nvSpPr>
        <p:spPr>
          <a:xfrm>
            <a:off x="7593268" y="3508513"/>
            <a:ext cx="8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E1DCDB80-19B5-4F78-F089-83BABBA3BCF1}"/>
              </a:ext>
            </a:extLst>
          </p:cNvPr>
          <p:cNvSpPr/>
          <p:nvPr/>
        </p:nvSpPr>
        <p:spPr>
          <a:xfrm rot="5400000">
            <a:off x="3668477" y="3547327"/>
            <a:ext cx="854762" cy="538591"/>
          </a:xfrm>
          <a:prstGeom prst="triangle">
            <a:avLst>
              <a:gd name="adj" fmla="val 54551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994E7A-A99C-C26A-9C61-2625BDFE5FA8}"/>
              </a:ext>
            </a:extLst>
          </p:cNvPr>
          <p:cNvSpPr txBox="1"/>
          <p:nvPr/>
        </p:nvSpPr>
        <p:spPr>
          <a:xfrm>
            <a:off x="3750144" y="3442255"/>
            <a:ext cx="8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8" name="trò chơi 1 (1)">
            <a:hlinkClick r:id="" action="ppaction://media"/>
            <a:extLst>
              <a:ext uri="{FF2B5EF4-FFF2-40B4-BE49-F238E27FC236}">
                <a16:creationId xmlns:a16="http://schemas.microsoft.com/office/drawing/2014/main" id="{4FA3A806-CDB8-8585-7C32-2D5C51229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763" y="229704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DA5FC4-3D39-E749-1CFB-55226E4EDB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753" y="2901390"/>
            <a:ext cx="1223975" cy="27539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30F4E7-BBBA-65F1-69A2-A1C5B292A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16" y="2900981"/>
            <a:ext cx="1313961" cy="275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8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067"/>
            <a:ext cx="122035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6019" y="121910"/>
            <a:ext cx="1063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Các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nào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dưới đây là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thập phân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pic>
        <p:nvPicPr>
          <p:cNvPr id="39" name="图片 7">
            <a:extLst>
              <a:ext uri="{FF2B5EF4-FFF2-40B4-BE49-F238E27FC236}">
                <a16:creationId xmlns:a16="http://schemas.microsoft.com/office/drawing/2014/main" id="{ACB47CFD-5A20-4F52-A73B-D58A468D4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858" y="5451180"/>
            <a:ext cx="1528730" cy="152873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8" y="15471"/>
            <a:ext cx="1202929" cy="1656575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278647"/>
              </p:ext>
            </p:extLst>
          </p:nvPr>
        </p:nvGraphicFramePr>
        <p:xfrm>
          <a:off x="1319343" y="1478418"/>
          <a:ext cx="10085054" cy="299098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003384">
                  <a:extLst>
                    <a:ext uri="{9D8B030D-6E8A-4147-A177-3AD203B41FA5}">
                      <a16:colId xmlns:a16="http://schemas.microsoft.com/office/drawing/2014/main" val="3067104021"/>
                    </a:ext>
                  </a:extLst>
                </a:gridCol>
                <a:gridCol w="4081670">
                  <a:extLst>
                    <a:ext uri="{9D8B030D-6E8A-4147-A177-3AD203B41FA5}">
                      <a16:colId xmlns:a16="http://schemas.microsoft.com/office/drawing/2014/main" val="4204618319"/>
                    </a:ext>
                  </a:extLst>
                </a:gridCol>
              </a:tblGrid>
              <a:tr h="99161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THẬP PHÂN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PHẢI</a:t>
                      </a:r>
                    </a:p>
                    <a:p>
                      <a:pPr algn="ctr"/>
                      <a:r>
                        <a:rPr lang="en-US" sz="24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SỐ THẬP PHÂN</a:t>
                      </a:r>
                    </a:p>
                  </a:txBody>
                  <a:tcPr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4622330"/>
                  </a:ext>
                </a:extLst>
              </a:tr>
              <a:tr h="19993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328390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204164" y="2761893"/>
                <a:ext cx="116378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164" y="2761893"/>
                <a:ext cx="1163782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41606" y="2739459"/>
                <a:ext cx="116378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606" y="2739459"/>
                <a:ext cx="1163782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398921" y="2773365"/>
                <a:ext cx="116378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𝟓𝟗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8921" y="2773365"/>
                <a:ext cx="1163782" cy="11330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70961" y="2739459"/>
                <a:ext cx="116378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961" y="2739459"/>
                <a:ext cx="1163782" cy="11330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27382" y="2749398"/>
                <a:ext cx="1163782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382" y="2749398"/>
                <a:ext cx="1163782" cy="1133067"/>
              </a:xfrm>
              <a:prstGeom prst="rect">
                <a:avLst/>
              </a:prstGeom>
              <a:blipFill>
                <a:blip r:embed="rId9"/>
                <a:stretch>
                  <a:fillRect r="-2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241879" y="2973912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87917" y="2973912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2944" y="2962950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89162" y="2982828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87837" y="3034815"/>
            <a:ext cx="360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66671" y="2761893"/>
                <a:ext cx="105294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671" y="2761893"/>
                <a:ext cx="1052945" cy="1129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F3B8EE-8F1D-B221-94F3-8E9FEC3AA697}"/>
                  </a:ext>
                </a:extLst>
              </p:cNvPr>
              <p:cNvSpPr txBox="1"/>
              <p:nvPr/>
            </p:nvSpPr>
            <p:spPr>
              <a:xfrm>
                <a:off x="5970129" y="2728174"/>
                <a:ext cx="1163782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F3B8EE-8F1D-B221-94F3-8E9FEC3AA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129" y="2728174"/>
                <a:ext cx="1163782" cy="1144352"/>
              </a:xfrm>
              <a:prstGeom prst="rect">
                <a:avLst/>
              </a:prstGeom>
              <a:blipFill>
                <a:blip r:embed="rId11"/>
                <a:stretch>
                  <a:fillRect r="-2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86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CD0C5C01-BA6B-EF57-7EEA-3FEE5B57384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77421" y="163773"/>
            <a:chExt cx="11873552" cy="6550926"/>
          </a:xfrm>
        </p:grpSpPr>
        <p:sp>
          <p:nvSpPr>
            <p:cNvPr id="79" name="Rectangle 78"/>
            <p:cNvSpPr/>
            <p:nvPr/>
          </p:nvSpPr>
          <p:spPr>
            <a:xfrm>
              <a:off x="177421" y="163773"/>
              <a:ext cx="11873552" cy="6550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86604" y="272955"/>
              <a:ext cx="11614244" cy="6318914"/>
            </a:xfrm>
            <a:prstGeom prst="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94781" y="325620"/>
            <a:ext cx="9919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Tìm phân số thập phân thích hợp.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559" y="733304"/>
            <a:ext cx="52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8" y="805125"/>
            <a:ext cx="11399432" cy="13255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64603" y="1422824"/>
            <a:ext cx="480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27138" y="1467917"/>
            <a:ext cx="480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223540" y="1422824"/>
                <a:ext cx="1043318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540" y="1422824"/>
                <a:ext cx="1043318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266858" y="1422824"/>
                <a:ext cx="1043318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858" y="1422824"/>
                <a:ext cx="1043318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237319" y="1422823"/>
                <a:ext cx="1043318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319" y="1422823"/>
                <a:ext cx="1043318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4496064" y="1529472"/>
            <a:ext cx="52587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300720" y="1422823"/>
                <a:ext cx="10433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720" y="1422823"/>
                <a:ext cx="1043318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6554709" y="1484379"/>
            <a:ext cx="52587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57381" y="1484379"/>
            <a:ext cx="52587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307128" y="1464340"/>
                <a:ext cx="10433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128" y="1464340"/>
                <a:ext cx="1043318" cy="10275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9570093" y="1484379"/>
            <a:ext cx="52587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60217" y="2748409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75" name="Rounded Rectangular Callout 74"/>
          <p:cNvSpPr/>
          <p:nvPr/>
        </p:nvSpPr>
        <p:spPr>
          <a:xfrm>
            <a:off x="360217" y="4755056"/>
            <a:ext cx="11562634" cy="1581550"/>
          </a:xfrm>
          <a:prstGeom prst="wedgeRoundRectCallout">
            <a:avLst>
              <a:gd name="adj1" fmla="val -5678"/>
              <a:gd name="adj2" fmla="val -80837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"/>
          <a:stretch/>
        </p:blipFill>
        <p:spPr>
          <a:xfrm>
            <a:off x="600884" y="4545567"/>
            <a:ext cx="11009226" cy="132558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00883" y="5135274"/>
            <a:ext cx="472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249413" y="5135274"/>
                <a:ext cx="102684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413" y="5135274"/>
                <a:ext cx="1026840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2276253" y="5135274"/>
                <a:ext cx="102684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253" y="5135274"/>
                <a:ext cx="1026840" cy="10175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4208476" y="5217148"/>
                <a:ext cx="102684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476" y="5217148"/>
                <a:ext cx="1026840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/>
          <p:cNvSpPr txBox="1"/>
          <p:nvPr/>
        </p:nvSpPr>
        <p:spPr>
          <a:xfrm>
            <a:off x="3522793" y="5286377"/>
            <a:ext cx="5175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5262199" y="5211473"/>
                <a:ext cx="102684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199" y="5211473"/>
                <a:ext cx="1026840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6496383" y="5196829"/>
            <a:ext cx="5175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449513" y="5217148"/>
            <a:ext cx="5175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7221304" y="5261659"/>
                <a:ext cx="102684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304" y="5261659"/>
                <a:ext cx="1026840" cy="10275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/>
          <p:cNvSpPr txBox="1"/>
          <p:nvPr/>
        </p:nvSpPr>
        <p:spPr>
          <a:xfrm>
            <a:off x="9464143" y="5196829"/>
            <a:ext cx="51757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0183085" y="5213999"/>
                <a:ext cx="102684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3085" y="5213999"/>
                <a:ext cx="1026840" cy="10275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3539048" y="320870"/>
            <a:ext cx="3488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phân số thập phân</a:t>
            </a:r>
          </a:p>
        </p:txBody>
      </p:sp>
      <p:sp>
        <p:nvSpPr>
          <p:cNvPr id="5" name="Oval 4"/>
          <p:cNvSpPr/>
          <p:nvPr/>
        </p:nvSpPr>
        <p:spPr>
          <a:xfrm>
            <a:off x="156389" y="805125"/>
            <a:ext cx="599642" cy="617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37684" y="2834630"/>
            <a:ext cx="599642" cy="617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/>
          <a:srcRect l="7632" t="15947" r="6413" b="7421"/>
          <a:stretch/>
        </p:blipFill>
        <p:spPr>
          <a:xfrm>
            <a:off x="5693036" y="2822781"/>
            <a:ext cx="3877057" cy="169164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579007" y="1184758"/>
            <a:ext cx="1687851" cy="1244059"/>
            <a:chOff x="1043127" y="3912762"/>
            <a:chExt cx="1687851" cy="1244059"/>
          </a:xfrm>
        </p:grpSpPr>
        <p:grpSp>
          <p:nvGrpSpPr>
            <p:cNvPr id="42" name="Group 41"/>
            <p:cNvGrpSpPr/>
            <p:nvPr/>
          </p:nvGrpSpPr>
          <p:grpSpPr>
            <a:xfrm>
              <a:off x="1043127" y="3938928"/>
              <a:ext cx="1687851" cy="1217893"/>
              <a:chOff x="409103" y="859143"/>
              <a:chExt cx="1687851" cy="1217893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600883" y="859143"/>
                <a:ext cx="996840" cy="200376"/>
                <a:chOff x="614738" y="1854247"/>
                <a:chExt cx="950826" cy="137472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614738" y="1922982"/>
                  <a:ext cx="950826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1552309" y="1854247"/>
                  <a:ext cx="0" cy="13747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TextBox 44"/>
              <p:cNvSpPr txBox="1"/>
              <p:nvPr/>
            </p:nvSpPr>
            <p:spPr>
              <a:xfrm>
                <a:off x="409103" y="1072124"/>
                <a:ext cx="4804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1053636" y="1059513"/>
                    <a:ext cx="1043318" cy="10175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den>
                          </m:f>
                        </m:oMath>
                      </m:oMathPara>
                    </a14:m>
                    <a:endParaRPr lang="en-US" sz="3200" b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3636" y="1059513"/>
                    <a:ext cx="1043318" cy="1017523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3" name="Straight Connector 42"/>
            <p:cNvCxnSpPr/>
            <p:nvPr/>
          </p:nvCxnSpPr>
          <p:spPr>
            <a:xfrm flipV="1">
              <a:off x="1248520" y="3912762"/>
              <a:ext cx="0" cy="2306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934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3112 0.2462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1231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5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697"/>
            <a:ext cx="12191999" cy="6838838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830" y="-97245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63883"/>
          <a:stretch/>
        </p:blipFill>
        <p:spPr>
          <a:xfrm>
            <a:off x="7794719" y="4950773"/>
            <a:ext cx="4366422" cy="1879367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0ED57B6-7722-F569-AD05-6D8100104F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835">
            <a:off x="159987" y="5052871"/>
            <a:ext cx="2056471" cy="1683870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>
            <a:fillRect/>
          </a:stretch>
        </p:blipFill>
        <p:spPr>
          <a:xfrm>
            <a:off x="10143504" y="694903"/>
            <a:ext cx="2457450" cy="1419225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>
            <a:fillRect/>
          </a:stretch>
        </p:blipFill>
        <p:spPr>
          <a:xfrm>
            <a:off x="9037784" y="128700"/>
            <a:ext cx="2457450" cy="1419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67" y="2017538"/>
            <a:ext cx="11399432" cy="13255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2952" y="2635237"/>
            <a:ext cx="480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75487" y="2680330"/>
            <a:ext cx="480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71889" y="2635237"/>
                <a:ext cx="1043318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89" y="2635237"/>
                <a:ext cx="1043318" cy="1017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015207" y="2635237"/>
                <a:ext cx="1043318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207" y="2635237"/>
                <a:ext cx="1043318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85668" y="2635236"/>
                <a:ext cx="1043318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668" y="2635236"/>
                <a:ext cx="1043318" cy="10175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049069" y="2635236"/>
                <a:ext cx="10433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069" y="2635236"/>
                <a:ext cx="1043318" cy="10275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055477" y="2676753"/>
                <a:ext cx="10433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477" y="2676753"/>
                <a:ext cx="104331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043155" y="2662898"/>
                <a:ext cx="1043318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55" y="2662898"/>
                <a:ext cx="1043318" cy="10175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62925" y="2662946"/>
                <a:ext cx="1043318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925" y="2662946"/>
                <a:ext cx="1043318" cy="10175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098301" y="2653769"/>
                <a:ext cx="1043318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301" y="2653769"/>
                <a:ext cx="1043318" cy="101752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9088354" y="2690656"/>
                <a:ext cx="878179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8354" y="2690656"/>
                <a:ext cx="878179" cy="101752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4696" y="1552133"/>
            <a:ext cx="488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6797" y="365617"/>
            <a:ext cx="9919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Tìm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thập phân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thích hợp.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67056" y="2670833"/>
            <a:ext cx="52587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96396" y="2672875"/>
            <a:ext cx="52587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59764" y="2682622"/>
            <a:ext cx="52587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15319" y="2709819"/>
            <a:ext cx="52587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293927" y="2690656"/>
            <a:ext cx="682725" cy="697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4" grpId="0" animBg="1"/>
      <p:bldP spid="25" grpId="0" animBg="1"/>
      <p:bldP spid="26" grpId="0" animBg="1"/>
      <p:bldP spid="27" grpId="0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C0392C-A548-7AC1-C705-BF9890E54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697"/>
            <a:ext cx="12191999" cy="6838838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B5780C80-2C45-407B-A0B1-3B94BE3FF947}"/>
              </a:ext>
            </a:extLst>
          </p:cNvPr>
          <p:cNvSpPr/>
          <p:nvPr/>
        </p:nvSpPr>
        <p:spPr>
          <a:xfrm rot="438725">
            <a:off x="-218071" y="825226"/>
            <a:ext cx="12539687" cy="563412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175953-5FE0-57F2-950E-AE825324F57D}"/>
                  </a:ext>
                </a:extLst>
              </p:cNvPr>
              <p:cNvSpPr txBox="1"/>
              <p:nvPr/>
            </p:nvSpPr>
            <p:spPr>
              <a:xfrm>
                <a:off x="2322175" y="2811506"/>
                <a:ext cx="102684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175953-5FE0-57F2-950E-AE825324F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175" y="2811506"/>
                <a:ext cx="102684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07CB34-29FF-B6DD-29AB-2B3062884F1B}"/>
                  </a:ext>
                </a:extLst>
              </p:cNvPr>
              <p:cNvSpPr txBox="1"/>
              <p:nvPr/>
            </p:nvSpPr>
            <p:spPr>
              <a:xfrm>
                <a:off x="4254398" y="2849136"/>
                <a:ext cx="102684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07CB34-29FF-B6DD-29AB-2B3062884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398" y="2849136"/>
                <a:ext cx="1026840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A78EBA-F22E-9E77-ABA0-97F9013D682E}"/>
                  </a:ext>
                </a:extLst>
              </p:cNvPr>
              <p:cNvSpPr txBox="1"/>
              <p:nvPr/>
            </p:nvSpPr>
            <p:spPr>
              <a:xfrm>
                <a:off x="5278625" y="2843461"/>
                <a:ext cx="102684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A78EBA-F22E-9E77-ABA0-97F9013D6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625" y="2843461"/>
                <a:ext cx="102684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ED1DBA-80A3-9DD4-E7A6-12EF7AF4FECD}"/>
                  </a:ext>
                </a:extLst>
              </p:cNvPr>
              <p:cNvSpPr txBox="1"/>
              <p:nvPr/>
            </p:nvSpPr>
            <p:spPr>
              <a:xfrm>
                <a:off x="7267226" y="2881153"/>
                <a:ext cx="102684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ED1DBA-80A3-9DD4-E7A6-12EF7AF4F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226" y="2881153"/>
                <a:ext cx="1026840" cy="10275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EEFFB8-54B2-EF86-9676-8346638C4AF8}"/>
                  </a:ext>
                </a:extLst>
              </p:cNvPr>
              <p:cNvSpPr txBox="1"/>
              <p:nvPr/>
            </p:nvSpPr>
            <p:spPr>
              <a:xfrm>
                <a:off x="10229007" y="2890231"/>
                <a:ext cx="102684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EEFFB8-54B2-EF86-9676-8346638C4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007" y="2890231"/>
                <a:ext cx="1026840" cy="10275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81C286C-88AE-2B16-4A76-5512B3C9FD49}"/>
              </a:ext>
            </a:extLst>
          </p:cNvPr>
          <p:cNvSpPr/>
          <p:nvPr/>
        </p:nvSpPr>
        <p:spPr>
          <a:xfrm>
            <a:off x="3482013" y="2766207"/>
            <a:ext cx="695764" cy="125052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21A1D8-94EF-0660-9989-D37C231B953F}"/>
              </a:ext>
            </a:extLst>
          </p:cNvPr>
          <p:cNvSpPr/>
          <p:nvPr/>
        </p:nvSpPr>
        <p:spPr>
          <a:xfrm>
            <a:off x="6468134" y="2766207"/>
            <a:ext cx="695764" cy="125052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5D47F8-9805-60D2-9153-AC71693EF4DC}"/>
              </a:ext>
            </a:extLst>
          </p:cNvPr>
          <p:cNvSpPr/>
          <p:nvPr/>
        </p:nvSpPr>
        <p:spPr>
          <a:xfrm>
            <a:off x="8480551" y="2766207"/>
            <a:ext cx="695764" cy="125052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DD006-2C8E-435B-263D-220EBA52BBAB}"/>
              </a:ext>
            </a:extLst>
          </p:cNvPr>
          <p:cNvSpPr/>
          <p:nvPr/>
        </p:nvSpPr>
        <p:spPr>
          <a:xfrm>
            <a:off x="9447528" y="2766207"/>
            <a:ext cx="695764" cy="125052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134866-A498-A5EB-EA37-25E7D81E5642}"/>
                  </a:ext>
                </a:extLst>
              </p:cNvPr>
              <p:cNvSpPr txBox="1"/>
              <p:nvPr/>
            </p:nvSpPr>
            <p:spPr>
              <a:xfrm>
                <a:off x="3311185" y="2848584"/>
                <a:ext cx="1039549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134866-A498-A5EB-EA37-25E7D81E5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185" y="2848584"/>
                <a:ext cx="1039549" cy="10175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CDC9AE3-3545-5828-FDAD-CCAF75DD88CA}"/>
                  </a:ext>
                </a:extLst>
              </p:cNvPr>
              <p:cNvSpPr txBox="1"/>
              <p:nvPr/>
            </p:nvSpPr>
            <p:spPr>
              <a:xfrm>
                <a:off x="6281470" y="2826605"/>
                <a:ext cx="1039549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CDC9AE3-3545-5828-FDAD-CCAF75DD8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470" y="2826605"/>
                <a:ext cx="1039549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28FB5FF-30BE-DA45-3177-3DF54B3A0E8D}"/>
                  </a:ext>
                </a:extLst>
              </p:cNvPr>
              <p:cNvSpPr txBox="1"/>
              <p:nvPr/>
            </p:nvSpPr>
            <p:spPr>
              <a:xfrm>
                <a:off x="8307120" y="2720240"/>
                <a:ext cx="1039549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28FB5FF-30BE-DA45-3177-3DF54B3A0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120" y="2720240"/>
                <a:ext cx="1039549" cy="101752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A26A2F-8C16-317D-4DB2-2A3B1061E2CC}"/>
                  </a:ext>
                </a:extLst>
              </p:cNvPr>
              <p:cNvSpPr txBox="1"/>
              <p:nvPr/>
            </p:nvSpPr>
            <p:spPr>
              <a:xfrm>
                <a:off x="9233792" y="2878292"/>
                <a:ext cx="1051512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A26A2F-8C16-317D-4DB2-2A3B1061E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792" y="2878292"/>
                <a:ext cx="1051512" cy="10175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5B743D2E-F689-1968-B0BA-8B2B8895CE9A}"/>
              </a:ext>
            </a:extLst>
          </p:cNvPr>
          <p:cNvSpPr/>
          <p:nvPr/>
        </p:nvSpPr>
        <p:spPr>
          <a:xfrm>
            <a:off x="10370340" y="2858359"/>
            <a:ext cx="710535" cy="11583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6B62AF2-6FC9-946A-9D5A-77A78809FC89}"/>
              </a:ext>
            </a:extLst>
          </p:cNvPr>
          <p:cNvSpPr/>
          <p:nvPr/>
        </p:nvSpPr>
        <p:spPr>
          <a:xfrm>
            <a:off x="583234" y="2103415"/>
            <a:ext cx="1016919" cy="805912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CE5B7-5B4D-8B55-B53E-4A2A6057FC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7"/>
          <a:stretch/>
        </p:blipFill>
        <p:spPr>
          <a:xfrm>
            <a:off x="583234" y="2147494"/>
            <a:ext cx="10953808" cy="1325585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86CD9B1E-5834-061D-F097-BBC0C36945AC}"/>
              </a:ext>
            </a:extLst>
          </p:cNvPr>
          <p:cNvSpPr/>
          <p:nvPr/>
        </p:nvSpPr>
        <p:spPr>
          <a:xfrm>
            <a:off x="1341829" y="3737763"/>
            <a:ext cx="564462" cy="307298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302B29-30D5-8B28-749A-BE5C86944F42}"/>
                  </a:ext>
                </a:extLst>
              </p:cNvPr>
              <p:cNvSpPr txBox="1"/>
              <p:nvPr/>
            </p:nvSpPr>
            <p:spPr>
              <a:xfrm>
                <a:off x="1295335" y="2811506"/>
                <a:ext cx="102684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5302B29-30D5-8B28-749A-BE5C86944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35" y="2811506"/>
                <a:ext cx="1026840" cy="10175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id="{F15132A3-2E72-CD71-C830-4C8895FCBECD}"/>
              </a:ext>
            </a:extLst>
          </p:cNvPr>
          <p:cNvSpPr/>
          <p:nvPr/>
        </p:nvSpPr>
        <p:spPr>
          <a:xfrm>
            <a:off x="375216" y="2826605"/>
            <a:ext cx="1051167" cy="557417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51DF0-A603-4916-7DF7-8A0845888F3E}"/>
              </a:ext>
            </a:extLst>
          </p:cNvPr>
          <p:cNvSpPr txBox="1"/>
          <p:nvPr/>
        </p:nvSpPr>
        <p:spPr>
          <a:xfrm>
            <a:off x="662303" y="2687522"/>
            <a:ext cx="472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A49BC84-7024-A99B-C755-F1BEE7E80595}"/>
              </a:ext>
            </a:extLst>
          </p:cNvPr>
          <p:cNvSpPr/>
          <p:nvPr/>
        </p:nvSpPr>
        <p:spPr>
          <a:xfrm>
            <a:off x="10143292" y="4184542"/>
            <a:ext cx="710535" cy="451911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B2542AB-FF0E-52AA-4D0D-B12F73722254}"/>
              </a:ext>
            </a:extLst>
          </p:cNvPr>
          <p:cNvSpPr/>
          <p:nvPr/>
        </p:nvSpPr>
        <p:spPr>
          <a:xfrm rot="6287845">
            <a:off x="11272725" y="3402330"/>
            <a:ext cx="710535" cy="451911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8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/>
      <p:bldP spid="19" grpId="0"/>
      <p:bldP spid="20" grpId="0"/>
      <p:bldP spid="21" grpId="0"/>
      <p:bldP spid="22" grpId="0" animBg="1"/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695" y="6324601"/>
            <a:ext cx="4383280" cy="622598"/>
          </a:xfrm>
          <a:prstGeom prst="rect">
            <a:avLst/>
          </a:prstGeom>
        </p:spPr>
      </p:pic>
      <p:pic>
        <p:nvPicPr>
          <p:cNvPr id="25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514" y="5067300"/>
            <a:ext cx="2454152" cy="1540021"/>
          </a:xfrm>
          <a:prstGeom prst="rect">
            <a:avLst/>
          </a:prstGeom>
        </p:spPr>
      </p:pic>
      <p:pic>
        <p:nvPicPr>
          <p:cNvPr id="26" name="图片 13">
            <a:extLst>
              <a:ext uri="{FF2B5EF4-FFF2-40B4-BE49-F238E27FC236}">
                <a16:creationId xmlns:a16="http://schemas.microsoft.com/office/drawing/2014/main" id="{EDAF5004-62B0-3038-83A3-1FB0CD2800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60001"/>
          <a:stretch/>
        </p:blipFill>
        <p:spPr>
          <a:xfrm>
            <a:off x="5524281" y="-503989"/>
            <a:ext cx="6786196" cy="15024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62758" y="2482166"/>
            <a:ext cx="7697635" cy="1496441"/>
            <a:chOff x="2321735" y="3032004"/>
            <a:chExt cx="7697635" cy="149644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3826EBC-64E8-FA57-2F14-2825F66DCAF1}"/>
                </a:ext>
              </a:extLst>
            </p:cNvPr>
            <p:cNvGrpSpPr/>
            <p:nvPr/>
          </p:nvGrpSpPr>
          <p:grpSpPr>
            <a:xfrm>
              <a:off x="2321735" y="3386753"/>
              <a:ext cx="7697635" cy="1050519"/>
              <a:chOff x="505296" y="5188725"/>
              <a:chExt cx="9286368" cy="1160969"/>
            </a:xfrm>
          </p:grpSpPr>
          <p:sp>
            <p:nvSpPr>
              <p:cNvPr id="30" name="椭圆 1">
                <a:extLst>
                  <a:ext uri="{FF2B5EF4-FFF2-40B4-BE49-F238E27FC236}">
                    <a16:creationId xmlns:a16="http://schemas.microsoft.com/office/drawing/2014/main" id="{A730B9D7-452A-33D7-8A4C-D30B6879B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7670" y="5188725"/>
                <a:ext cx="6410300" cy="1160969"/>
              </a:xfrm>
              <a:prstGeom prst="roundRect">
                <a:avLst/>
              </a:prstGeom>
              <a:solidFill>
                <a:srgbClr val="E57E17"/>
              </a:solidFill>
              <a:ln w="28575">
                <a:noFill/>
              </a:ln>
              <a:effec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endParaRPr>
              </a:p>
            </p:txBody>
          </p:sp>
          <p:sp>
            <p:nvSpPr>
              <p:cNvPr id="31" name="TextBox 76">
                <a:extLst>
                  <a:ext uri="{FF2B5EF4-FFF2-40B4-BE49-F238E27FC236}">
                    <a16:creationId xmlns:a16="http://schemas.microsoft.com/office/drawing/2014/main" id="{2205DF2D-78FB-6368-F6E2-F8654321D922}"/>
                  </a:ext>
                </a:extLst>
              </p:cNvPr>
              <p:cNvSpPr txBox="1"/>
              <p:nvPr/>
            </p:nvSpPr>
            <p:spPr>
              <a:xfrm>
                <a:off x="505296" y="5330814"/>
                <a:ext cx="9286368" cy="85033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kumimoji="0" lang="en-US" altLang="zh-CN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方正卡通简体" panose="03000509000000000000" pitchFamily="65" charset="-122"/>
                    <a:cs typeface="Times New Roman" panose="02020603050405020304" pitchFamily="18" charset="0"/>
                  </a:rPr>
                  <a:t>LUYỆN</a:t>
                </a:r>
                <a:r>
                  <a:rPr kumimoji="0" lang="en-US" altLang="zh-CN" sz="44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方正卡通简体" panose="03000509000000000000" pitchFamily="65" charset="-122"/>
                    <a:cs typeface="Times New Roman" panose="02020603050405020304" pitchFamily="18" charset="0"/>
                  </a:rPr>
                  <a:t> TẬP</a:t>
                </a:r>
                <a:endParaRPr lang="en-US" sz="44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125" y="3032004"/>
              <a:ext cx="1502873" cy="149644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611" y="3156732"/>
              <a:ext cx="895778" cy="1201157"/>
            </a:xfrm>
            <a:prstGeom prst="rect">
              <a:avLst/>
            </a:prstGeom>
          </p:spPr>
        </p:pic>
      </p:grpSp>
      <p:pic>
        <p:nvPicPr>
          <p:cNvPr id="17" name="图片 7" descr="572005ec0a0c4">
            <a:extLst>
              <a:ext uri="{FF2B5EF4-FFF2-40B4-BE49-F238E27FC236}">
                <a16:creationId xmlns:a16="http://schemas.microsoft.com/office/drawing/2014/main" id="{7DC3171A-8F9F-41A0-BEFC-380D2A748E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354666" y="0"/>
            <a:ext cx="3575906" cy="186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0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9" y="-26126"/>
            <a:ext cx="12191999" cy="6884126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6423596" y="1010018"/>
            <a:ext cx="5492405" cy="1534130"/>
            <a:chOff x="844095" y="1063947"/>
            <a:chExt cx="3800683" cy="1123511"/>
          </a:xfrm>
        </p:grpSpPr>
        <p:sp>
          <p:nvSpPr>
            <p:cNvPr id="10" name="TextBox 9"/>
            <p:cNvSpPr txBox="1"/>
            <p:nvPr/>
          </p:nvSpPr>
          <p:spPr>
            <a:xfrm>
              <a:off x="1450562" y="1407487"/>
              <a:ext cx="418993" cy="4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44095" y="1118142"/>
              <a:ext cx="823612" cy="1051963"/>
              <a:chOff x="844095" y="1118142"/>
              <a:chExt cx="823612" cy="1051963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938019" y="1118142"/>
                <a:ext cx="647700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844095" y="1623401"/>
                <a:ext cx="823612" cy="546704"/>
                <a:chOff x="844095" y="1623401"/>
                <a:chExt cx="823612" cy="546704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881358" y="1623401"/>
                  <a:ext cx="5961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844095" y="1651689"/>
                  <a:ext cx="823612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500</a:t>
                  </a:r>
                </a:p>
              </p:txBody>
            </p:sp>
          </p:grpSp>
        </p:grpSp>
        <p:grpSp>
          <p:nvGrpSpPr>
            <p:cNvPr id="27" name="Group 26"/>
            <p:cNvGrpSpPr/>
            <p:nvPr/>
          </p:nvGrpSpPr>
          <p:grpSpPr>
            <a:xfrm>
              <a:off x="1839257" y="1063947"/>
              <a:ext cx="1597131" cy="1123511"/>
              <a:chOff x="1850900" y="1063947"/>
              <a:chExt cx="1133502" cy="112351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850900" y="1063947"/>
                <a:ext cx="1133502" cy="1123511"/>
                <a:chOff x="852891" y="1065871"/>
                <a:chExt cx="1133502" cy="1123511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900242" y="1127523"/>
                  <a:ext cx="418380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 </a:t>
                  </a:r>
                </a:p>
              </p:txBody>
            </p:sp>
            <p:grpSp>
              <p:nvGrpSpPr>
                <p:cNvPr id="21" name="Group 20"/>
                <p:cNvGrpSpPr/>
                <p:nvPr/>
              </p:nvGrpSpPr>
              <p:grpSpPr>
                <a:xfrm>
                  <a:off x="852891" y="1635789"/>
                  <a:ext cx="1133502" cy="553593"/>
                  <a:chOff x="852891" y="1635789"/>
                  <a:chExt cx="1133502" cy="553593"/>
                </a:xfrm>
              </p:grpSpPr>
              <p:cxnSp>
                <p:nvCxnSpPr>
                  <p:cNvPr id="22" name="Straight Connector 21"/>
                  <p:cNvCxnSpPr/>
                  <p:nvPr/>
                </p:nvCxnSpPr>
                <p:spPr>
                  <a:xfrm>
                    <a:off x="858049" y="1635789"/>
                    <a:ext cx="1128344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852891" y="1670966"/>
                    <a:ext cx="587903" cy="5184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500</a:t>
                    </a:r>
                  </a:p>
                </p:txBody>
              </p:sp>
            </p:grpSp>
            <p:sp>
              <p:nvSpPr>
                <p:cNvPr id="25" name="TextBox 24"/>
                <p:cNvSpPr txBox="1"/>
                <p:nvPr/>
              </p:nvSpPr>
              <p:spPr>
                <a:xfrm>
                  <a:off x="1281439" y="1065871"/>
                  <a:ext cx="229012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2294604" y="1595698"/>
                <a:ext cx="309117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28" name="Rounded Rectangle 27"/>
            <p:cNvSpPr/>
            <p:nvPr/>
          </p:nvSpPr>
          <p:spPr>
            <a:xfrm>
              <a:off x="2697246" y="1096641"/>
              <a:ext cx="604502" cy="4857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721320" y="1691912"/>
              <a:ext cx="592493" cy="45096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819672" y="1626517"/>
              <a:ext cx="825106" cy="518416"/>
              <a:chOff x="777198" y="1617447"/>
              <a:chExt cx="825106" cy="518416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807834" y="1634030"/>
                <a:ext cx="669643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777198" y="1617447"/>
                <a:ext cx="825106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494623" y="1417384"/>
              <a:ext cx="4544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835925" y="1076754"/>
              <a:ext cx="604502" cy="52173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63883"/>
          <a:stretch/>
        </p:blipFill>
        <p:spPr>
          <a:xfrm flipH="1">
            <a:off x="0" y="5316348"/>
            <a:ext cx="3527772" cy="1534063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>
            <a:fillRect/>
          </a:stretch>
        </p:blipFill>
        <p:spPr>
          <a:xfrm>
            <a:off x="10611687" y="94744"/>
            <a:ext cx="1913357" cy="1105001"/>
          </a:xfrm>
          <a:prstGeom prst="rect">
            <a:avLst/>
          </a:prstGeom>
        </p:spPr>
      </p:pic>
      <p:pic>
        <p:nvPicPr>
          <p:cNvPr id="6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964" y="-243854"/>
            <a:ext cx="1102551" cy="97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>
            <a:fillRect/>
          </a:stretch>
        </p:blipFill>
        <p:spPr>
          <a:xfrm>
            <a:off x="9822255" y="-198140"/>
            <a:ext cx="1913357" cy="1105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1079" y="104220"/>
            <a:ext cx="2268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Số? 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35122" y="1492358"/>
            <a:ext cx="496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60924" y="1084441"/>
            <a:ext cx="910555" cy="1615196"/>
            <a:chOff x="881358" y="1108754"/>
            <a:chExt cx="768753" cy="1182877"/>
          </a:xfrm>
        </p:grpSpPr>
        <p:sp>
          <p:nvSpPr>
            <p:cNvPr id="66" name="TextBox 65"/>
            <p:cNvSpPr txBox="1"/>
            <p:nvPr/>
          </p:nvSpPr>
          <p:spPr>
            <a:xfrm>
              <a:off x="1002411" y="1108754"/>
              <a:ext cx="647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881358" y="1583745"/>
              <a:ext cx="753496" cy="707886"/>
              <a:chOff x="881358" y="1583745"/>
              <a:chExt cx="753496" cy="707886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881358" y="1623401"/>
                <a:ext cx="596120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987154" y="1583745"/>
                <a:ext cx="647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1988991" y="1094202"/>
            <a:ext cx="469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1804123" y="1801473"/>
            <a:ext cx="18831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954608" y="1747366"/>
            <a:ext cx="536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376832" y="1023262"/>
            <a:ext cx="38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82158" y="1717904"/>
            <a:ext cx="515894" cy="966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2811765" y="1067904"/>
            <a:ext cx="716007" cy="6632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2840280" y="1880735"/>
            <a:ext cx="701782" cy="6157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179866" y="1801285"/>
            <a:ext cx="793164" cy="707887"/>
            <a:chOff x="807834" y="1605751"/>
            <a:chExt cx="669643" cy="518416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07834" y="1634030"/>
              <a:ext cx="66964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826487" y="1605751"/>
              <a:ext cx="647700" cy="51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691060" y="1505872"/>
            <a:ext cx="538262" cy="79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4190133" y="1069204"/>
            <a:ext cx="716007" cy="7124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657006" y="3503975"/>
            <a:ext cx="4797749" cy="1710173"/>
            <a:chOff x="874307" y="1070862"/>
            <a:chExt cx="3752073" cy="1252434"/>
          </a:xfrm>
        </p:grpSpPr>
        <p:sp>
          <p:nvSpPr>
            <p:cNvPr id="71" name="TextBox 70"/>
            <p:cNvSpPr txBox="1"/>
            <p:nvPr/>
          </p:nvSpPr>
          <p:spPr>
            <a:xfrm>
              <a:off x="1450562" y="1407487"/>
              <a:ext cx="418993" cy="4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874307" y="1101067"/>
              <a:ext cx="662983" cy="1073416"/>
              <a:chOff x="874307" y="1101067"/>
              <a:chExt cx="662983" cy="1073416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889590" y="1101067"/>
                <a:ext cx="647700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>
                <a:off x="874307" y="1623401"/>
                <a:ext cx="647700" cy="551082"/>
                <a:chOff x="874307" y="1623401"/>
                <a:chExt cx="647700" cy="551082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881358" y="1623401"/>
                  <a:ext cx="596120" cy="0"/>
                </a:xfrm>
                <a:prstGeom prst="line">
                  <a:avLst/>
                </a:prstGeom>
                <a:ln w="285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1" name="TextBox 90"/>
                <p:cNvSpPr txBox="1"/>
                <p:nvPr/>
              </p:nvSpPr>
              <p:spPr>
                <a:xfrm>
                  <a:off x="874307" y="1656067"/>
                  <a:ext cx="647700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</p:grpSp>
        </p:grpSp>
        <p:grpSp>
          <p:nvGrpSpPr>
            <p:cNvPr id="73" name="Group 72"/>
            <p:cNvGrpSpPr/>
            <p:nvPr/>
          </p:nvGrpSpPr>
          <p:grpSpPr>
            <a:xfrm>
              <a:off x="1813634" y="1084835"/>
              <a:ext cx="1622756" cy="1238461"/>
              <a:chOff x="1832714" y="1084835"/>
              <a:chExt cx="1151688" cy="1238461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1832714" y="1084835"/>
                <a:ext cx="1151688" cy="1091764"/>
                <a:chOff x="834705" y="1086759"/>
                <a:chExt cx="1151688" cy="1091764"/>
              </a:xfrm>
            </p:grpSpPr>
            <p:sp>
              <p:nvSpPr>
                <p:cNvPr id="83" name="TextBox 82"/>
                <p:cNvSpPr txBox="1"/>
                <p:nvPr/>
              </p:nvSpPr>
              <p:spPr>
                <a:xfrm>
                  <a:off x="837396" y="1097738"/>
                  <a:ext cx="544943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 </a:t>
                  </a:r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834705" y="1635789"/>
                  <a:ext cx="1151688" cy="542734"/>
                  <a:chOff x="834705" y="1635789"/>
                  <a:chExt cx="1151688" cy="542734"/>
                </a:xfrm>
              </p:grpSpPr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858049" y="1635789"/>
                    <a:ext cx="1128344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7" name="TextBox 86"/>
                  <p:cNvSpPr txBox="1"/>
                  <p:nvPr/>
                </p:nvSpPr>
                <p:spPr>
                  <a:xfrm>
                    <a:off x="834705" y="1660107"/>
                    <a:ext cx="523730" cy="5184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</a:t>
                    </a:r>
                  </a:p>
                </p:txBody>
              </p:sp>
            </p:grpSp>
            <p:sp>
              <p:nvSpPr>
                <p:cNvPr id="85" name="TextBox 84"/>
                <p:cNvSpPr txBox="1"/>
                <p:nvPr/>
              </p:nvSpPr>
              <p:spPr>
                <a:xfrm>
                  <a:off x="1208755" y="1086759"/>
                  <a:ext cx="229012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82" name="TextBox 81"/>
              <p:cNvSpPr txBox="1"/>
              <p:nvPr/>
            </p:nvSpPr>
            <p:spPr>
              <a:xfrm>
                <a:off x="2225404" y="1615410"/>
                <a:ext cx="3091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74" name="Rounded Rectangle 73"/>
            <p:cNvSpPr/>
            <p:nvPr/>
          </p:nvSpPr>
          <p:spPr>
            <a:xfrm>
              <a:off x="2697246" y="1096641"/>
              <a:ext cx="604502" cy="4857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721320" y="1691912"/>
              <a:ext cx="592493" cy="45096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3831609" y="1544190"/>
              <a:ext cx="794771" cy="518416"/>
              <a:chOff x="789135" y="1535120"/>
              <a:chExt cx="794771" cy="518416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>
                <a:off x="807834" y="1634030"/>
                <a:ext cx="669643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789135" y="1535120"/>
                <a:ext cx="794771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439607" y="1417384"/>
              <a:ext cx="4544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887390" y="1070862"/>
              <a:ext cx="604502" cy="52173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6516886" y="3392294"/>
            <a:ext cx="5707835" cy="1569744"/>
            <a:chOff x="864747" y="1021772"/>
            <a:chExt cx="3743523" cy="1149593"/>
          </a:xfrm>
        </p:grpSpPr>
        <p:sp>
          <p:nvSpPr>
            <p:cNvPr id="93" name="TextBox 92"/>
            <p:cNvSpPr txBox="1"/>
            <p:nvPr/>
          </p:nvSpPr>
          <p:spPr>
            <a:xfrm>
              <a:off x="1592568" y="1409014"/>
              <a:ext cx="418993" cy="4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864747" y="1096891"/>
              <a:ext cx="1096043" cy="1046637"/>
              <a:chOff x="864747" y="1096891"/>
              <a:chExt cx="1096043" cy="1046637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1035003" y="1096891"/>
                <a:ext cx="647700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82</a:t>
                </a: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864747" y="1623401"/>
                <a:ext cx="1096043" cy="520127"/>
                <a:chOff x="864747" y="1623401"/>
                <a:chExt cx="1096043" cy="520127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881358" y="1623401"/>
                  <a:ext cx="71121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TextBox 112"/>
                <p:cNvSpPr txBox="1"/>
                <p:nvPr/>
              </p:nvSpPr>
              <p:spPr>
                <a:xfrm>
                  <a:off x="864747" y="1625112"/>
                  <a:ext cx="1096043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2000</a:t>
                  </a:r>
                </a:p>
              </p:txBody>
            </p:sp>
          </p:grpSp>
        </p:grpSp>
        <p:grpSp>
          <p:nvGrpSpPr>
            <p:cNvPr id="95" name="Group 94"/>
            <p:cNvGrpSpPr/>
            <p:nvPr/>
          </p:nvGrpSpPr>
          <p:grpSpPr>
            <a:xfrm>
              <a:off x="1838788" y="1021772"/>
              <a:ext cx="1597602" cy="1149593"/>
              <a:chOff x="1850566" y="1021772"/>
              <a:chExt cx="1133836" cy="1149593"/>
            </a:xfrm>
          </p:grpSpPr>
          <p:grpSp>
            <p:nvGrpSpPr>
              <p:cNvPr id="103" name="Group 102"/>
              <p:cNvGrpSpPr/>
              <p:nvPr/>
            </p:nvGrpSpPr>
            <p:grpSpPr>
              <a:xfrm>
                <a:off x="1850566" y="1021772"/>
                <a:ext cx="1133836" cy="1149593"/>
                <a:chOff x="852557" y="1023696"/>
                <a:chExt cx="1133836" cy="1149593"/>
              </a:xfrm>
            </p:grpSpPr>
            <p:sp>
              <p:nvSpPr>
                <p:cNvPr id="105" name="TextBox 104"/>
                <p:cNvSpPr txBox="1"/>
                <p:nvPr/>
              </p:nvSpPr>
              <p:spPr>
                <a:xfrm>
                  <a:off x="979835" y="1085249"/>
                  <a:ext cx="366799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82 </a:t>
                  </a:r>
                </a:p>
              </p:txBody>
            </p:sp>
            <p:grpSp>
              <p:nvGrpSpPr>
                <p:cNvPr id="106" name="Group 105"/>
                <p:cNvGrpSpPr/>
                <p:nvPr/>
              </p:nvGrpSpPr>
              <p:grpSpPr>
                <a:xfrm>
                  <a:off x="852557" y="1635789"/>
                  <a:ext cx="1133836" cy="537500"/>
                  <a:chOff x="852557" y="1635789"/>
                  <a:chExt cx="1133836" cy="537500"/>
                </a:xfrm>
              </p:grpSpPr>
              <p:cxnSp>
                <p:nvCxnSpPr>
                  <p:cNvPr id="108" name="Straight Connector 107"/>
                  <p:cNvCxnSpPr/>
                  <p:nvPr/>
                </p:nvCxnSpPr>
                <p:spPr>
                  <a:xfrm>
                    <a:off x="858049" y="1635789"/>
                    <a:ext cx="1128344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852557" y="1654873"/>
                    <a:ext cx="839488" cy="5184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2000</a:t>
                    </a:r>
                  </a:p>
                </p:txBody>
              </p:sp>
            </p:grpSp>
            <p:sp>
              <p:nvSpPr>
                <p:cNvPr id="107" name="TextBox 106"/>
                <p:cNvSpPr txBox="1"/>
                <p:nvPr/>
              </p:nvSpPr>
              <p:spPr>
                <a:xfrm>
                  <a:off x="1385095" y="1023696"/>
                  <a:ext cx="229012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104" name="TextBox 103"/>
              <p:cNvSpPr txBox="1"/>
              <p:nvPr/>
            </p:nvSpPr>
            <p:spPr>
              <a:xfrm>
                <a:off x="2403970" y="1618629"/>
                <a:ext cx="309117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96" name="Rounded Rectangle 95"/>
            <p:cNvSpPr/>
            <p:nvPr/>
          </p:nvSpPr>
          <p:spPr>
            <a:xfrm>
              <a:off x="2808585" y="1086021"/>
              <a:ext cx="505961" cy="4857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832196" y="1691912"/>
              <a:ext cx="481615" cy="45096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3796486" y="1643100"/>
              <a:ext cx="811784" cy="526296"/>
              <a:chOff x="754012" y="1634030"/>
              <a:chExt cx="811784" cy="526296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807834" y="1634030"/>
                <a:ext cx="669643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2" name="TextBox 101"/>
              <p:cNvSpPr txBox="1"/>
              <p:nvPr/>
            </p:nvSpPr>
            <p:spPr>
              <a:xfrm>
                <a:off x="754012" y="1641910"/>
                <a:ext cx="811784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</a:t>
                </a: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3545038" y="1417277"/>
              <a:ext cx="4544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855794" y="1055159"/>
              <a:ext cx="604502" cy="52173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153017" y="1372794"/>
            <a:ext cx="50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044730" y="1357134"/>
            <a:ext cx="524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51251" y="3878996"/>
            <a:ext cx="48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101765" y="3834128"/>
            <a:ext cx="537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2" name="Rectangle 1"/>
          <p:cNvSpPr/>
          <p:nvPr/>
        </p:nvSpPr>
        <p:spPr>
          <a:xfrm>
            <a:off x="2605014" y="113704"/>
            <a:ext cx="671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8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>
            <a:fillRect/>
          </a:stretch>
        </p:blipFill>
        <p:spPr>
          <a:xfrm>
            <a:off x="10502356" y="136280"/>
            <a:ext cx="1913357" cy="11050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68081" y="977644"/>
            <a:ext cx="5526492" cy="1534130"/>
            <a:chOff x="826740" y="1063947"/>
            <a:chExt cx="3824270" cy="1123511"/>
          </a:xfrm>
        </p:grpSpPr>
        <p:sp>
          <p:nvSpPr>
            <p:cNvPr id="5" name="TextBox 4"/>
            <p:cNvSpPr txBox="1"/>
            <p:nvPr/>
          </p:nvSpPr>
          <p:spPr>
            <a:xfrm>
              <a:off x="1450562" y="1407487"/>
              <a:ext cx="418993" cy="4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26740" y="1139979"/>
              <a:ext cx="823612" cy="1044632"/>
              <a:chOff x="826740" y="1139979"/>
              <a:chExt cx="823612" cy="104463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917388" y="1139979"/>
                <a:ext cx="647700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826740" y="1623401"/>
                <a:ext cx="823612" cy="561210"/>
                <a:chOff x="826740" y="1623401"/>
                <a:chExt cx="823612" cy="561210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881358" y="1623401"/>
                  <a:ext cx="5961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826740" y="1666195"/>
                  <a:ext cx="823612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500</a:t>
                  </a: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1839257" y="1063947"/>
              <a:ext cx="1597131" cy="1123511"/>
              <a:chOff x="1850900" y="1063947"/>
              <a:chExt cx="1133502" cy="1123511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850900" y="1063947"/>
                <a:ext cx="1133502" cy="1123511"/>
                <a:chOff x="852891" y="1065871"/>
                <a:chExt cx="1133502" cy="1123511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919711" y="1114967"/>
                  <a:ext cx="418380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 </a:t>
                  </a:r>
                </a:p>
              </p:txBody>
            </p:sp>
            <p:grpSp>
              <p:nvGrpSpPr>
                <p:cNvPr id="18" name="Group 17"/>
                <p:cNvGrpSpPr/>
                <p:nvPr/>
              </p:nvGrpSpPr>
              <p:grpSpPr>
                <a:xfrm>
                  <a:off x="852891" y="1635789"/>
                  <a:ext cx="1133502" cy="553593"/>
                  <a:chOff x="852891" y="1635789"/>
                  <a:chExt cx="1133502" cy="553593"/>
                </a:xfrm>
              </p:grpSpPr>
              <p:cxnSp>
                <p:nvCxnSpPr>
                  <p:cNvPr id="20" name="Straight Connector 19"/>
                  <p:cNvCxnSpPr/>
                  <p:nvPr/>
                </p:nvCxnSpPr>
                <p:spPr>
                  <a:xfrm>
                    <a:off x="858049" y="1635789"/>
                    <a:ext cx="1128344" cy="0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852891" y="1670966"/>
                    <a:ext cx="587903" cy="5184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500</a:t>
                    </a:r>
                  </a:p>
                </p:txBody>
              </p:sp>
            </p:grpSp>
            <p:sp>
              <p:nvSpPr>
                <p:cNvPr id="19" name="TextBox 18"/>
                <p:cNvSpPr txBox="1"/>
                <p:nvPr/>
              </p:nvSpPr>
              <p:spPr>
                <a:xfrm>
                  <a:off x="1281439" y="1065871"/>
                  <a:ext cx="229012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2294604" y="1595698"/>
                <a:ext cx="309117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2697246" y="1096641"/>
              <a:ext cx="604502" cy="4857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721320" y="1691912"/>
              <a:ext cx="592493" cy="45096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25904" y="1638450"/>
              <a:ext cx="825106" cy="518416"/>
              <a:chOff x="783430" y="1629380"/>
              <a:chExt cx="825106" cy="518416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807834" y="1634030"/>
                <a:ext cx="669643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83430" y="1629380"/>
                <a:ext cx="825106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439607" y="1417384"/>
              <a:ext cx="4544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835925" y="1076754"/>
              <a:ext cx="604502" cy="52173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63883"/>
          <a:stretch/>
        </p:blipFill>
        <p:spPr>
          <a:xfrm flipH="1">
            <a:off x="-2" y="5554413"/>
            <a:ext cx="2980309" cy="129599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633" y="-202318"/>
            <a:ext cx="1102551" cy="97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>
            <a:fillRect/>
          </a:stretch>
        </p:blipFill>
        <p:spPr>
          <a:xfrm>
            <a:off x="9712924" y="-156604"/>
            <a:ext cx="1913357" cy="110500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34748" y="170755"/>
            <a:ext cx="1972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04686" y="1459984"/>
            <a:ext cx="496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30488" y="1085563"/>
            <a:ext cx="910555" cy="1573404"/>
            <a:chOff x="881358" y="1133286"/>
            <a:chExt cx="768753" cy="1152276"/>
          </a:xfrm>
        </p:grpSpPr>
        <p:sp>
          <p:nvSpPr>
            <p:cNvPr id="33" name="TextBox 32"/>
            <p:cNvSpPr txBox="1"/>
            <p:nvPr/>
          </p:nvSpPr>
          <p:spPr>
            <a:xfrm>
              <a:off x="1002411" y="1133286"/>
              <a:ext cx="647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81358" y="1577676"/>
              <a:ext cx="753495" cy="707886"/>
              <a:chOff x="881358" y="1577676"/>
              <a:chExt cx="753495" cy="707886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881358" y="1623401"/>
                <a:ext cx="596120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987153" y="1577676"/>
                <a:ext cx="6477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1958555" y="1061828"/>
            <a:ext cx="469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1773687" y="1769099"/>
            <a:ext cx="18831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24172" y="1714992"/>
            <a:ext cx="536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46396" y="990888"/>
            <a:ext cx="38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51722" y="1685530"/>
            <a:ext cx="515894" cy="966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781329" y="1035530"/>
            <a:ext cx="716007" cy="6632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2809844" y="1848361"/>
            <a:ext cx="701782" cy="6157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148571" y="1711880"/>
            <a:ext cx="793163" cy="707887"/>
            <a:chOff x="807834" y="1575689"/>
            <a:chExt cx="669643" cy="51841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807834" y="1634030"/>
              <a:ext cx="66964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829777" y="1575689"/>
              <a:ext cx="647700" cy="51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660624" y="1473498"/>
            <a:ext cx="538262" cy="79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159697" y="1036830"/>
            <a:ext cx="716007" cy="7124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617219" y="2909162"/>
            <a:ext cx="4815285" cy="1691092"/>
            <a:chOff x="881358" y="1084835"/>
            <a:chExt cx="3765786" cy="1238461"/>
          </a:xfrm>
        </p:grpSpPr>
        <p:sp>
          <p:nvSpPr>
            <p:cNvPr id="50" name="TextBox 49"/>
            <p:cNvSpPr txBox="1"/>
            <p:nvPr/>
          </p:nvSpPr>
          <p:spPr>
            <a:xfrm>
              <a:off x="1450562" y="1407487"/>
              <a:ext cx="418993" cy="4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881358" y="1104170"/>
              <a:ext cx="727889" cy="1059035"/>
              <a:chOff x="881358" y="1104170"/>
              <a:chExt cx="727889" cy="1059035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961547" y="1104170"/>
                <a:ext cx="647700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881358" y="1623401"/>
                <a:ext cx="714297" cy="539804"/>
                <a:chOff x="881358" y="1623401"/>
                <a:chExt cx="714297" cy="539804"/>
              </a:xfrm>
            </p:grpSpPr>
            <p:cxnSp>
              <p:nvCxnSpPr>
                <p:cNvPr id="69" name="Straight Connector 68"/>
                <p:cNvCxnSpPr/>
                <p:nvPr/>
              </p:nvCxnSpPr>
              <p:spPr>
                <a:xfrm>
                  <a:off x="881358" y="1623401"/>
                  <a:ext cx="5961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Box 69"/>
                <p:cNvSpPr txBox="1"/>
                <p:nvPr/>
              </p:nvSpPr>
              <p:spPr>
                <a:xfrm>
                  <a:off x="947955" y="1644789"/>
                  <a:ext cx="647700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</p:grpSp>
        </p:grpSp>
        <p:grpSp>
          <p:nvGrpSpPr>
            <p:cNvPr id="52" name="Group 51"/>
            <p:cNvGrpSpPr/>
            <p:nvPr/>
          </p:nvGrpSpPr>
          <p:grpSpPr>
            <a:xfrm>
              <a:off x="1782491" y="1084835"/>
              <a:ext cx="1653898" cy="1238461"/>
              <a:chOff x="1810612" y="1084835"/>
              <a:chExt cx="1173790" cy="1238461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1810612" y="1084835"/>
                <a:ext cx="1173790" cy="1092619"/>
                <a:chOff x="812603" y="1086759"/>
                <a:chExt cx="1173790" cy="1092619"/>
              </a:xfrm>
            </p:grpSpPr>
            <p:sp>
              <p:nvSpPr>
                <p:cNvPr id="62" name="TextBox 61"/>
                <p:cNvSpPr txBox="1"/>
                <p:nvPr/>
              </p:nvSpPr>
              <p:spPr>
                <a:xfrm>
                  <a:off x="837396" y="1097738"/>
                  <a:ext cx="544943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 </a:t>
                  </a:r>
                </a:p>
              </p:txBody>
            </p:sp>
            <p:grpSp>
              <p:nvGrpSpPr>
                <p:cNvPr id="63" name="Group 62"/>
                <p:cNvGrpSpPr/>
                <p:nvPr/>
              </p:nvGrpSpPr>
              <p:grpSpPr>
                <a:xfrm>
                  <a:off x="812603" y="1635789"/>
                  <a:ext cx="1173790" cy="543589"/>
                  <a:chOff x="812603" y="1635789"/>
                  <a:chExt cx="1173790" cy="543589"/>
                </a:xfrm>
              </p:grpSpPr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858049" y="1635789"/>
                    <a:ext cx="1128344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812603" y="1660962"/>
                    <a:ext cx="523730" cy="5184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</a:t>
                    </a:r>
                  </a:p>
                </p:txBody>
              </p:sp>
            </p:grpSp>
            <p:sp>
              <p:nvSpPr>
                <p:cNvPr id="64" name="TextBox 63"/>
                <p:cNvSpPr txBox="1"/>
                <p:nvPr/>
              </p:nvSpPr>
              <p:spPr>
                <a:xfrm>
                  <a:off x="1208755" y="1086759"/>
                  <a:ext cx="229012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61" name="TextBox 60"/>
              <p:cNvSpPr txBox="1"/>
              <p:nvPr/>
            </p:nvSpPr>
            <p:spPr>
              <a:xfrm>
                <a:off x="2225404" y="1615410"/>
                <a:ext cx="3091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53" name="Rounded Rectangle 52"/>
            <p:cNvSpPr/>
            <p:nvPr/>
          </p:nvSpPr>
          <p:spPr>
            <a:xfrm>
              <a:off x="2697246" y="1096641"/>
              <a:ext cx="604502" cy="4857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2721320" y="1691912"/>
              <a:ext cx="592493" cy="45096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850308" y="1620569"/>
              <a:ext cx="796836" cy="518416"/>
              <a:chOff x="807834" y="1611499"/>
              <a:chExt cx="796836" cy="518416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807834" y="1634030"/>
                <a:ext cx="669643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809899" y="1611499"/>
                <a:ext cx="794771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3439607" y="1417384"/>
              <a:ext cx="4544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912125" y="1088673"/>
              <a:ext cx="604502" cy="52173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464575" y="2778403"/>
            <a:ext cx="5671934" cy="1614916"/>
            <a:chOff x="862446" y="1021772"/>
            <a:chExt cx="3719979" cy="1182674"/>
          </a:xfrm>
        </p:grpSpPr>
        <p:sp>
          <p:nvSpPr>
            <p:cNvPr id="72" name="TextBox 71"/>
            <p:cNvSpPr txBox="1"/>
            <p:nvPr/>
          </p:nvSpPr>
          <p:spPr>
            <a:xfrm>
              <a:off x="1592568" y="1409014"/>
              <a:ext cx="418993" cy="4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862446" y="1096891"/>
              <a:ext cx="1096043" cy="1107555"/>
              <a:chOff x="862446" y="1096891"/>
              <a:chExt cx="1096043" cy="1107555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1002411" y="1096891"/>
                <a:ext cx="647700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82</a:t>
                </a:r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862446" y="1623401"/>
                <a:ext cx="1096043" cy="581045"/>
                <a:chOff x="862446" y="1623401"/>
                <a:chExt cx="1096043" cy="581045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881358" y="1623401"/>
                  <a:ext cx="71121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2" name="TextBox 91"/>
                <p:cNvSpPr txBox="1"/>
                <p:nvPr/>
              </p:nvSpPr>
              <p:spPr>
                <a:xfrm>
                  <a:off x="862446" y="1686030"/>
                  <a:ext cx="1096043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2000</a:t>
                  </a:r>
                </a:p>
              </p:txBody>
            </p:sp>
          </p:grpSp>
        </p:grpSp>
        <p:grpSp>
          <p:nvGrpSpPr>
            <p:cNvPr id="74" name="Group 73"/>
            <p:cNvGrpSpPr/>
            <p:nvPr/>
          </p:nvGrpSpPr>
          <p:grpSpPr>
            <a:xfrm>
              <a:off x="1846525" y="1021772"/>
              <a:ext cx="1589863" cy="1167594"/>
              <a:chOff x="1856058" y="1021772"/>
              <a:chExt cx="1128344" cy="1167594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1856058" y="1021772"/>
                <a:ext cx="1128344" cy="1167594"/>
                <a:chOff x="858049" y="1023696"/>
                <a:chExt cx="1128344" cy="1167594"/>
              </a:xfrm>
            </p:grpSpPr>
            <p:sp>
              <p:nvSpPr>
                <p:cNvPr id="84" name="TextBox 83"/>
                <p:cNvSpPr txBox="1"/>
                <p:nvPr/>
              </p:nvSpPr>
              <p:spPr>
                <a:xfrm>
                  <a:off x="979835" y="1085249"/>
                  <a:ext cx="366799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82 </a:t>
                  </a:r>
                </a:p>
              </p:txBody>
            </p:sp>
            <p:grpSp>
              <p:nvGrpSpPr>
                <p:cNvPr id="85" name="Group 84"/>
                <p:cNvGrpSpPr/>
                <p:nvPr/>
              </p:nvGrpSpPr>
              <p:grpSpPr>
                <a:xfrm>
                  <a:off x="858049" y="1635789"/>
                  <a:ext cx="1128344" cy="555501"/>
                  <a:chOff x="858049" y="1635789"/>
                  <a:chExt cx="1128344" cy="555501"/>
                </a:xfrm>
              </p:grpSpPr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858049" y="1635789"/>
                    <a:ext cx="1128344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884051" y="1672874"/>
                    <a:ext cx="839488" cy="5184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2000</a:t>
                    </a:r>
                  </a:p>
                </p:txBody>
              </p:sp>
            </p:grpSp>
            <p:sp>
              <p:nvSpPr>
                <p:cNvPr id="86" name="TextBox 85"/>
                <p:cNvSpPr txBox="1"/>
                <p:nvPr/>
              </p:nvSpPr>
              <p:spPr>
                <a:xfrm>
                  <a:off x="1385095" y="1023696"/>
                  <a:ext cx="229012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p:grpSp>
          <p:sp>
            <p:nvSpPr>
              <p:cNvPr id="83" name="TextBox 82"/>
              <p:cNvSpPr txBox="1"/>
              <p:nvPr/>
            </p:nvSpPr>
            <p:spPr>
              <a:xfrm>
                <a:off x="2403970" y="1618629"/>
                <a:ext cx="309117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75" name="Rounded Rectangle 74"/>
            <p:cNvSpPr/>
            <p:nvPr/>
          </p:nvSpPr>
          <p:spPr>
            <a:xfrm>
              <a:off x="2808585" y="1086021"/>
              <a:ext cx="505961" cy="4857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2832196" y="1691912"/>
              <a:ext cx="481615" cy="45096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3770641" y="1631856"/>
              <a:ext cx="811784" cy="518416"/>
              <a:chOff x="728167" y="1622786"/>
              <a:chExt cx="811784" cy="518416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807834" y="1634030"/>
                <a:ext cx="669643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>
                <a:off x="728167" y="1622786"/>
                <a:ext cx="811784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</a:t>
                </a: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3545038" y="1417277"/>
              <a:ext cx="4544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3835925" y="1076754"/>
              <a:ext cx="604502" cy="52173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41</a:t>
              </a: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2909411" y="1033055"/>
            <a:ext cx="29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909410" y="1743007"/>
            <a:ext cx="29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302943" y="1037926"/>
            <a:ext cx="29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22580" y="1340420"/>
            <a:ext cx="78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014294" y="1324760"/>
            <a:ext cx="78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02448" y="3265103"/>
            <a:ext cx="48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052961" y="3220235"/>
            <a:ext cx="556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4657792" y="4386682"/>
            <a:ext cx="3499480" cy="2237495"/>
            <a:chOff x="3460436" y="4382058"/>
            <a:chExt cx="3499480" cy="2237495"/>
          </a:xfrm>
        </p:grpSpPr>
        <p:sp>
          <p:nvSpPr>
            <p:cNvPr id="101" name="Freeform 3"/>
            <p:cNvSpPr/>
            <p:nvPr/>
          </p:nvSpPr>
          <p:spPr>
            <a:xfrm>
              <a:off x="3460436" y="4382058"/>
              <a:ext cx="3499480" cy="2237495"/>
            </a:xfrm>
            <a:custGeom>
              <a:avLst/>
              <a:gdLst/>
              <a:ahLst/>
              <a:cxnLst/>
              <a:rect l="l" t="t" r="r" b="b"/>
              <a:pathLst>
                <a:path w="7315200" h="3639312">
                  <a:moveTo>
                    <a:pt x="0" y="0"/>
                  </a:moveTo>
                  <a:lnTo>
                    <a:pt x="7315200" y="0"/>
                  </a:lnTo>
                  <a:lnTo>
                    <a:pt x="7315200" y="3639312"/>
                  </a:lnTo>
                  <a:lnTo>
                    <a:pt x="0" y="3639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" name="TextBox 1"/>
            <p:cNvSpPr txBox="1"/>
            <p:nvPr/>
          </p:nvSpPr>
          <p:spPr>
            <a:xfrm>
              <a:off x="3967012" y="5002714"/>
              <a:ext cx="27029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0" name="Robo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-419" t="20114" r="419" b="16202"/>
          <a:stretch/>
        </p:blipFill>
        <p:spPr>
          <a:xfrm>
            <a:off x="8744409" y="4351584"/>
            <a:ext cx="2180695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2" y="0"/>
            <a:ext cx="12221470" cy="6838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619" y="182577"/>
            <a:ext cx="1106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Viết các phân số sau thành phân số thập phân.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1879" y="851539"/>
            <a:ext cx="360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9957" y="878023"/>
            <a:ext cx="360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0361" y="878023"/>
            <a:ext cx="360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51169" y="2323743"/>
            <a:ext cx="3513363" cy="1202137"/>
            <a:chOff x="881358" y="1192212"/>
            <a:chExt cx="2431208" cy="880379"/>
          </a:xfrm>
        </p:grpSpPr>
        <p:sp>
          <p:nvSpPr>
            <p:cNvPr id="16" name="TextBox 15"/>
            <p:cNvSpPr txBox="1"/>
            <p:nvPr/>
          </p:nvSpPr>
          <p:spPr>
            <a:xfrm>
              <a:off x="1450562" y="1407487"/>
              <a:ext cx="418993" cy="4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881358" y="1200712"/>
              <a:ext cx="859273" cy="846002"/>
              <a:chOff x="881358" y="1200712"/>
              <a:chExt cx="859273" cy="846002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927607" y="1200712"/>
                <a:ext cx="647700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66</a:t>
                </a: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881358" y="1528298"/>
                <a:ext cx="859273" cy="518416"/>
                <a:chOff x="881358" y="1528298"/>
                <a:chExt cx="859273" cy="518416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881358" y="1623401"/>
                  <a:ext cx="59612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917018" y="1528298"/>
                  <a:ext cx="823613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</a:t>
                  </a:r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1720003" y="1209260"/>
              <a:ext cx="981519" cy="863331"/>
              <a:chOff x="1766263" y="1209260"/>
              <a:chExt cx="696595" cy="863331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766263" y="1209260"/>
                <a:ext cx="696595" cy="863331"/>
                <a:chOff x="768254" y="1211184"/>
                <a:chExt cx="696595" cy="863331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795038" y="1223799"/>
                  <a:ext cx="418380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66 </a:t>
                  </a:r>
                </a:p>
              </p:txBody>
            </p:sp>
            <p:grpSp>
              <p:nvGrpSpPr>
                <p:cNvPr id="29" name="Group 28"/>
                <p:cNvGrpSpPr/>
                <p:nvPr/>
              </p:nvGrpSpPr>
              <p:grpSpPr>
                <a:xfrm>
                  <a:off x="768254" y="1537467"/>
                  <a:ext cx="696595" cy="537048"/>
                  <a:chOff x="768254" y="1537467"/>
                  <a:chExt cx="696595" cy="537048"/>
                </a:xfrm>
              </p:grpSpPr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783204" y="1643068"/>
                    <a:ext cx="599317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768254" y="1537467"/>
                    <a:ext cx="373363" cy="5184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60</a:t>
                    </a:r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180928" y="1556099"/>
                    <a:ext cx="283921" cy="5184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</a:p>
                </p:txBody>
              </p:sp>
            </p:grpSp>
            <p:sp>
              <p:nvSpPr>
                <p:cNvPr id="30" name="TextBox 29"/>
                <p:cNvSpPr txBox="1"/>
                <p:nvPr/>
              </p:nvSpPr>
              <p:spPr>
                <a:xfrm>
                  <a:off x="1056934" y="1211184"/>
                  <a:ext cx="229012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177843" y="1219114"/>
                  <a:ext cx="204678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 </a:t>
                  </a:r>
                </a:p>
              </p:txBody>
            </p:sp>
          </p:grpSp>
          <p:sp>
            <p:nvSpPr>
              <p:cNvPr id="27" name="TextBox 26"/>
              <p:cNvSpPr txBox="1"/>
              <p:nvPr/>
            </p:nvSpPr>
            <p:spPr>
              <a:xfrm>
                <a:off x="2054860" y="1536612"/>
                <a:ext cx="131971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818377" y="1192212"/>
              <a:ext cx="494189" cy="857842"/>
              <a:chOff x="-224097" y="1183142"/>
              <a:chExt cx="494189" cy="857842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-204514" y="1622691"/>
                <a:ext cx="43645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-224097" y="1522567"/>
                <a:ext cx="494189" cy="518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-218678" y="1183142"/>
                <a:ext cx="460334" cy="518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566287" y="1420012"/>
              <a:ext cx="4544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451028" y="2355356"/>
            <a:ext cx="4331448" cy="1253597"/>
            <a:chOff x="881358" y="1174215"/>
            <a:chExt cx="2500451" cy="911619"/>
          </a:xfrm>
        </p:grpSpPr>
        <p:sp>
          <p:nvSpPr>
            <p:cNvPr id="46" name="TextBox 45"/>
            <p:cNvSpPr txBox="1"/>
            <p:nvPr/>
          </p:nvSpPr>
          <p:spPr>
            <a:xfrm>
              <a:off x="1450562" y="1407487"/>
              <a:ext cx="418993" cy="4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881358" y="1174215"/>
              <a:ext cx="846847" cy="903999"/>
              <a:chOff x="881358" y="1174215"/>
              <a:chExt cx="846847" cy="903999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985536" y="1174215"/>
                <a:ext cx="647700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</a:t>
                </a: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881358" y="1559798"/>
                <a:ext cx="846847" cy="518416"/>
                <a:chOff x="881358" y="1559798"/>
                <a:chExt cx="846847" cy="51841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881358" y="1623401"/>
                  <a:ext cx="59612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904593" y="1559798"/>
                  <a:ext cx="823612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300</a:t>
                  </a:r>
                </a:p>
              </p:txBody>
            </p:sp>
          </p:grpSp>
        </p:grpSp>
        <p:grpSp>
          <p:nvGrpSpPr>
            <p:cNvPr id="48" name="Group 47"/>
            <p:cNvGrpSpPr/>
            <p:nvPr/>
          </p:nvGrpSpPr>
          <p:grpSpPr>
            <a:xfrm>
              <a:off x="1715248" y="1186928"/>
              <a:ext cx="986276" cy="898906"/>
              <a:chOff x="1762888" y="1186928"/>
              <a:chExt cx="699971" cy="898906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1762888" y="1186928"/>
                <a:ext cx="699971" cy="898906"/>
                <a:chOff x="764879" y="1188852"/>
                <a:chExt cx="699971" cy="898906"/>
              </a:xfrm>
            </p:grpSpPr>
            <p:sp>
              <p:nvSpPr>
                <p:cNvPr id="56" name="TextBox 55"/>
                <p:cNvSpPr txBox="1"/>
                <p:nvPr/>
              </p:nvSpPr>
              <p:spPr>
                <a:xfrm>
                  <a:off x="819793" y="1193213"/>
                  <a:ext cx="418380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27 </a:t>
                  </a:r>
                </a:p>
              </p:txBody>
            </p:sp>
            <p:grpSp>
              <p:nvGrpSpPr>
                <p:cNvPr id="57" name="Group 56"/>
                <p:cNvGrpSpPr/>
                <p:nvPr/>
              </p:nvGrpSpPr>
              <p:grpSpPr>
                <a:xfrm>
                  <a:off x="764879" y="1556099"/>
                  <a:ext cx="699971" cy="531659"/>
                  <a:chOff x="764879" y="1556099"/>
                  <a:chExt cx="699971" cy="531659"/>
                </a:xfrm>
              </p:grpSpPr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783204" y="1635789"/>
                    <a:ext cx="599317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764879" y="1569341"/>
                    <a:ext cx="520999" cy="5184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300</a:t>
                    </a:r>
                  </a:p>
                </p:txBody>
              </p: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1180929" y="1556099"/>
                    <a:ext cx="283921" cy="5184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</a:p>
                </p:txBody>
              </p:sp>
            </p:grpSp>
            <p:sp>
              <p:nvSpPr>
                <p:cNvPr id="58" name="TextBox 57"/>
                <p:cNvSpPr txBox="1"/>
                <p:nvPr/>
              </p:nvSpPr>
              <p:spPr>
                <a:xfrm>
                  <a:off x="1057230" y="1188852"/>
                  <a:ext cx="152804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1183539" y="1209291"/>
                  <a:ext cx="204678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 </a:t>
                  </a:r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2100418" y="1533299"/>
                <a:ext cx="131971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2777450" y="1204035"/>
              <a:ext cx="604359" cy="853332"/>
              <a:chOff x="-265024" y="1194965"/>
              <a:chExt cx="604359" cy="853332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-204514" y="1622691"/>
                <a:ext cx="43645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-265024" y="1533520"/>
                <a:ext cx="597926" cy="51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-120999" y="1194965"/>
                <a:ext cx="460334" cy="518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566287" y="1420012"/>
              <a:ext cx="4544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64408" y="3780451"/>
            <a:ext cx="3950400" cy="1270091"/>
            <a:chOff x="881358" y="1170160"/>
            <a:chExt cx="2280480" cy="923614"/>
          </a:xfrm>
        </p:grpSpPr>
        <p:sp>
          <p:nvSpPr>
            <p:cNvPr id="68" name="TextBox 67"/>
            <p:cNvSpPr txBox="1"/>
            <p:nvPr/>
          </p:nvSpPr>
          <p:spPr>
            <a:xfrm>
              <a:off x="1283819" y="1407488"/>
              <a:ext cx="269403" cy="4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881358" y="1181686"/>
              <a:ext cx="392400" cy="891886"/>
              <a:chOff x="881358" y="1181686"/>
              <a:chExt cx="392400" cy="891886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985537" y="1181686"/>
                <a:ext cx="268990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grpSp>
            <p:nvGrpSpPr>
              <p:cNvPr id="86" name="Group 85"/>
              <p:cNvGrpSpPr/>
              <p:nvPr/>
            </p:nvGrpSpPr>
            <p:grpSpPr>
              <a:xfrm>
                <a:off x="881358" y="1555156"/>
                <a:ext cx="392400" cy="518416"/>
                <a:chOff x="881358" y="1555156"/>
                <a:chExt cx="392400" cy="518416"/>
              </a:xfrm>
            </p:grpSpPr>
            <p:cxnSp>
              <p:nvCxnSpPr>
                <p:cNvPr id="87" name="Straight Connector 86"/>
                <p:cNvCxnSpPr/>
                <p:nvPr/>
              </p:nvCxnSpPr>
              <p:spPr>
                <a:xfrm>
                  <a:off x="881358" y="1623401"/>
                  <a:ext cx="392400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8" name="TextBox 87"/>
                <p:cNvSpPr txBox="1"/>
                <p:nvPr/>
              </p:nvSpPr>
              <p:spPr>
                <a:xfrm>
                  <a:off x="959943" y="1555156"/>
                  <a:ext cx="311452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1515278" y="1170160"/>
              <a:ext cx="844452" cy="923614"/>
              <a:chOff x="1620968" y="1170160"/>
              <a:chExt cx="599317" cy="923614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1620968" y="1170160"/>
                <a:ext cx="599317" cy="923614"/>
                <a:chOff x="622959" y="1172084"/>
                <a:chExt cx="599317" cy="923614"/>
              </a:xfrm>
            </p:grpSpPr>
            <p:sp>
              <p:nvSpPr>
                <p:cNvPr id="78" name="TextBox 77"/>
                <p:cNvSpPr txBox="1"/>
                <p:nvPr/>
              </p:nvSpPr>
              <p:spPr>
                <a:xfrm>
                  <a:off x="650280" y="1195907"/>
                  <a:ext cx="219229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 </a:t>
                  </a:r>
                </a:p>
              </p:txBody>
            </p:sp>
            <p:grpSp>
              <p:nvGrpSpPr>
                <p:cNvPr id="79" name="Group 78"/>
                <p:cNvGrpSpPr/>
                <p:nvPr/>
              </p:nvGrpSpPr>
              <p:grpSpPr>
                <a:xfrm>
                  <a:off x="622959" y="1559026"/>
                  <a:ext cx="599317" cy="536672"/>
                  <a:chOff x="622959" y="1559026"/>
                  <a:chExt cx="599317" cy="536672"/>
                </a:xfrm>
              </p:grpSpPr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622959" y="1628126"/>
                    <a:ext cx="599317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3" name="TextBox 82"/>
                  <p:cNvSpPr txBox="1"/>
                  <p:nvPr/>
                </p:nvSpPr>
                <p:spPr>
                  <a:xfrm>
                    <a:off x="624032" y="1559026"/>
                    <a:ext cx="160818" cy="5184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</a:p>
                </p:txBody>
              </p: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920054" y="1577282"/>
                    <a:ext cx="283921" cy="5184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</a:t>
                    </a:r>
                  </a:p>
                </p:txBody>
              </p:sp>
            </p:grpSp>
            <p:sp>
              <p:nvSpPr>
                <p:cNvPr id="80" name="TextBox 79"/>
                <p:cNvSpPr txBox="1"/>
                <p:nvPr/>
              </p:nvSpPr>
              <p:spPr>
                <a:xfrm>
                  <a:off x="783056" y="1172084"/>
                  <a:ext cx="152804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922314" y="1197326"/>
                  <a:ext cx="299271" cy="514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 </a:t>
                  </a:r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1781457" y="1553057"/>
                <a:ext cx="131971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2563912" y="1195519"/>
              <a:ext cx="597926" cy="882337"/>
              <a:chOff x="-478562" y="1186449"/>
              <a:chExt cx="597926" cy="882337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-420868" y="1614956"/>
                <a:ext cx="43645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>
                <a:off x="-478562" y="1554009"/>
                <a:ext cx="597926" cy="51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-427578" y="1186449"/>
                <a:ext cx="431820" cy="518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75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2365593" y="1399318"/>
              <a:ext cx="256013" cy="42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5405422" y="3832140"/>
            <a:ext cx="4700962" cy="1253110"/>
            <a:chOff x="803326" y="1177167"/>
            <a:chExt cx="2196315" cy="911266"/>
          </a:xfrm>
        </p:grpSpPr>
        <p:sp>
          <p:nvSpPr>
            <p:cNvPr id="91" name="TextBox 90"/>
            <p:cNvSpPr txBox="1"/>
            <p:nvPr/>
          </p:nvSpPr>
          <p:spPr>
            <a:xfrm>
              <a:off x="1283819" y="1407488"/>
              <a:ext cx="269403" cy="428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803326" y="1177167"/>
              <a:ext cx="719080" cy="910206"/>
              <a:chOff x="803326" y="1177167"/>
              <a:chExt cx="719080" cy="910206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880690" y="1177167"/>
                <a:ext cx="424206" cy="51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</a:t>
                </a:r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>
                <a:off x="803326" y="1572596"/>
                <a:ext cx="719080" cy="514777"/>
                <a:chOff x="803326" y="1572596"/>
                <a:chExt cx="719080" cy="514777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815021" y="1623401"/>
                  <a:ext cx="458737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TextBox 110"/>
                <p:cNvSpPr txBox="1"/>
                <p:nvPr/>
              </p:nvSpPr>
              <p:spPr>
                <a:xfrm>
                  <a:off x="803326" y="1572596"/>
                  <a:ext cx="719080" cy="514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125</a:t>
                  </a:r>
                </a:p>
              </p:txBody>
            </p:sp>
          </p:grpSp>
        </p:grpSp>
        <p:grpSp>
          <p:nvGrpSpPr>
            <p:cNvPr id="93" name="Group 92"/>
            <p:cNvGrpSpPr/>
            <p:nvPr/>
          </p:nvGrpSpPr>
          <p:grpSpPr>
            <a:xfrm>
              <a:off x="1444981" y="1180582"/>
              <a:ext cx="806007" cy="907851"/>
              <a:chOff x="1571078" y="1180582"/>
              <a:chExt cx="572032" cy="907851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1571078" y="1180582"/>
                <a:ext cx="572032" cy="907851"/>
                <a:chOff x="573069" y="1182506"/>
                <a:chExt cx="572032" cy="907851"/>
              </a:xfrm>
            </p:grpSpPr>
            <p:sp>
              <p:nvSpPr>
                <p:cNvPr id="101" name="TextBox 100"/>
                <p:cNvSpPr txBox="1"/>
                <p:nvPr/>
              </p:nvSpPr>
              <p:spPr>
                <a:xfrm>
                  <a:off x="614583" y="1197671"/>
                  <a:ext cx="301577" cy="514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31 </a:t>
                  </a:r>
                </a:p>
              </p:txBody>
            </p:sp>
            <p:grpSp>
              <p:nvGrpSpPr>
                <p:cNvPr id="102" name="Group 101"/>
                <p:cNvGrpSpPr/>
                <p:nvPr/>
              </p:nvGrpSpPr>
              <p:grpSpPr>
                <a:xfrm>
                  <a:off x="573069" y="1567284"/>
                  <a:ext cx="556375" cy="523073"/>
                  <a:chOff x="573069" y="1567284"/>
                  <a:chExt cx="556375" cy="523073"/>
                </a:xfrm>
              </p:grpSpPr>
              <p:cxnSp>
                <p:nvCxnSpPr>
                  <p:cNvPr id="105" name="Straight Connector 104"/>
                  <p:cNvCxnSpPr/>
                  <p:nvPr/>
                </p:nvCxnSpPr>
                <p:spPr>
                  <a:xfrm>
                    <a:off x="622959" y="1628126"/>
                    <a:ext cx="506485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573069" y="1575580"/>
                    <a:ext cx="536600" cy="514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125</a:t>
                    </a:r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993356" y="1567284"/>
                    <a:ext cx="127296" cy="5184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</a:t>
                    </a:r>
                  </a:p>
                </p:txBody>
              </p:sp>
            </p:grpSp>
            <p:sp>
              <p:nvSpPr>
                <p:cNvPr id="103" name="TextBox 102"/>
                <p:cNvSpPr txBox="1"/>
                <p:nvPr/>
              </p:nvSpPr>
              <p:spPr>
                <a:xfrm>
                  <a:off x="828232" y="1182506"/>
                  <a:ext cx="152804" cy="518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985199" y="1186145"/>
                  <a:ext cx="159902" cy="514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</a:t>
                  </a:r>
                </a:p>
              </p:txBody>
            </p:sp>
          </p:grpSp>
          <p:sp>
            <p:nvSpPr>
              <p:cNvPr id="100" name="TextBox 99"/>
              <p:cNvSpPr txBox="1"/>
              <p:nvPr/>
            </p:nvSpPr>
            <p:spPr>
              <a:xfrm>
                <a:off x="1863192" y="1551104"/>
                <a:ext cx="131971" cy="51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2401715" y="1190349"/>
              <a:ext cx="597926" cy="882026"/>
              <a:chOff x="-640759" y="1181279"/>
              <a:chExt cx="597926" cy="882026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-637824" y="1612546"/>
                <a:ext cx="564387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" name="TextBox 96"/>
              <p:cNvSpPr txBox="1"/>
              <p:nvPr/>
            </p:nvSpPr>
            <p:spPr>
              <a:xfrm>
                <a:off x="-640759" y="1548528"/>
                <a:ext cx="597926" cy="51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-585608" y="1181279"/>
                <a:ext cx="503370" cy="514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248</a:t>
                </a:r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>
              <a:off x="2223124" y="1395485"/>
              <a:ext cx="256013" cy="42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</a:p>
          </p:txBody>
        </p:sp>
      </p:grpSp>
      <p:pic>
        <p:nvPicPr>
          <p:cNvPr id="119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63883"/>
          <a:stretch/>
        </p:blipFill>
        <p:spPr>
          <a:xfrm>
            <a:off x="9326106" y="5057168"/>
            <a:ext cx="2895364" cy="1784592"/>
          </a:xfrm>
          <a:prstGeom prst="rect">
            <a:avLst/>
          </a:prstGeom>
        </p:spPr>
      </p:pic>
      <p:pic>
        <p:nvPicPr>
          <p:cNvPr id="12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>
            <a:fillRect/>
          </a:stretch>
        </p:blipFill>
        <p:spPr>
          <a:xfrm>
            <a:off x="10777045" y="213213"/>
            <a:ext cx="1913357" cy="1105001"/>
          </a:xfrm>
          <a:prstGeom prst="rect">
            <a:avLst/>
          </a:prstGeom>
        </p:spPr>
      </p:pic>
      <p:pic>
        <p:nvPicPr>
          <p:cNvPr id="121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343" y="-213890"/>
            <a:ext cx="1102551" cy="97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36" y="485006"/>
            <a:ext cx="3376070" cy="3376070"/>
          </a:xfrm>
          <a:prstGeom prst="rect">
            <a:avLst/>
          </a:prstGeom>
        </p:spPr>
      </p:pic>
      <p:pic>
        <p:nvPicPr>
          <p:cNvPr id="138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51552" y="3134918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42493" y="190554"/>
            <a:ext cx="33863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các phân số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06597" y="191658"/>
            <a:ext cx="5109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phân số thập phân</a:t>
            </a:r>
            <a:endParaRPr lang="en-US" sz="360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640870" y="681939"/>
            <a:ext cx="1075853" cy="1191670"/>
            <a:chOff x="2218934" y="751118"/>
            <a:chExt cx="1226917" cy="1191670"/>
          </a:xfrm>
        </p:grpSpPr>
        <p:sp>
          <p:nvSpPr>
            <p:cNvPr id="139" name="TextBox 138"/>
            <p:cNvSpPr txBox="1"/>
            <p:nvPr/>
          </p:nvSpPr>
          <p:spPr>
            <a:xfrm>
              <a:off x="2275085" y="751118"/>
              <a:ext cx="935998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66</a:t>
              </a:r>
            </a:p>
          </p:txBody>
        </p:sp>
        <p:cxnSp>
          <p:nvCxnSpPr>
            <p:cNvPr id="140" name="Straight Connector 139"/>
            <p:cNvCxnSpPr/>
            <p:nvPr/>
          </p:nvCxnSpPr>
          <p:spPr>
            <a:xfrm>
              <a:off x="2218934" y="1351858"/>
              <a:ext cx="8614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2255639" y="1234903"/>
              <a:ext cx="1190212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4829925" y="693045"/>
            <a:ext cx="1015492" cy="1209544"/>
            <a:chOff x="2153549" y="751118"/>
            <a:chExt cx="1190212" cy="1209544"/>
          </a:xfrm>
        </p:grpSpPr>
        <p:sp>
          <p:nvSpPr>
            <p:cNvPr id="143" name="TextBox 142"/>
            <p:cNvSpPr txBox="1"/>
            <p:nvPr/>
          </p:nvSpPr>
          <p:spPr>
            <a:xfrm>
              <a:off x="2275085" y="751118"/>
              <a:ext cx="935998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cxnSp>
          <p:nvCxnSpPr>
            <p:cNvPr id="144" name="Straight Connector 143"/>
            <p:cNvCxnSpPr/>
            <p:nvPr/>
          </p:nvCxnSpPr>
          <p:spPr>
            <a:xfrm>
              <a:off x="2218934" y="1351858"/>
              <a:ext cx="11032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2153549" y="1252777"/>
              <a:ext cx="1190212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300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6265999" y="708486"/>
            <a:ext cx="584391" cy="1174401"/>
            <a:chOff x="2218934" y="751118"/>
            <a:chExt cx="682959" cy="1174401"/>
          </a:xfrm>
        </p:grpSpPr>
        <p:sp>
          <p:nvSpPr>
            <p:cNvPr id="147" name="TextBox 146"/>
            <p:cNvSpPr txBox="1"/>
            <p:nvPr/>
          </p:nvSpPr>
          <p:spPr>
            <a:xfrm>
              <a:off x="2275085" y="751118"/>
              <a:ext cx="527248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148" name="Straight Connector 147"/>
            <p:cNvCxnSpPr/>
            <p:nvPr/>
          </p:nvCxnSpPr>
          <p:spPr>
            <a:xfrm>
              <a:off x="2218934" y="1351858"/>
              <a:ext cx="62987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9" name="TextBox 148"/>
            <p:cNvSpPr txBox="1"/>
            <p:nvPr/>
          </p:nvSpPr>
          <p:spPr>
            <a:xfrm>
              <a:off x="2224449" y="1217634"/>
              <a:ext cx="677444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7235704" y="693045"/>
            <a:ext cx="1068382" cy="1217730"/>
            <a:chOff x="2133670" y="736286"/>
            <a:chExt cx="1248584" cy="1217730"/>
          </a:xfrm>
        </p:grpSpPr>
        <p:sp>
          <p:nvSpPr>
            <p:cNvPr id="151" name="TextBox 150"/>
            <p:cNvSpPr txBox="1"/>
            <p:nvPr/>
          </p:nvSpPr>
          <p:spPr>
            <a:xfrm>
              <a:off x="2307152" y="736286"/>
              <a:ext cx="10751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</a:p>
          </p:txBody>
        </p:sp>
        <p:cxnSp>
          <p:nvCxnSpPr>
            <p:cNvPr id="152" name="Straight Connector 151"/>
            <p:cNvCxnSpPr/>
            <p:nvPr/>
          </p:nvCxnSpPr>
          <p:spPr>
            <a:xfrm>
              <a:off x="2218934" y="1351858"/>
              <a:ext cx="95401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3" name="TextBox 152"/>
            <p:cNvSpPr txBox="1"/>
            <p:nvPr/>
          </p:nvSpPr>
          <p:spPr>
            <a:xfrm>
              <a:off x="2133670" y="1246130"/>
              <a:ext cx="12032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788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4223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8"/>
                </p:tgtEl>
              </p:cMediaNode>
            </p:audio>
          </p:childTnLst>
        </p:cTn>
      </p:par>
    </p:tnLst>
    <p:bldLst>
      <p:bldP spid="14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5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7"/>
            <a:ext cx="12191999" cy="6862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E17D45-443D-889A-38E0-21EF32D8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177800"/>
            <a:ext cx="1793123" cy="1774210"/>
          </a:xfrm>
          <a:prstGeom prst="rect">
            <a:avLst/>
          </a:prstGeom>
        </p:spPr>
      </p:pic>
      <p:sp>
        <p:nvSpPr>
          <p:cNvPr id="15" name="Freeform 23">
            <a:extLst>
              <a:ext uri="{FF2B5EF4-FFF2-40B4-BE49-F238E27FC236}">
                <a16:creationId xmlns:a16="http://schemas.microsoft.com/office/drawing/2014/main" id="{8C00BD9A-A123-B08A-C32D-0F638365D86F}"/>
              </a:ext>
            </a:extLst>
          </p:cNvPr>
          <p:cNvSpPr/>
          <p:nvPr/>
        </p:nvSpPr>
        <p:spPr>
          <a:xfrm flipH="1">
            <a:off x="3030263" y="3619501"/>
            <a:ext cx="1998936" cy="2581654"/>
          </a:xfrm>
          <a:custGeom>
            <a:avLst/>
            <a:gdLst/>
            <a:ahLst/>
            <a:cxnLst/>
            <a:rect l="l" t="t" r="r" b="b"/>
            <a:pathLst>
              <a:path w="545830" h="889337">
                <a:moveTo>
                  <a:pt x="0" y="0"/>
                </a:moveTo>
                <a:lnTo>
                  <a:pt x="545830" y="0"/>
                </a:lnTo>
                <a:lnTo>
                  <a:pt x="545830" y="889336"/>
                </a:lnTo>
                <a:lnTo>
                  <a:pt x="0" y="889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9" y="3148410"/>
            <a:ext cx="1048743" cy="25152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25" y="3428999"/>
            <a:ext cx="2743200" cy="23175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000" y="2343053"/>
            <a:ext cx="3638868" cy="363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13495"/>
            <a:ext cx="2640074" cy="2138039"/>
            <a:chOff x="4221565" y="2602629"/>
            <a:chExt cx="3713541" cy="2069833"/>
          </a:xfrm>
        </p:grpSpPr>
        <p:sp>
          <p:nvSpPr>
            <p:cNvPr id="3" name="Google Shape;571;p19"/>
            <p:cNvSpPr/>
            <p:nvPr/>
          </p:nvSpPr>
          <p:spPr>
            <a:xfrm>
              <a:off x="4221565" y="2602629"/>
              <a:ext cx="3713541" cy="2069833"/>
            </a:xfrm>
            <a:custGeom>
              <a:avLst/>
              <a:gdLst/>
              <a:ahLst/>
              <a:cxnLst/>
              <a:rect l="l" t="t" r="r" b="b"/>
              <a:pathLst>
                <a:path w="25946" h="47557" extrusionOk="0">
                  <a:moveTo>
                    <a:pt x="13452" y="1"/>
                  </a:moveTo>
                  <a:cubicBezTo>
                    <a:pt x="11323" y="1"/>
                    <a:pt x="9193" y="82"/>
                    <a:pt x="7064" y="244"/>
                  </a:cubicBezTo>
                  <a:cubicBezTo>
                    <a:pt x="3976" y="386"/>
                    <a:pt x="959" y="741"/>
                    <a:pt x="923" y="7698"/>
                  </a:cubicBezTo>
                  <a:cubicBezTo>
                    <a:pt x="923" y="7698"/>
                    <a:pt x="1" y="10715"/>
                    <a:pt x="781" y="41203"/>
                  </a:cubicBezTo>
                  <a:cubicBezTo>
                    <a:pt x="852" y="44258"/>
                    <a:pt x="1061" y="47522"/>
                    <a:pt x="7700" y="47522"/>
                  </a:cubicBezTo>
                  <a:cubicBezTo>
                    <a:pt x="7771" y="47522"/>
                    <a:pt x="7843" y="47522"/>
                    <a:pt x="7915" y="47521"/>
                  </a:cubicBezTo>
                  <a:cubicBezTo>
                    <a:pt x="8251" y="47517"/>
                    <a:pt x="8610" y="47516"/>
                    <a:pt x="8986" y="47516"/>
                  </a:cubicBezTo>
                  <a:cubicBezTo>
                    <a:pt x="10985" y="47516"/>
                    <a:pt x="13484" y="47557"/>
                    <a:pt x="15717" y="47557"/>
                  </a:cubicBezTo>
                  <a:cubicBezTo>
                    <a:pt x="17418" y="47557"/>
                    <a:pt x="18965" y="47533"/>
                    <a:pt x="20019" y="47450"/>
                  </a:cubicBezTo>
                  <a:cubicBezTo>
                    <a:pt x="25946" y="46953"/>
                    <a:pt x="25768" y="43155"/>
                    <a:pt x="25768" y="41665"/>
                  </a:cubicBezTo>
                  <a:lnTo>
                    <a:pt x="25626" y="6385"/>
                  </a:lnTo>
                  <a:cubicBezTo>
                    <a:pt x="25591" y="1061"/>
                    <a:pt x="23781" y="386"/>
                    <a:pt x="18244" y="138"/>
                  </a:cubicBezTo>
                  <a:cubicBezTo>
                    <a:pt x="16647" y="47"/>
                    <a:pt x="15050" y="1"/>
                    <a:pt x="13452" y="1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chemeClr val="accent1"/>
              </a:solidFill>
            </a:ln>
          </p:spPr>
          <p:txBody>
            <a:bodyPr spcFirstLastPara="1" wrap="square" lIns="243833" tIns="121900" rIns="243833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" name="Google Shape;2121;p44"/>
            <p:cNvSpPr txBox="1"/>
            <p:nvPr/>
          </p:nvSpPr>
          <p:spPr>
            <a:xfrm>
              <a:off x="4373649" y="3360404"/>
              <a:ext cx="3511730" cy="5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000" b="1" kern="0">
                  <a:solidFill>
                    <a:srgbClr val="FF0000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PHÂN SỐ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" sz="3000" b="1" kern="0">
                  <a:solidFill>
                    <a:srgbClr val="FF0000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THẬP PHÂN</a:t>
              </a:r>
              <a:endParaRPr sz="3000" b="1" kern="0">
                <a:solidFill>
                  <a:srgbClr val="FF0000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345520" y="3648449"/>
              <a:ext cx="539859" cy="851396"/>
              <a:chOff x="13119973" y="4177805"/>
              <a:chExt cx="539859" cy="85139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0" name="Google Shape;573;p19"/>
              <p:cNvSpPr/>
              <p:nvPr/>
            </p:nvSpPr>
            <p:spPr>
              <a:xfrm>
                <a:off x="13119973" y="4177805"/>
                <a:ext cx="539859" cy="851396"/>
              </a:xfrm>
              <a:custGeom>
                <a:avLst/>
                <a:gdLst/>
                <a:ahLst/>
                <a:cxnLst/>
                <a:rect l="l" t="t" r="r" b="b"/>
                <a:pathLst>
                  <a:path w="17109" h="25663" extrusionOk="0">
                    <a:moveTo>
                      <a:pt x="15869" y="1"/>
                    </a:moveTo>
                    <a:cubicBezTo>
                      <a:pt x="15868" y="1"/>
                      <a:pt x="15867" y="1"/>
                      <a:pt x="15866" y="1"/>
                    </a:cubicBezTo>
                    <a:cubicBezTo>
                      <a:pt x="15759" y="1"/>
                      <a:pt x="16079" y="2202"/>
                      <a:pt x="16150" y="5787"/>
                    </a:cubicBezTo>
                    <a:cubicBezTo>
                      <a:pt x="16292" y="10436"/>
                      <a:pt x="16150" y="15086"/>
                      <a:pt x="15759" y="19700"/>
                    </a:cubicBezTo>
                    <a:cubicBezTo>
                      <a:pt x="15724" y="20374"/>
                      <a:pt x="15653" y="21049"/>
                      <a:pt x="15546" y="21687"/>
                    </a:cubicBezTo>
                    <a:cubicBezTo>
                      <a:pt x="15475" y="22007"/>
                      <a:pt x="15440" y="22326"/>
                      <a:pt x="15369" y="22610"/>
                    </a:cubicBezTo>
                    <a:cubicBezTo>
                      <a:pt x="15333" y="22752"/>
                      <a:pt x="15298" y="22894"/>
                      <a:pt x="15262" y="23036"/>
                    </a:cubicBezTo>
                    <a:cubicBezTo>
                      <a:pt x="15227" y="23072"/>
                      <a:pt x="15191" y="23107"/>
                      <a:pt x="15191" y="23178"/>
                    </a:cubicBezTo>
                    <a:cubicBezTo>
                      <a:pt x="15156" y="23214"/>
                      <a:pt x="15120" y="23249"/>
                      <a:pt x="15085" y="23320"/>
                    </a:cubicBezTo>
                    <a:cubicBezTo>
                      <a:pt x="14695" y="23675"/>
                      <a:pt x="14198" y="23959"/>
                      <a:pt x="13665" y="24136"/>
                    </a:cubicBezTo>
                    <a:cubicBezTo>
                      <a:pt x="13097" y="24314"/>
                      <a:pt x="12529" y="24456"/>
                      <a:pt x="11962" y="24527"/>
                    </a:cubicBezTo>
                    <a:cubicBezTo>
                      <a:pt x="10109" y="24814"/>
                      <a:pt x="8256" y="24958"/>
                      <a:pt x="6403" y="24958"/>
                    </a:cubicBezTo>
                    <a:cubicBezTo>
                      <a:pt x="6198" y="24958"/>
                      <a:pt x="5992" y="24956"/>
                      <a:pt x="5786" y="24953"/>
                    </a:cubicBezTo>
                    <a:cubicBezTo>
                      <a:pt x="2823" y="24923"/>
                      <a:pt x="800" y="24671"/>
                      <a:pt x="192" y="24671"/>
                    </a:cubicBezTo>
                    <a:cubicBezTo>
                      <a:pt x="71" y="24671"/>
                      <a:pt x="6" y="24681"/>
                      <a:pt x="1" y="24704"/>
                    </a:cubicBezTo>
                    <a:cubicBezTo>
                      <a:pt x="1" y="24775"/>
                      <a:pt x="533" y="24917"/>
                      <a:pt x="1527" y="25130"/>
                    </a:cubicBezTo>
                    <a:cubicBezTo>
                      <a:pt x="2911" y="25343"/>
                      <a:pt x="4331" y="25521"/>
                      <a:pt x="5750" y="25592"/>
                    </a:cubicBezTo>
                    <a:cubicBezTo>
                      <a:pt x="6460" y="25639"/>
                      <a:pt x="7170" y="25663"/>
                      <a:pt x="7879" y="25663"/>
                    </a:cubicBezTo>
                    <a:cubicBezTo>
                      <a:pt x="9296" y="25663"/>
                      <a:pt x="10708" y="25568"/>
                      <a:pt x="12104" y="25379"/>
                    </a:cubicBezTo>
                    <a:cubicBezTo>
                      <a:pt x="12742" y="25272"/>
                      <a:pt x="13346" y="25130"/>
                      <a:pt x="13949" y="24917"/>
                    </a:cubicBezTo>
                    <a:cubicBezTo>
                      <a:pt x="14624" y="24740"/>
                      <a:pt x="15262" y="24385"/>
                      <a:pt x="15759" y="23888"/>
                    </a:cubicBezTo>
                    <a:cubicBezTo>
                      <a:pt x="15830" y="23817"/>
                      <a:pt x="15901" y="23746"/>
                      <a:pt x="15937" y="23640"/>
                    </a:cubicBezTo>
                    <a:cubicBezTo>
                      <a:pt x="16008" y="23533"/>
                      <a:pt x="16043" y="23427"/>
                      <a:pt x="16079" y="23320"/>
                    </a:cubicBezTo>
                    <a:cubicBezTo>
                      <a:pt x="16150" y="23178"/>
                      <a:pt x="16221" y="23001"/>
                      <a:pt x="16256" y="22823"/>
                    </a:cubicBezTo>
                    <a:cubicBezTo>
                      <a:pt x="16327" y="22468"/>
                      <a:pt x="16398" y="22149"/>
                      <a:pt x="16434" y="21794"/>
                    </a:cubicBezTo>
                    <a:cubicBezTo>
                      <a:pt x="16540" y="21120"/>
                      <a:pt x="16611" y="20445"/>
                      <a:pt x="16682" y="19771"/>
                    </a:cubicBezTo>
                    <a:cubicBezTo>
                      <a:pt x="17073" y="15086"/>
                      <a:pt x="17108" y="10401"/>
                      <a:pt x="16789" y="5751"/>
                    </a:cubicBezTo>
                    <a:cubicBezTo>
                      <a:pt x="16542" y="2160"/>
                      <a:pt x="16016" y="1"/>
                      <a:pt x="1586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576;p19"/>
              <p:cNvSpPr/>
              <p:nvPr/>
            </p:nvSpPr>
            <p:spPr>
              <a:xfrm>
                <a:off x="13376763" y="4865955"/>
                <a:ext cx="172325" cy="30207"/>
              </a:xfrm>
              <a:custGeom>
                <a:avLst/>
                <a:gdLst/>
                <a:ahLst/>
                <a:cxnLst/>
                <a:rect l="l" t="t" r="r" b="b"/>
                <a:pathLst>
                  <a:path w="11713" h="1027" extrusionOk="0">
                    <a:moveTo>
                      <a:pt x="9248" y="1"/>
                    </a:moveTo>
                    <a:cubicBezTo>
                      <a:pt x="8282" y="1"/>
                      <a:pt x="7099" y="26"/>
                      <a:pt x="5821" y="68"/>
                    </a:cubicBezTo>
                    <a:cubicBezTo>
                      <a:pt x="2591" y="210"/>
                      <a:pt x="0" y="423"/>
                      <a:pt x="0" y="707"/>
                    </a:cubicBezTo>
                    <a:cubicBezTo>
                      <a:pt x="0" y="899"/>
                      <a:pt x="1560" y="1027"/>
                      <a:pt x="3754" y="1027"/>
                    </a:cubicBezTo>
                    <a:cubicBezTo>
                      <a:pt x="4407" y="1027"/>
                      <a:pt x="5116" y="1015"/>
                      <a:pt x="5857" y="991"/>
                    </a:cubicBezTo>
                    <a:cubicBezTo>
                      <a:pt x="9122" y="885"/>
                      <a:pt x="11713" y="459"/>
                      <a:pt x="11713" y="210"/>
                    </a:cubicBezTo>
                    <a:cubicBezTo>
                      <a:pt x="11691" y="60"/>
                      <a:pt x="10724" y="1"/>
                      <a:pt x="92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577;p19"/>
              <p:cNvSpPr/>
              <p:nvPr/>
            </p:nvSpPr>
            <p:spPr>
              <a:xfrm>
                <a:off x="13563688" y="4325106"/>
                <a:ext cx="45719" cy="58514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7145" extrusionOk="0">
                    <a:moveTo>
                      <a:pt x="604" y="1"/>
                    </a:moveTo>
                    <a:cubicBezTo>
                      <a:pt x="320" y="1"/>
                      <a:pt x="178" y="3834"/>
                      <a:pt x="107" y="8590"/>
                    </a:cubicBezTo>
                    <a:cubicBezTo>
                      <a:pt x="72" y="10933"/>
                      <a:pt x="36" y="13098"/>
                      <a:pt x="1" y="14624"/>
                    </a:cubicBezTo>
                    <a:cubicBezTo>
                      <a:pt x="1" y="16186"/>
                      <a:pt x="1" y="17144"/>
                      <a:pt x="107" y="17144"/>
                    </a:cubicBezTo>
                    <a:cubicBezTo>
                      <a:pt x="110" y="17145"/>
                      <a:pt x="112" y="17145"/>
                      <a:pt x="115" y="17145"/>
                    </a:cubicBezTo>
                    <a:cubicBezTo>
                      <a:pt x="257" y="17145"/>
                      <a:pt x="465" y="16193"/>
                      <a:pt x="640" y="14660"/>
                    </a:cubicBezTo>
                    <a:cubicBezTo>
                      <a:pt x="853" y="13133"/>
                      <a:pt x="959" y="10968"/>
                      <a:pt x="995" y="8590"/>
                    </a:cubicBezTo>
                    <a:cubicBezTo>
                      <a:pt x="1066" y="3834"/>
                      <a:pt x="853" y="1"/>
                      <a:pt x="60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 rot="11251544">
              <a:off x="4415120" y="2676248"/>
              <a:ext cx="539859" cy="851396"/>
              <a:chOff x="13119973" y="4177805"/>
              <a:chExt cx="539859" cy="85139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7" name="Google Shape;573;p19"/>
              <p:cNvSpPr/>
              <p:nvPr/>
            </p:nvSpPr>
            <p:spPr>
              <a:xfrm>
                <a:off x="13119973" y="4177805"/>
                <a:ext cx="539859" cy="851396"/>
              </a:xfrm>
              <a:custGeom>
                <a:avLst/>
                <a:gdLst/>
                <a:ahLst/>
                <a:cxnLst/>
                <a:rect l="l" t="t" r="r" b="b"/>
                <a:pathLst>
                  <a:path w="17109" h="25663" extrusionOk="0">
                    <a:moveTo>
                      <a:pt x="15869" y="1"/>
                    </a:moveTo>
                    <a:cubicBezTo>
                      <a:pt x="15868" y="1"/>
                      <a:pt x="15867" y="1"/>
                      <a:pt x="15866" y="1"/>
                    </a:cubicBezTo>
                    <a:cubicBezTo>
                      <a:pt x="15759" y="1"/>
                      <a:pt x="16079" y="2202"/>
                      <a:pt x="16150" y="5787"/>
                    </a:cubicBezTo>
                    <a:cubicBezTo>
                      <a:pt x="16292" y="10436"/>
                      <a:pt x="16150" y="15086"/>
                      <a:pt x="15759" y="19700"/>
                    </a:cubicBezTo>
                    <a:cubicBezTo>
                      <a:pt x="15724" y="20374"/>
                      <a:pt x="15653" y="21049"/>
                      <a:pt x="15546" y="21687"/>
                    </a:cubicBezTo>
                    <a:cubicBezTo>
                      <a:pt x="15475" y="22007"/>
                      <a:pt x="15440" y="22326"/>
                      <a:pt x="15369" y="22610"/>
                    </a:cubicBezTo>
                    <a:cubicBezTo>
                      <a:pt x="15333" y="22752"/>
                      <a:pt x="15298" y="22894"/>
                      <a:pt x="15262" y="23036"/>
                    </a:cubicBezTo>
                    <a:cubicBezTo>
                      <a:pt x="15227" y="23072"/>
                      <a:pt x="15191" y="23107"/>
                      <a:pt x="15191" y="23178"/>
                    </a:cubicBezTo>
                    <a:cubicBezTo>
                      <a:pt x="15156" y="23214"/>
                      <a:pt x="15120" y="23249"/>
                      <a:pt x="15085" y="23320"/>
                    </a:cubicBezTo>
                    <a:cubicBezTo>
                      <a:pt x="14695" y="23675"/>
                      <a:pt x="14198" y="23959"/>
                      <a:pt x="13665" y="24136"/>
                    </a:cubicBezTo>
                    <a:cubicBezTo>
                      <a:pt x="13097" y="24314"/>
                      <a:pt x="12529" y="24456"/>
                      <a:pt x="11962" y="24527"/>
                    </a:cubicBezTo>
                    <a:cubicBezTo>
                      <a:pt x="10109" y="24814"/>
                      <a:pt x="8256" y="24958"/>
                      <a:pt x="6403" y="24958"/>
                    </a:cubicBezTo>
                    <a:cubicBezTo>
                      <a:pt x="6198" y="24958"/>
                      <a:pt x="5992" y="24956"/>
                      <a:pt x="5786" y="24953"/>
                    </a:cubicBezTo>
                    <a:cubicBezTo>
                      <a:pt x="2823" y="24923"/>
                      <a:pt x="800" y="24671"/>
                      <a:pt x="192" y="24671"/>
                    </a:cubicBezTo>
                    <a:cubicBezTo>
                      <a:pt x="71" y="24671"/>
                      <a:pt x="6" y="24681"/>
                      <a:pt x="1" y="24704"/>
                    </a:cubicBezTo>
                    <a:cubicBezTo>
                      <a:pt x="1" y="24775"/>
                      <a:pt x="533" y="24917"/>
                      <a:pt x="1527" y="25130"/>
                    </a:cubicBezTo>
                    <a:cubicBezTo>
                      <a:pt x="2911" y="25343"/>
                      <a:pt x="4331" y="25521"/>
                      <a:pt x="5750" y="25592"/>
                    </a:cubicBezTo>
                    <a:cubicBezTo>
                      <a:pt x="6460" y="25639"/>
                      <a:pt x="7170" y="25663"/>
                      <a:pt x="7879" y="25663"/>
                    </a:cubicBezTo>
                    <a:cubicBezTo>
                      <a:pt x="9296" y="25663"/>
                      <a:pt x="10708" y="25568"/>
                      <a:pt x="12104" y="25379"/>
                    </a:cubicBezTo>
                    <a:cubicBezTo>
                      <a:pt x="12742" y="25272"/>
                      <a:pt x="13346" y="25130"/>
                      <a:pt x="13949" y="24917"/>
                    </a:cubicBezTo>
                    <a:cubicBezTo>
                      <a:pt x="14624" y="24740"/>
                      <a:pt x="15262" y="24385"/>
                      <a:pt x="15759" y="23888"/>
                    </a:cubicBezTo>
                    <a:cubicBezTo>
                      <a:pt x="15830" y="23817"/>
                      <a:pt x="15901" y="23746"/>
                      <a:pt x="15937" y="23640"/>
                    </a:cubicBezTo>
                    <a:cubicBezTo>
                      <a:pt x="16008" y="23533"/>
                      <a:pt x="16043" y="23427"/>
                      <a:pt x="16079" y="23320"/>
                    </a:cubicBezTo>
                    <a:cubicBezTo>
                      <a:pt x="16150" y="23178"/>
                      <a:pt x="16221" y="23001"/>
                      <a:pt x="16256" y="22823"/>
                    </a:cubicBezTo>
                    <a:cubicBezTo>
                      <a:pt x="16327" y="22468"/>
                      <a:pt x="16398" y="22149"/>
                      <a:pt x="16434" y="21794"/>
                    </a:cubicBezTo>
                    <a:cubicBezTo>
                      <a:pt x="16540" y="21120"/>
                      <a:pt x="16611" y="20445"/>
                      <a:pt x="16682" y="19771"/>
                    </a:cubicBezTo>
                    <a:cubicBezTo>
                      <a:pt x="17073" y="15086"/>
                      <a:pt x="17108" y="10401"/>
                      <a:pt x="16789" y="5751"/>
                    </a:cubicBezTo>
                    <a:cubicBezTo>
                      <a:pt x="16542" y="2160"/>
                      <a:pt x="16016" y="1"/>
                      <a:pt x="1586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576;p19"/>
              <p:cNvSpPr/>
              <p:nvPr/>
            </p:nvSpPr>
            <p:spPr>
              <a:xfrm>
                <a:off x="13376763" y="4865955"/>
                <a:ext cx="172325" cy="30207"/>
              </a:xfrm>
              <a:custGeom>
                <a:avLst/>
                <a:gdLst/>
                <a:ahLst/>
                <a:cxnLst/>
                <a:rect l="l" t="t" r="r" b="b"/>
                <a:pathLst>
                  <a:path w="11713" h="1027" extrusionOk="0">
                    <a:moveTo>
                      <a:pt x="9248" y="1"/>
                    </a:moveTo>
                    <a:cubicBezTo>
                      <a:pt x="8282" y="1"/>
                      <a:pt x="7099" y="26"/>
                      <a:pt x="5821" y="68"/>
                    </a:cubicBezTo>
                    <a:cubicBezTo>
                      <a:pt x="2591" y="210"/>
                      <a:pt x="0" y="423"/>
                      <a:pt x="0" y="707"/>
                    </a:cubicBezTo>
                    <a:cubicBezTo>
                      <a:pt x="0" y="899"/>
                      <a:pt x="1560" y="1027"/>
                      <a:pt x="3754" y="1027"/>
                    </a:cubicBezTo>
                    <a:cubicBezTo>
                      <a:pt x="4407" y="1027"/>
                      <a:pt x="5116" y="1015"/>
                      <a:pt x="5857" y="991"/>
                    </a:cubicBezTo>
                    <a:cubicBezTo>
                      <a:pt x="9122" y="885"/>
                      <a:pt x="11713" y="459"/>
                      <a:pt x="11713" y="210"/>
                    </a:cubicBezTo>
                    <a:cubicBezTo>
                      <a:pt x="11691" y="60"/>
                      <a:pt x="10724" y="1"/>
                      <a:pt x="92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577;p19"/>
              <p:cNvSpPr/>
              <p:nvPr/>
            </p:nvSpPr>
            <p:spPr>
              <a:xfrm>
                <a:off x="13563688" y="4325106"/>
                <a:ext cx="45719" cy="585140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7145" extrusionOk="0">
                    <a:moveTo>
                      <a:pt x="604" y="1"/>
                    </a:moveTo>
                    <a:cubicBezTo>
                      <a:pt x="320" y="1"/>
                      <a:pt x="178" y="3834"/>
                      <a:pt x="107" y="8590"/>
                    </a:cubicBezTo>
                    <a:cubicBezTo>
                      <a:pt x="72" y="10933"/>
                      <a:pt x="36" y="13098"/>
                      <a:pt x="1" y="14624"/>
                    </a:cubicBezTo>
                    <a:cubicBezTo>
                      <a:pt x="1" y="16186"/>
                      <a:pt x="1" y="17144"/>
                      <a:pt x="107" y="17144"/>
                    </a:cubicBezTo>
                    <a:cubicBezTo>
                      <a:pt x="110" y="17145"/>
                      <a:pt x="112" y="17145"/>
                      <a:pt x="115" y="17145"/>
                    </a:cubicBezTo>
                    <a:cubicBezTo>
                      <a:pt x="257" y="17145"/>
                      <a:pt x="465" y="16193"/>
                      <a:pt x="640" y="14660"/>
                    </a:cubicBezTo>
                    <a:cubicBezTo>
                      <a:pt x="853" y="13133"/>
                      <a:pt x="959" y="10968"/>
                      <a:pt x="995" y="8590"/>
                    </a:cubicBezTo>
                    <a:cubicBezTo>
                      <a:pt x="1066" y="3834"/>
                      <a:pt x="853" y="1"/>
                      <a:pt x="60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3362023" y="692276"/>
            <a:ext cx="2475290" cy="1821219"/>
            <a:chOff x="559334" y="509563"/>
            <a:chExt cx="3398834" cy="1972490"/>
          </a:xfrm>
        </p:grpSpPr>
        <p:grpSp>
          <p:nvGrpSpPr>
            <p:cNvPr id="14" name="Group 13"/>
            <p:cNvGrpSpPr/>
            <p:nvPr/>
          </p:nvGrpSpPr>
          <p:grpSpPr>
            <a:xfrm>
              <a:off x="559334" y="509563"/>
              <a:ext cx="3398834" cy="1972490"/>
              <a:chOff x="609623" y="1229435"/>
              <a:chExt cx="2104447" cy="764456"/>
            </a:xfrm>
          </p:grpSpPr>
          <p:sp>
            <p:nvSpPr>
              <p:cNvPr id="16" name="Google Shape;2116;p44"/>
              <p:cNvSpPr/>
              <p:nvPr/>
            </p:nvSpPr>
            <p:spPr>
              <a:xfrm>
                <a:off x="609623" y="1229435"/>
                <a:ext cx="2104447" cy="764456"/>
              </a:xfrm>
              <a:custGeom>
                <a:avLst/>
                <a:gdLst/>
                <a:ahLst/>
                <a:cxnLst/>
                <a:rect l="l" t="t" r="r" b="b"/>
                <a:pathLst>
                  <a:path w="45217" h="17452" fill="none" extrusionOk="0">
                    <a:moveTo>
                      <a:pt x="3254" y="3587"/>
                    </a:moveTo>
                    <a:cubicBezTo>
                      <a:pt x="1" y="8319"/>
                      <a:pt x="1886" y="16749"/>
                      <a:pt x="7654" y="16527"/>
                    </a:cubicBezTo>
                    <a:cubicBezTo>
                      <a:pt x="13458" y="16305"/>
                      <a:pt x="38044" y="17451"/>
                      <a:pt x="40928" y="15935"/>
                    </a:cubicBezTo>
                    <a:cubicBezTo>
                      <a:pt x="43811" y="14457"/>
                      <a:pt x="45216" y="7173"/>
                      <a:pt x="41741" y="3587"/>
                    </a:cubicBezTo>
                    <a:cubicBezTo>
                      <a:pt x="38266" y="1"/>
                      <a:pt x="6730" y="371"/>
                      <a:pt x="4770" y="5103"/>
                    </a:cubicBezTo>
                  </a:path>
                </a:pathLst>
              </a:custGeom>
              <a:noFill/>
              <a:ln w="23100" cap="rnd" cmpd="sng">
                <a:solidFill>
                  <a:srgbClr val="00B0F0"/>
                </a:solidFill>
                <a:prstDash val="solid"/>
                <a:miter lim="3697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117;p44"/>
              <p:cNvSpPr/>
              <p:nvPr/>
            </p:nvSpPr>
            <p:spPr>
              <a:xfrm>
                <a:off x="726623" y="1553351"/>
                <a:ext cx="182441" cy="319064"/>
              </a:xfrm>
              <a:custGeom>
                <a:avLst/>
                <a:gdLst/>
                <a:ahLst/>
                <a:cxnLst/>
                <a:rect l="l" t="t" r="r" b="b"/>
                <a:pathLst>
                  <a:path w="3920" h="7284" fill="none" extrusionOk="0">
                    <a:moveTo>
                      <a:pt x="1480" y="0"/>
                    </a:moveTo>
                    <a:cubicBezTo>
                      <a:pt x="1" y="1849"/>
                      <a:pt x="1369" y="7062"/>
                      <a:pt x="3920" y="7283"/>
                    </a:cubicBezTo>
                  </a:path>
                </a:pathLst>
              </a:custGeom>
              <a:noFill/>
              <a:ln w="23100" cap="rnd" cmpd="sng">
                <a:solidFill>
                  <a:srgbClr val="00B0F0"/>
                </a:solidFill>
                <a:prstDash val="solid"/>
                <a:miter lim="3697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118;p44"/>
              <p:cNvSpPr/>
              <p:nvPr/>
            </p:nvSpPr>
            <p:spPr>
              <a:xfrm>
                <a:off x="1022569" y="1882085"/>
                <a:ext cx="86101" cy="490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12" fill="none" extrusionOk="0">
                    <a:moveTo>
                      <a:pt x="1" y="0"/>
                    </a:moveTo>
                    <a:cubicBezTo>
                      <a:pt x="592" y="111"/>
                      <a:pt x="1221" y="111"/>
                      <a:pt x="1849" y="0"/>
                    </a:cubicBezTo>
                  </a:path>
                </a:pathLst>
              </a:custGeom>
              <a:noFill/>
              <a:ln w="23100" cap="rnd" cmpd="sng">
                <a:solidFill>
                  <a:srgbClr val="00B0F0"/>
                </a:solidFill>
                <a:prstDash val="solid"/>
                <a:miter lim="3697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119;p44"/>
              <p:cNvSpPr/>
              <p:nvPr/>
            </p:nvSpPr>
            <p:spPr>
              <a:xfrm>
                <a:off x="2280352" y="1386552"/>
                <a:ext cx="273615" cy="187872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4289" fill="none" extrusionOk="0">
                    <a:moveTo>
                      <a:pt x="1" y="0"/>
                    </a:moveTo>
                    <a:cubicBezTo>
                      <a:pt x="3476" y="592"/>
                      <a:pt x="5213" y="813"/>
                      <a:pt x="5879" y="4289"/>
                    </a:cubicBezTo>
                  </a:path>
                </a:pathLst>
              </a:custGeom>
              <a:noFill/>
              <a:ln w="23100" cap="rnd" cmpd="sng">
                <a:solidFill>
                  <a:srgbClr val="00B0F0"/>
                </a:solidFill>
                <a:prstDash val="solid"/>
                <a:miter lim="3697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120;p44"/>
              <p:cNvSpPr/>
              <p:nvPr/>
            </p:nvSpPr>
            <p:spPr>
              <a:xfrm>
                <a:off x="2541904" y="1695839"/>
                <a:ext cx="17220" cy="136097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107" fill="none" extrusionOk="0">
                    <a:moveTo>
                      <a:pt x="259" y="1"/>
                    </a:moveTo>
                    <a:cubicBezTo>
                      <a:pt x="370" y="1368"/>
                      <a:pt x="0" y="2404"/>
                      <a:pt x="111" y="3106"/>
                    </a:cubicBezTo>
                  </a:path>
                </a:pathLst>
              </a:custGeom>
              <a:noFill/>
              <a:ln w="23100" cap="rnd" cmpd="sng">
                <a:solidFill>
                  <a:srgbClr val="00B0F0"/>
                </a:solidFill>
                <a:prstDash val="solid"/>
                <a:miter lim="3697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2121;p44"/>
            <p:cNvSpPr txBox="1"/>
            <p:nvPr/>
          </p:nvSpPr>
          <p:spPr>
            <a:xfrm>
              <a:off x="1255289" y="1182184"/>
              <a:ext cx="1946338" cy="5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000" b="1" kern="0">
                  <a:solidFill>
                    <a:srgbClr val="EC7357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ĐẶC ĐIỂM</a:t>
              </a:r>
              <a:endParaRPr sz="3000" b="1" kern="0">
                <a:solidFill>
                  <a:srgbClr val="EC7357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</p:grpSp>
      <p:sp>
        <p:nvSpPr>
          <p:cNvPr id="21" name="Freeform 20"/>
          <p:cNvSpPr/>
          <p:nvPr/>
        </p:nvSpPr>
        <p:spPr>
          <a:xfrm rot="8764678" flipH="1">
            <a:off x="2888883" y="2432393"/>
            <a:ext cx="818036" cy="392568"/>
          </a:xfrm>
          <a:custGeom>
            <a:avLst/>
            <a:gdLst/>
            <a:ahLst/>
            <a:cxnLst/>
            <a:rect l="l" t="t" r="r" b="b"/>
            <a:pathLst>
              <a:path w="1505226" h="731916">
                <a:moveTo>
                  <a:pt x="1505226" y="0"/>
                </a:moveTo>
                <a:lnTo>
                  <a:pt x="0" y="0"/>
                </a:lnTo>
                <a:lnTo>
                  <a:pt x="0" y="731916"/>
                </a:lnTo>
                <a:lnTo>
                  <a:pt x="1505226" y="731916"/>
                </a:lnTo>
                <a:lnTo>
                  <a:pt x="1505226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/>
          <p:cNvGrpSpPr/>
          <p:nvPr/>
        </p:nvGrpSpPr>
        <p:grpSpPr>
          <a:xfrm>
            <a:off x="3185427" y="3992346"/>
            <a:ext cx="2417280" cy="1877938"/>
            <a:chOff x="8599740" y="400716"/>
            <a:chExt cx="3398834" cy="1972490"/>
          </a:xfrm>
        </p:grpSpPr>
        <p:grpSp>
          <p:nvGrpSpPr>
            <p:cNvPr id="23" name="Group 22"/>
            <p:cNvGrpSpPr/>
            <p:nvPr/>
          </p:nvGrpSpPr>
          <p:grpSpPr>
            <a:xfrm>
              <a:off x="8599740" y="400716"/>
              <a:ext cx="3398834" cy="1972490"/>
              <a:chOff x="8599740" y="400716"/>
              <a:chExt cx="3398834" cy="1972490"/>
            </a:xfrm>
          </p:grpSpPr>
          <p:sp>
            <p:nvSpPr>
              <p:cNvPr id="25" name="Google Shape;2116;p44"/>
              <p:cNvSpPr/>
              <p:nvPr/>
            </p:nvSpPr>
            <p:spPr>
              <a:xfrm>
                <a:off x="8599740" y="400716"/>
                <a:ext cx="3398834" cy="1972490"/>
              </a:xfrm>
              <a:custGeom>
                <a:avLst/>
                <a:gdLst/>
                <a:ahLst/>
                <a:cxnLst/>
                <a:rect l="l" t="t" r="r" b="b"/>
                <a:pathLst>
                  <a:path w="45217" h="17452" fill="none" extrusionOk="0">
                    <a:moveTo>
                      <a:pt x="3254" y="3587"/>
                    </a:moveTo>
                    <a:cubicBezTo>
                      <a:pt x="1" y="8319"/>
                      <a:pt x="1886" y="16749"/>
                      <a:pt x="7654" y="16527"/>
                    </a:cubicBezTo>
                    <a:cubicBezTo>
                      <a:pt x="13458" y="16305"/>
                      <a:pt x="38044" y="17451"/>
                      <a:pt x="40928" y="15935"/>
                    </a:cubicBezTo>
                    <a:cubicBezTo>
                      <a:pt x="43811" y="14457"/>
                      <a:pt x="45216" y="7173"/>
                      <a:pt x="41741" y="3587"/>
                    </a:cubicBezTo>
                    <a:cubicBezTo>
                      <a:pt x="38266" y="1"/>
                      <a:pt x="6730" y="371"/>
                      <a:pt x="4770" y="5103"/>
                    </a:cubicBezTo>
                  </a:path>
                </a:pathLst>
              </a:custGeom>
              <a:noFill/>
              <a:ln w="23100" cap="rnd" cmpd="sng">
                <a:solidFill>
                  <a:srgbClr val="1D933C"/>
                </a:solidFill>
                <a:prstDash val="solid"/>
                <a:miter lim="3697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117;p44"/>
              <p:cNvSpPr/>
              <p:nvPr/>
            </p:nvSpPr>
            <p:spPr>
              <a:xfrm>
                <a:off x="8788703" y="1236501"/>
                <a:ext cx="294655" cy="823266"/>
              </a:xfrm>
              <a:custGeom>
                <a:avLst/>
                <a:gdLst/>
                <a:ahLst/>
                <a:cxnLst/>
                <a:rect l="l" t="t" r="r" b="b"/>
                <a:pathLst>
                  <a:path w="3920" h="7284" fill="none" extrusionOk="0">
                    <a:moveTo>
                      <a:pt x="1480" y="0"/>
                    </a:moveTo>
                    <a:cubicBezTo>
                      <a:pt x="1" y="1849"/>
                      <a:pt x="1369" y="7062"/>
                      <a:pt x="3920" y="7283"/>
                    </a:cubicBezTo>
                  </a:path>
                </a:pathLst>
              </a:custGeom>
              <a:noFill/>
              <a:ln w="23100" cap="rnd" cmpd="sng">
                <a:solidFill>
                  <a:srgbClr val="1D933C"/>
                </a:solidFill>
                <a:prstDash val="solid"/>
                <a:miter lim="3697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118;p44"/>
              <p:cNvSpPr/>
              <p:nvPr/>
            </p:nvSpPr>
            <p:spPr>
              <a:xfrm>
                <a:off x="9266678" y="2084718"/>
                <a:ext cx="139059" cy="12656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12" fill="none" extrusionOk="0">
                    <a:moveTo>
                      <a:pt x="1" y="0"/>
                    </a:moveTo>
                    <a:cubicBezTo>
                      <a:pt x="592" y="111"/>
                      <a:pt x="1221" y="111"/>
                      <a:pt x="1849" y="0"/>
                    </a:cubicBezTo>
                  </a:path>
                </a:pathLst>
              </a:custGeom>
              <a:noFill/>
              <a:ln w="23100" cap="rnd" cmpd="sng">
                <a:solidFill>
                  <a:srgbClr val="1D933C"/>
                </a:solidFill>
                <a:prstDash val="solid"/>
                <a:miter lim="3697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119;p44"/>
              <p:cNvSpPr/>
              <p:nvPr/>
            </p:nvSpPr>
            <p:spPr>
              <a:xfrm>
                <a:off x="11298088" y="806118"/>
                <a:ext cx="441908" cy="48475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4289" fill="none" extrusionOk="0">
                    <a:moveTo>
                      <a:pt x="1" y="0"/>
                    </a:moveTo>
                    <a:cubicBezTo>
                      <a:pt x="3476" y="592"/>
                      <a:pt x="5213" y="813"/>
                      <a:pt x="5879" y="4289"/>
                    </a:cubicBezTo>
                  </a:path>
                </a:pathLst>
              </a:custGeom>
              <a:noFill/>
              <a:ln w="23100" cap="rnd" cmpd="sng">
                <a:solidFill>
                  <a:srgbClr val="1D933C"/>
                </a:solidFill>
                <a:prstDash val="solid"/>
                <a:miter lim="3697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120;p44"/>
              <p:cNvSpPr/>
              <p:nvPr/>
            </p:nvSpPr>
            <p:spPr>
              <a:xfrm>
                <a:off x="11720512" y="1604156"/>
                <a:ext cx="27812" cy="35116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107" fill="none" extrusionOk="0">
                    <a:moveTo>
                      <a:pt x="259" y="1"/>
                    </a:moveTo>
                    <a:cubicBezTo>
                      <a:pt x="370" y="1368"/>
                      <a:pt x="0" y="2404"/>
                      <a:pt x="111" y="3106"/>
                    </a:cubicBezTo>
                  </a:path>
                </a:pathLst>
              </a:custGeom>
              <a:noFill/>
              <a:ln w="23100" cap="rnd" cmpd="sng">
                <a:solidFill>
                  <a:srgbClr val="1D933C"/>
                </a:solidFill>
                <a:prstDash val="solid"/>
                <a:miter lim="36970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Google Shape;2121;p44"/>
            <p:cNvSpPr txBox="1"/>
            <p:nvPr/>
          </p:nvSpPr>
          <p:spPr>
            <a:xfrm>
              <a:off x="9022927" y="1086728"/>
              <a:ext cx="2672645" cy="5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000" b="1" kern="0">
                  <a:solidFill>
                    <a:srgbClr val="EC7357"/>
                  </a:solidFill>
                  <a:latin typeface="Times New Roman" panose="02020603050405020304" pitchFamily="18" charset="0"/>
                  <a:ea typeface="Fira Sans Extra Condensed Medium"/>
                  <a:cs typeface="Times New Roman" panose="02020603050405020304" pitchFamily="18" charset="0"/>
                  <a:sym typeface="Fira Sans Extra Condensed Medium"/>
                </a:rPr>
                <a:t>CÁCH CHUYỂN</a:t>
              </a:r>
              <a:endParaRPr sz="3000" b="1" kern="0">
                <a:solidFill>
                  <a:srgbClr val="EC7357"/>
                </a:solidFill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endParaRPr>
            </a:p>
          </p:txBody>
        </p:sp>
      </p:grpSp>
      <p:sp>
        <p:nvSpPr>
          <p:cNvPr id="30" name="Freeform 32"/>
          <p:cNvSpPr/>
          <p:nvPr/>
        </p:nvSpPr>
        <p:spPr>
          <a:xfrm rot="1757324">
            <a:off x="2666062" y="3805729"/>
            <a:ext cx="835673" cy="363446"/>
          </a:xfrm>
          <a:custGeom>
            <a:avLst/>
            <a:gdLst/>
            <a:ahLst/>
            <a:cxnLst/>
            <a:rect l="l" t="t" r="r" b="b"/>
            <a:pathLst>
              <a:path w="1634389" h="794722">
                <a:moveTo>
                  <a:pt x="0" y="0"/>
                </a:moveTo>
                <a:lnTo>
                  <a:pt x="1634389" y="0"/>
                </a:lnTo>
                <a:lnTo>
                  <a:pt x="1634389" y="794722"/>
                </a:lnTo>
                <a:lnTo>
                  <a:pt x="0" y="7947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0"/>
          <p:cNvGrpSpPr/>
          <p:nvPr/>
        </p:nvGrpSpPr>
        <p:grpSpPr>
          <a:xfrm>
            <a:off x="6945564" y="146258"/>
            <a:ext cx="3622287" cy="2586683"/>
            <a:chOff x="352697" y="3858547"/>
            <a:chExt cx="3818906" cy="2542253"/>
          </a:xfrm>
        </p:grpSpPr>
        <p:grpSp>
          <p:nvGrpSpPr>
            <p:cNvPr id="32" name="Group 31"/>
            <p:cNvGrpSpPr/>
            <p:nvPr/>
          </p:nvGrpSpPr>
          <p:grpSpPr>
            <a:xfrm>
              <a:off x="352697" y="3858547"/>
              <a:ext cx="3818906" cy="2542253"/>
              <a:chOff x="652163" y="3806485"/>
              <a:chExt cx="1558967" cy="724533"/>
            </a:xfrm>
          </p:grpSpPr>
          <p:sp>
            <p:nvSpPr>
              <p:cNvPr id="34" name="Google Shape;1084;p29"/>
              <p:cNvSpPr/>
              <p:nvPr/>
            </p:nvSpPr>
            <p:spPr>
              <a:xfrm>
                <a:off x="652163" y="3806485"/>
                <a:ext cx="1558967" cy="724533"/>
              </a:xfrm>
              <a:custGeom>
                <a:avLst/>
                <a:gdLst/>
                <a:ahLst/>
                <a:cxnLst/>
                <a:rect l="l" t="t" r="r" b="b"/>
                <a:pathLst>
                  <a:path w="46769" h="21736" extrusionOk="0">
                    <a:moveTo>
                      <a:pt x="22019" y="1"/>
                    </a:moveTo>
                    <a:cubicBezTo>
                      <a:pt x="14754" y="1"/>
                      <a:pt x="7494" y="334"/>
                      <a:pt x="333" y="1159"/>
                    </a:cubicBezTo>
                    <a:cubicBezTo>
                      <a:pt x="38" y="1196"/>
                      <a:pt x="1" y="1640"/>
                      <a:pt x="333" y="1640"/>
                    </a:cubicBezTo>
                    <a:lnTo>
                      <a:pt x="814" y="1640"/>
                    </a:lnTo>
                    <a:cubicBezTo>
                      <a:pt x="333" y="7592"/>
                      <a:pt x="851" y="13618"/>
                      <a:pt x="1332" y="19570"/>
                    </a:cubicBezTo>
                    <a:cubicBezTo>
                      <a:pt x="1368" y="19903"/>
                      <a:pt x="1646" y="20070"/>
                      <a:pt x="1909" y="20070"/>
                    </a:cubicBezTo>
                    <a:cubicBezTo>
                      <a:pt x="2173" y="20070"/>
                      <a:pt x="2422" y="19903"/>
                      <a:pt x="2404" y="19570"/>
                    </a:cubicBezTo>
                    <a:cubicBezTo>
                      <a:pt x="1738" y="13581"/>
                      <a:pt x="1738" y="7629"/>
                      <a:pt x="1295" y="1640"/>
                    </a:cubicBezTo>
                    <a:cubicBezTo>
                      <a:pt x="8063" y="1470"/>
                      <a:pt x="14792" y="1317"/>
                      <a:pt x="21515" y="1317"/>
                    </a:cubicBezTo>
                    <a:cubicBezTo>
                      <a:pt x="29481" y="1317"/>
                      <a:pt x="37437" y="1533"/>
                      <a:pt x="45437" y="2194"/>
                    </a:cubicBezTo>
                    <a:cubicBezTo>
                      <a:pt x="45474" y="5189"/>
                      <a:pt x="45437" y="8184"/>
                      <a:pt x="45327" y="11178"/>
                    </a:cubicBezTo>
                    <a:cubicBezTo>
                      <a:pt x="45216" y="14025"/>
                      <a:pt x="44735" y="16946"/>
                      <a:pt x="44772" y="19829"/>
                    </a:cubicBezTo>
                    <a:cubicBezTo>
                      <a:pt x="44710" y="19783"/>
                      <a:pt x="44642" y="19762"/>
                      <a:pt x="44575" y="19762"/>
                    </a:cubicBezTo>
                    <a:cubicBezTo>
                      <a:pt x="44482" y="19762"/>
                      <a:pt x="44393" y="19802"/>
                      <a:pt x="44328" y="19866"/>
                    </a:cubicBezTo>
                    <a:cubicBezTo>
                      <a:pt x="43925" y="20284"/>
                      <a:pt x="43227" y="20413"/>
                      <a:pt x="42455" y="20413"/>
                    </a:cubicBezTo>
                    <a:cubicBezTo>
                      <a:pt x="41314" y="20413"/>
                      <a:pt x="40013" y="20132"/>
                      <a:pt x="39263" y="20088"/>
                    </a:cubicBezTo>
                    <a:cubicBezTo>
                      <a:pt x="37489" y="19977"/>
                      <a:pt x="35714" y="19903"/>
                      <a:pt x="33977" y="19829"/>
                    </a:cubicBezTo>
                    <a:cubicBezTo>
                      <a:pt x="30316" y="19644"/>
                      <a:pt x="26619" y="19534"/>
                      <a:pt x="22959" y="19497"/>
                    </a:cubicBezTo>
                    <a:cubicBezTo>
                      <a:pt x="21203" y="19478"/>
                      <a:pt x="19438" y="19460"/>
                      <a:pt x="17673" y="19460"/>
                    </a:cubicBezTo>
                    <a:cubicBezTo>
                      <a:pt x="15907" y="19460"/>
                      <a:pt x="14142" y="19478"/>
                      <a:pt x="12386" y="19534"/>
                    </a:cubicBezTo>
                    <a:cubicBezTo>
                      <a:pt x="11774" y="19547"/>
                      <a:pt x="11150" y="19549"/>
                      <a:pt x="10519" y="19549"/>
                    </a:cubicBezTo>
                    <a:cubicBezTo>
                      <a:pt x="10102" y="19549"/>
                      <a:pt x="9682" y="19548"/>
                      <a:pt x="9260" y="19548"/>
                    </a:cubicBezTo>
                    <a:cubicBezTo>
                      <a:pt x="6734" y="19548"/>
                      <a:pt x="4145" y="19589"/>
                      <a:pt x="1775" y="20162"/>
                    </a:cubicBezTo>
                    <a:cubicBezTo>
                      <a:pt x="1553" y="20199"/>
                      <a:pt x="1553" y="20569"/>
                      <a:pt x="1775" y="20606"/>
                    </a:cubicBezTo>
                    <a:cubicBezTo>
                      <a:pt x="3120" y="20821"/>
                      <a:pt x="4508" y="20889"/>
                      <a:pt x="5912" y="20889"/>
                    </a:cubicBezTo>
                    <a:cubicBezTo>
                      <a:pt x="8369" y="20889"/>
                      <a:pt x="10873" y="20680"/>
                      <a:pt x="13273" y="20680"/>
                    </a:cubicBezTo>
                    <a:cubicBezTo>
                      <a:pt x="17007" y="20680"/>
                      <a:pt x="20889" y="20680"/>
                      <a:pt x="24734" y="20791"/>
                    </a:cubicBezTo>
                    <a:cubicBezTo>
                      <a:pt x="28542" y="20938"/>
                      <a:pt x="32350" y="21049"/>
                      <a:pt x="36158" y="21271"/>
                    </a:cubicBezTo>
                    <a:cubicBezTo>
                      <a:pt x="38228" y="21419"/>
                      <a:pt x="40262" y="21604"/>
                      <a:pt x="42332" y="21715"/>
                    </a:cubicBezTo>
                    <a:cubicBezTo>
                      <a:pt x="42591" y="21724"/>
                      <a:pt x="42840" y="21736"/>
                      <a:pt x="43080" y="21736"/>
                    </a:cubicBezTo>
                    <a:cubicBezTo>
                      <a:pt x="43799" y="21736"/>
                      <a:pt x="44430" y="21632"/>
                      <a:pt x="44957" y="21049"/>
                    </a:cubicBezTo>
                    <a:cubicBezTo>
                      <a:pt x="45059" y="21139"/>
                      <a:pt x="45174" y="21180"/>
                      <a:pt x="45285" y="21180"/>
                    </a:cubicBezTo>
                    <a:cubicBezTo>
                      <a:pt x="45494" y="21180"/>
                      <a:pt x="45685" y="21033"/>
                      <a:pt x="45733" y="20791"/>
                    </a:cubicBezTo>
                    <a:cubicBezTo>
                      <a:pt x="46473" y="17870"/>
                      <a:pt x="46436" y="14616"/>
                      <a:pt x="46547" y="11622"/>
                    </a:cubicBezTo>
                    <a:cubicBezTo>
                      <a:pt x="46768" y="8294"/>
                      <a:pt x="46768" y="4967"/>
                      <a:pt x="46657" y="1640"/>
                    </a:cubicBezTo>
                    <a:cubicBezTo>
                      <a:pt x="46657" y="1307"/>
                      <a:pt x="46362" y="1048"/>
                      <a:pt x="46029" y="1011"/>
                    </a:cubicBezTo>
                    <a:cubicBezTo>
                      <a:pt x="38105" y="409"/>
                      <a:pt x="30059" y="1"/>
                      <a:pt x="220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083;p29"/>
              <p:cNvSpPr/>
              <p:nvPr/>
            </p:nvSpPr>
            <p:spPr>
              <a:xfrm>
                <a:off x="727538" y="3883169"/>
                <a:ext cx="1379034" cy="559533"/>
              </a:xfrm>
              <a:custGeom>
                <a:avLst/>
                <a:gdLst/>
                <a:ahLst/>
                <a:cxnLst/>
                <a:rect l="l" t="t" r="r" b="b"/>
                <a:pathLst>
                  <a:path w="41371" h="16786" extrusionOk="0">
                    <a:moveTo>
                      <a:pt x="0" y="1"/>
                    </a:moveTo>
                    <a:lnTo>
                      <a:pt x="1368" y="15898"/>
                    </a:lnTo>
                    <a:lnTo>
                      <a:pt x="40483" y="16786"/>
                    </a:lnTo>
                    <a:lnTo>
                      <a:pt x="41370" y="7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33" name="TextBox 29"/>
            <p:cNvSpPr txBox="1"/>
            <p:nvPr/>
          </p:nvSpPr>
          <p:spPr>
            <a:xfrm>
              <a:off x="595685" y="4172594"/>
              <a:ext cx="3270855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804"/>
                </a:lnSpc>
              </a:pPr>
              <a:r>
                <a:rPr lang="en-US" sz="3200" b="1">
                  <a:latin typeface="Times New Roman" panose="02020603050405020304" pitchFamily="18" charset="0"/>
                  <a:ea typeface="Scripter"/>
                  <a:cs typeface="Times New Roman" panose="02020603050405020304" pitchFamily="18" charset="0"/>
                  <a:sym typeface="Scripter"/>
                </a:rPr>
                <a:t>Là các phân số </a:t>
              </a:r>
            </a:p>
            <a:p>
              <a:pPr algn="ctr" defTabSz="609630">
                <a:lnSpc>
                  <a:spcPts val="4804"/>
                </a:lnSpc>
              </a:pPr>
              <a:r>
                <a:rPr lang="en-US" sz="3200" b="1">
                  <a:latin typeface="Times New Roman" panose="02020603050405020304" pitchFamily="18" charset="0"/>
                  <a:ea typeface="Scripter"/>
                  <a:cs typeface="Times New Roman" panose="02020603050405020304" pitchFamily="18" charset="0"/>
                  <a:sym typeface="Scripter"/>
                </a:rPr>
                <a:t>có mẫu số là </a:t>
              </a:r>
            </a:p>
            <a:p>
              <a:pPr algn="ctr" defTabSz="609630">
                <a:lnSpc>
                  <a:spcPts val="4804"/>
                </a:lnSpc>
                <a:spcBef>
                  <a:spcPct val="0"/>
                </a:spcBef>
              </a:pPr>
              <a:r>
                <a:rPr lang="en-US" sz="3200" b="1">
                  <a:latin typeface="Times New Roman" panose="02020603050405020304" pitchFamily="18" charset="0"/>
                  <a:ea typeface="Scripter"/>
                  <a:cs typeface="Times New Roman" panose="02020603050405020304" pitchFamily="18" charset="0"/>
                  <a:sym typeface="Scripter"/>
                </a:rPr>
                <a:t>10, 100, 1000,...</a:t>
              </a:r>
            </a:p>
          </p:txBody>
        </p:sp>
      </p:grpSp>
      <p:sp>
        <p:nvSpPr>
          <p:cNvPr id="36" name="Freeform 22"/>
          <p:cNvSpPr/>
          <p:nvPr/>
        </p:nvSpPr>
        <p:spPr>
          <a:xfrm rot="9984955" flipH="1">
            <a:off x="5934958" y="1359873"/>
            <a:ext cx="998556" cy="320234"/>
          </a:xfrm>
          <a:custGeom>
            <a:avLst/>
            <a:gdLst/>
            <a:ahLst/>
            <a:cxnLst/>
            <a:rect l="l" t="t" r="r" b="b"/>
            <a:pathLst>
              <a:path w="1324119" h="643853">
                <a:moveTo>
                  <a:pt x="1324118" y="0"/>
                </a:moveTo>
                <a:lnTo>
                  <a:pt x="0" y="0"/>
                </a:lnTo>
                <a:lnTo>
                  <a:pt x="0" y="643853"/>
                </a:lnTo>
                <a:lnTo>
                  <a:pt x="1324118" y="643853"/>
                </a:lnTo>
                <a:lnTo>
                  <a:pt x="1324118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6"/>
          <p:cNvGrpSpPr/>
          <p:nvPr/>
        </p:nvGrpSpPr>
        <p:grpSpPr>
          <a:xfrm>
            <a:off x="6320118" y="3459058"/>
            <a:ext cx="2499493" cy="1464561"/>
            <a:chOff x="6427000" y="5577842"/>
            <a:chExt cx="2410396" cy="1639965"/>
          </a:xfrm>
        </p:grpSpPr>
        <p:grpSp>
          <p:nvGrpSpPr>
            <p:cNvPr id="38" name="Group 37"/>
            <p:cNvGrpSpPr/>
            <p:nvPr/>
          </p:nvGrpSpPr>
          <p:grpSpPr>
            <a:xfrm>
              <a:off x="6427000" y="5577842"/>
              <a:ext cx="2410396" cy="1639965"/>
              <a:chOff x="652162" y="3806485"/>
              <a:chExt cx="1653302" cy="1059644"/>
            </a:xfrm>
          </p:grpSpPr>
          <p:sp>
            <p:nvSpPr>
              <p:cNvPr id="40" name="Google Shape;1084;p29"/>
              <p:cNvSpPr/>
              <p:nvPr/>
            </p:nvSpPr>
            <p:spPr>
              <a:xfrm>
                <a:off x="652162" y="3806485"/>
                <a:ext cx="1653302" cy="1059644"/>
              </a:xfrm>
              <a:custGeom>
                <a:avLst/>
                <a:gdLst/>
                <a:ahLst/>
                <a:cxnLst/>
                <a:rect l="l" t="t" r="r" b="b"/>
                <a:pathLst>
                  <a:path w="46769" h="21736" extrusionOk="0">
                    <a:moveTo>
                      <a:pt x="22019" y="1"/>
                    </a:moveTo>
                    <a:cubicBezTo>
                      <a:pt x="14754" y="1"/>
                      <a:pt x="7494" y="334"/>
                      <a:pt x="333" y="1159"/>
                    </a:cubicBezTo>
                    <a:cubicBezTo>
                      <a:pt x="38" y="1196"/>
                      <a:pt x="1" y="1640"/>
                      <a:pt x="333" y="1640"/>
                    </a:cubicBezTo>
                    <a:lnTo>
                      <a:pt x="814" y="1640"/>
                    </a:lnTo>
                    <a:cubicBezTo>
                      <a:pt x="333" y="7592"/>
                      <a:pt x="851" y="13618"/>
                      <a:pt x="1332" y="19570"/>
                    </a:cubicBezTo>
                    <a:cubicBezTo>
                      <a:pt x="1368" y="19903"/>
                      <a:pt x="1646" y="20070"/>
                      <a:pt x="1909" y="20070"/>
                    </a:cubicBezTo>
                    <a:cubicBezTo>
                      <a:pt x="2173" y="20070"/>
                      <a:pt x="2422" y="19903"/>
                      <a:pt x="2404" y="19570"/>
                    </a:cubicBezTo>
                    <a:cubicBezTo>
                      <a:pt x="1738" y="13581"/>
                      <a:pt x="1738" y="7629"/>
                      <a:pt x="1295" y="1640"/>
                    </a:cubicBezTo>
                    <a:cubicBezTo>
                      <a:pt x="8063" y="1470"/>
                      <a:pt x="14792" y="1317"/>
                      <a:pt x="21515" y="1317"/>
                    </a:cubicBezTo>
                    <a:cubicBezTo>
                      <a:pt x="29481" y="1317"/>
                      <a:pt x="37437" y="1533"/>
                      <a:pt x="45437" y="2194"/>
                    </a:cubicBezTo>
                    <a:cubicBezTo>
                      <a:pt x="45474" y="5189"/>
                      <a:pt x="45437" y="8184"/>
                      <a:pt x="45327" y="11178"/>
                    </a:cubicBezTo>
                    <a:cubicBezTo>
                      <a:pt x="45216" y="14025"/>
                      <a:pt x="44735" y="16946"/>
                      <a:pt x="44772" y="19829"/>
                    </a:cubicBezTo>
                    <a:cubicBezTo>
                      <a:pt x="44710" y="19783"/>
                      <a:pt x="44642" y="19762"/>
                      <a:pt x="44575" y="19762"/>
                    </a:cubicBezTo>
                    <a:cubicBezTo>
                      <a:pt x="44482" y="19762"/>
                      <a:pt x="44393" y="19802"/>
                      <a:pt x="44328" y="19866"/>
                    </a:cubicBezTo>
                    <a:cubicBezTo>
                      <a:pt x="43925" y="20284"/>
                      <a:pt x="43227" y="20413"/>
                      <a:pt x="42455" y="20413"/>
                    </a:cubicBezTo>
                    <a:cubicBezTo>
                      <a:pt x="41314" y="20413"/>
                      <a:pt x="40013" y="20132"/>
                      <a:pt x="39263" y="20088"/>
                    </a:cubicBezTo>
                    <a:cubicBezTo>
                      <a:pt x="37489" y="19977"/>
                      <a:pt x="35714" y="19903"/>
                      <a:pt x="33977" y="19829"/>
                    </a:cubicBezTo>
                    <a:cubicBezTo>
                      <a:pt x="30316" y="19644"/>
                      <a:pt x="26619" y="19534"/>
                      <a:pt x="22959" y="19497"/>
                    </a:cubicBezTo>
                    <a:cubicBezTo>
                      <a:pt x="21203" y="19478"/>
                      <a:pt x="19438" y="19460"/>
                      <a:pt x="17673" y="19460"/>
                    </a:cubicBezTo>
                    <a:cubicBezTo>
                      <a:pt x="15907" y="19460"/>
                      <a:pt x="14142" y="19478"/>
                      <a:pt x="12386" y="19534"/>
                    </a:cubicBezTo>
                    <a:cubicBezTo>
                      <a:pt x="11774" y="19547"/>
                      <a:pt x="11150" y="19549"/>
                      <a:pt x="10519" y="19549"/>
                    </a:cubicBezTo>
                    <a:cubicBezTo>
                      <a:pt x="10102" y="19549"/>
                      <a:pt x="9682" y="19548"/>
                      <a:pt x="9260" y="19548"/>
                    </a:cubicBezTo>
                    <a:cubicBezTo>
                      <a:pt x="6734" y="19548"/>
                      <a:pt x="4145" y="19589"/>
                      <a:pt x="1775" y="20162"/>
                    </a:cubicBezTo>
                    <a:cubicBezTo>
                      <a:pt x="1553" y="20199"/>
                      <a:pt x="1553" y="20569"/>
                      <a:pt x="1775" y="20606"/>
                    </a:cubicBezTo>
                    <a:cubicBezTo>
                      <a:pt x="3120" y="20821"/>
                      <a:pt x="4508" y="20889"/>
                      <a:pt x="5912" y="20889"/>
                    </a:cubicBezTo>
                    <a:cubicBezTo>
                      <a:pt x="8369" y="20889"/>
                      <a:pt x="10873" y="20680"/>
                      <a:pt x="13273" y="20680"/>
                    </a:cubicBezTo>
                    <a:cubicBezTo>
                      <a:pt x="17007" y="20680"/>
                      <a:pt x="20889" y="20680"/>
                      <a:pt x="24734" y="20791"/>
                    </a:cubicBezTo>
                    <a:cubicBezTo>
                      <a:pt x="28542" y="20938"/>
                      <a:pt x="32350" y="21049"/>
                      <a:pt x="36158" y="21271"/>
                    </a:cubicBezTo>
                    <a:cubicBezTo>
                      <a:pt x="38228" y="21419"/>
                      <a:pt x="40262" y="21604"/>
                      <a:pt x="42332" y="21715"/>
                    </a:cubicBezTo>
                    <a:cubicBezTo>
                      <a:pt x="42591" y="21724"/>
                      <a:pt x="42840" y="21736"/>
                      <a:pt x="43080" y="21736"/>
                    </a:cubicBezTo>
                    <a:cubicBezTo>
                      <a:pt x="43799" y="21736"/>
                      <a:pt x="44430" y="21632"/>
                      <a:pt x="44957" y="21049"/>
                    </a:cubicBezTo>
                    <a:cubicBezTo>
                      <a:pt x="45059" y="21139"/>
                      <a:pt x="45174" y="21180"/>
                      <a:pt x="45285" y="21180"/>
                    </a:cubicBezTo>
                    <a:cubicBezTo>
                      <a:pt x="45494" y="21180"/>
                      <a:pt x="45685" y="21033"/>
                      <a:pt x="45733" y="20791"/>
                    </a:cubicBezTo>
                    <a:cubicBezTo>
                      <a:pt x="46473" y="17870"/>
                      <a:pt x="46436" y="14616"/>
                      <a:pt x="46547" y="11622"/>
                    </a:cubicBezTo>
                    <a:cubicBezTo>
                      <a:pt x="46768" y="8294"/>
                      <a:pt x="46768" y="4967"/>
                      <a:pt x="46657" y="1640"/>
                    </a:cubicBezTo>
                    <a:cubicBezTo>
                      <a:pt x="46657" y="1307"/>
                      <a:pt x="46362" y="1048"/>
                      <a:pt x="46029" y="1011"/>
                    </a:cubicBezTo>
                    <a:cubicBezTo>
                      <a:pt x="38105" y="409"/>
                      <a:pt x="30059" y="1"/>
                      <a:pt x="220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083;p29"/>
              <p:cNvSpPr/>
              <p:nvPr/>
            </p:nvSpPr>
            <p:spPr>
              <a:xfrm>
                <a:off x="731648" y="3923292"/>
                <a:ext cx="1507050" cy="826029"/>
              </a:xfrm>
              <a:custGeom>
                <a:avLst/>
                <a:gdLst/>
                <a:ahLst/>
                <a:cxnLst/>
                <a:rect l="l" t="t" r="r" b="b"/>
                <a:pathLst>
                  <a:path w="41371" h="16786" extrusionOk="0">
                    <a:moveTo>
                      <a:pt x="0" y="1"/>
                    </a:moveTo>
                    <a:lnTo>
                      <a:pt x="1368" y="15898"/>
                    </a:lnTo>
                    <a:lnTo>
                      <a:pt x="40483" y="16786"/>
                    </a:lnTo>
                    <a:lnTo>
                      <a:pt x="41370" y="7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39" name="TextBox 29"/>
            <p:cNvSpPr txBox="1"/>
            <p:nvPr/>
          </p:nvSpPr>
          <p:spPr>
            <a:xfrm>
              <a:off x="6517806" y="5777608"/>
              <a:ext cx="2228783" cy="13139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804"/>
                </a:lnSpc>
              </a:pPr>
              <a:r>
                <a:rPr lang="en-US" sz="2800" b="1">
                  <a:latin typeface="Times New Roman" panose="02020603050405020304" pitchFamily="18" charset="0"/>
                  <a:ea typeface="Scripter"/>
                  <a:cs typeface="Times New Roman" panose="02020603050405020304" pitchFamily="18" charset="0"/>
                  <a:sym typeface="Scripter"/>
                </a:rPr>
                <a:t>Nhân cả tử số và mẫu số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86205" y="5138099"/>
            <a:ext cx="2515107" cy="1544851"/>
            <a:chOff x="6427001" y="5577840"/>
            <a:chExt cx="2553351" cy="1671580"/>
          </a:xfrm>
        </p:grpSpPr>
        <p:grpSp>
          <p:nvGrpSpPr>
            <p:cNvPr id="43" name="Group 42"/>
            <p:cNvGrpSpPr/>
            <p:nvPr/>
          </p:nvGrpSpPr>
          <p:grpSpPr>
            <a:xfrm>
              <a:off x="6427001" y="5577840"/>
              <a:ext cx="2553351" cy="1671580"/>
              <a:chOff x="652163" y="3806485"/>
              <a:chExt cx="1751356" cy="1080072"/>
            </a:xfrm>
          </p:grpSpPr>
          <p:sp>
            <p:nvSpPr>
              <p:cNvPr id="45" name="Google Shape;1084;p29"/>
              <p:cNvSpPr/>
              <p:nvPr/>
            </p:nvSpPr>
            <p:spPr>
              <a:xfrm>
                <a:off x="652163" y="3806485"/>
                <a:ext cx="1751356" cy="1080072"/>
              </a:xfrm>
              <a:custGeom>
                <a:avLst/>
                <a:gdLst/>
                <a:ahLst/>
                <a:cxnLst/>
                <a:rect l="l" t="t" r="r" b="b"/>
                <a:pathLst>
                  <a:path w="46769" h="21736" extrusionOk="0">
                    <a:moveTo>
                      <a:pt x="22019" y="1"/>
                    </a:moveTo>
                    <a:cubicBezTo>
                      <a:pt x="14754" y="1"/>
                      <a:pt x="7494" y="334"/>
                      <a:pt x="333" y="1159"/>
                    </a:cubicBezTo>
                    <a:cubicBezTo>
                      <a:pt x="38" y="1196"/>
                      <a:pt x="1" y="1640"/>
                      <a:pt x="333" y="1640"/>
                    </a:cubicBezTo>
                    <a:lnTo>
                      <a:pt x="814" y="1640"/>
                    </a:lnTo>
                    <a:cubicBezTo>
                      <a:pt x="333" y="7592"/>
                      <a:pt x="851" y="13618"/>
                      <a:pt x="1332" y="19570"/>
                    </a:cubicBezTo>
                    <a:cubicBezTo>
                      <a:pt x="1368" y="19903"/>
                      <a:pt x="1646" y="20070"/>
                      <a:pt x="1909" y="20070"/>
                    </a:cubicBezTo>
                    <a:cubicBezTo>
                      <a:pt x="2173" y="20070"/>
                      <a:pt x="2422" y="19903"/>
                      <a:pt x="2404" y="19570"/>
                    </a:cubicBezTo>
                    <a:cubicBezTo>
                      <a:pt x="1738" y="13581"/>
                      <a:pt x="1738" y="7629"/>
                      <a:pt x="1295" y="1640"/>
                    </a:cubicBezTo>
                    <a:cubicBezTo>
                      <a:pt x="8063" y="1470"/>
                      <a:pt x="14792" y="1317"/>
                      <a:pt x="21515" y="1317"/>
                    </a:cubicBezTo>
                    <a:cubicBezTo>
                      <a:pt x="29481" y="1317"/>
                      <a:pt x="37437" y="1533"/>
                      <a:pt x="45437" y="2194"/>
                    </a:cubicBezTo>
                    <a:cubicBezTo>
                      <a:pt x="45474" y="5189"/>
                      <a:pt x="45437" y="8184"/>
                      <a:pt x="45327" y="11178"/>
                    </a:cubicBezTo>
                    <a:cubicBezTo>
                      <a:pt x="45216" y="14025"/>
                      <a:pt x="44735" y="16946"/>
                      <a:pt x="44772" y="19829"/>
                    </a:cubicBezTo>
                    <a:cubicBezTo>
                      <a:pt x="44710" y="19783"/>
                      <a:pt x="44642" y="19762"/>
                      <a:pt x="44575" y="19762"/>
                    </a:cubicBezTo>
                    <a:cubicBezTo>
                      <a:pt x="44482" y="19762"/>
                      <a:pt x="44393" y="19802"/>
                      <a:pt x="44328" y="19866"/>
                    </a:cubicBezTo>
                    <a:cubicBezTo>
                      <a:pt x="43925" y="20284"/>
                      <a:pt x="43227" y="20413"/>
                      <a:pt x="42455" y="20413"/>
                    </a:cubicBezTo>
                    <a:cubicBezTo>
                      <a:pt x="41314" y="20413"/>
                      <a:pt x="40013" y="20132"/>
                      <a:pt x="39263" y="20088"/>
                    </a:cubicBezTo>
                    <a:cubicBezTo>
                      <a:pt x="37489" y="19977"/>
                      <a:pt x="35714" y="19903"/>
                      <a:pt x="33977" y="19829"/>
                    </a:cubicBezTo>
                    <a:cubicBezTo>
                      <a:pt x="30316" y="19644"/>
                      <a:pt x="26619" y="19534"/>
                      <a:pt x="22959" y="19497"/>
                    </a:cubicBezTo>
                    <a:cubicBezTo>
                      <a:pt x="21203" y="19478"/>
                      <a:pt x="19438" y="19460"/>
                      <a:pt x="17673" y="19460"/>
                    </a:cubicBezTo>
                    <a:cubicBezTo>
                      <a:pt x="15907" y="19460"/>
                      <a:pt x="14142" y="19478"/>
                      <a:pt x="12386" y="19534"/>
                    </a:cubicBezTo>
                    <a:cubicBezTo>
                      <a:pt x="11774" y="19547"/>
                      <a:pt x="11150" y="19549"/>
                      <a:pt x="10519" y="19549"/>
                    </a:cubicBezTo>
                    <a:cubicBezTo>
                      <a:pt x="10102" y="19549"/>
                      <a:pt x="9682" y="19548"/>
                      <a:pt x="9260" y="19548"/>
                    </a:cubicBezTo>
                    <a:cubicBezTo>
                      <a:pt x="6734" y="19548"/>
                      <a:pt x="4145" y="19589"/>
                      <a:pt x="1775" y="20162"/>
                    </a:cubicBezTo>
                    <a:cubicBezTo>
                      <a:pt x="1553" y="20199"/>
                      <a:pt x="1553" y="20569"/>
                      <a:pt x="1775" y="20606"/>
                    </a:cubicBezTo>
                    <a:cubicBezTo>
                      <a:pt x="3120" y="20821"/>
                      <a:pt x="4508" y="20889"/>
                      <a:pt x="5912" y="20889"/>
                    </a:cubicBezTo>
                    <a:cubicBezTo>
                      <a:pt x="8369" y="20889"/>
                      <a:pt x="10873" y="20680"/>
                      <a:pt x="13273" y="20680"/>
                    </a:cubicBezTo>
                    <a:cubicBezTo>
                      <a:pt x="17007" y="20680"/>
                      <a:pt x="20889" y="20680"/>
                      <a:pt x="24734" y="20791"/>
                    </a:cubicBezTo>
                    <a:cubicBezTo>
                      <a:pt x="28542" y="20938"/>
                      <a:pt x="32350" y="21049"/>
                      <a:pt x="36158" y="21271"/>
                    </a:cubicBezTo>
                    <a:cubicBezTo>
                      <a:pt x="38228" y="21419"/>
                      <a:pt x="40262" y="21604"/>
                      <a:pt x="42332" y="21715"/>
                    </a:cubicBezTo>
                    <a:cubicBezTo>
                      <a:pt x="42591" y="21724"/>
                      <a:pt x="42840" y="21736"/>
                      <a:pt x="43080" y="21736"/>
                    </a:cubicBezTo>
                    <a:cubicBezTo>
                      <a:pt x="43799" y="21736"/>
                      <a:pt x="44430" y="21632"/>
                      <a:pt x="44957" y="21049"/>
                    </a:cubicBezTo>
                    <a:cubicBezTo>
                      <a:pt x="45059" y="21139"/>
                      <a:pt x="45174" y="21180"/>
                      <a:pt x="45285" y="21180"/>
                    </a:cubicBezTo>
                    <a:cubicBezTo>
                      <a:pt x="45494" y="21180"/>
                      <a:pt x="45685" y="21033"/>
                      <a:pt x="45733" y="20791"/>
                    </a:cubicBezTo>
                    <a:cubicBezTo>
                      <a:pt x="46473" y="17870"/>
                      <a:pt x="46436" y="14616"/>
                      <a:pt x="46547" y="11622"/>
                    </a:cubicBezTo>
                    <a:cubicBezTo>
                      <a:pt x="46768" y="8294"/>
                      <a:pt x="46768" y="4967"/>
                      <a:pt x="46657" y="1640"/>
                    </a:cubicBezTo>
                    <a:cubicBezTo>
                      <a:pt x="46657" y="1307"/>
                      <a:pt x="46362" y="1048"/>
                      <a:pt x="46029" y="1011"/>
                    </a:cubicBezTo>
                    <a:cubicBezTo>
                      <a:pt x="38105" y="409"/>
                      <a:pt x="30059" y="1"/>
                      <a:pt x="220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083;p29"/>
              <p:cNvSpPr/>
              <p:nvPr/>
            </p:nvSpPr>
            <p:spPr>
              <a:xfrm>
                <a:off x="727538" y="3883168"/>
                <a:ext cx="1630748" cy="895520"/>
              </a:xfrm>
              <a:custGeom>
                <a:avLst/>
                <a:gdLst/>
                <a:ahLst/>
                <a:cxnLst/>
                <a:rect l="l" t="t" r="r" b="b"/>
                <a:pathLst>
                  <a:path w="41371" h="16786" extrusionOk="0">
                    <a:moveTo>
                      <a:pt x="0" y="1"/>
                    </a:moveTo>
                    <a:lnTo>
                      <a:pt x="1368" y="15898"/>
                    </a:lnTo>
                    <a:lnTo>
                      <a:pt x="40483" y="16786"/>
                    </a:lnTo>
                    <a:lnTo>
                      <a:pt x="41370" y="7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44" name="TextBox 29"/>
            <p:cNvSpPr txBox="1"/>
            <p:nvPr/>
          </p:nvSpPr>
          <p:spPr>
            <a:xfrm>
              <a:off x="6536892" y="5766687"/>
              <a:ext cx="2391067" cy="13320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804"/>
                </a:lnSpc>
              </a:pPr>
              <a:r>
                <a:rPr lang="en-US" sz="2800" b="1">
                  <a:latin typeface="Times New Roman" panose="02020603050405020304" pitchFamily="18" charset="0"/>
                  <a:ea typeface="Scripter"/>
                  <a:cs typeface="Times New Roman" panose="02020603050405020304" pitchFamily="18" charset="0"/>
                  <a:sym typeface="Scripter"/>
                </a:rPr>
                <a:t>Chia cả tử số  và mẫu số</a:t>
              </a:r>
            </a:p>
          </p:txBody>
        </p:sp>
      </p:grpSp>
      <p:sp>
        <p:nvSpPr>
          <p:cNvPr id="47" name="Freeform 23"/>
          <p:cNvSpPr/>
          <p:nvPr/>
        </p:nvSpPr>
        <p:spPr>
          <a:xfrm rot="9650903" flipH="1" flipV="1">
            <a:off x="5557467" y="4107855"/>
            <a:ext cx="738096" cy="270604"/>
          </a:xfrm>
          <a:custGeom>
            <a:avLst/>
            <a:gdLst/>
            <a:ahLst/>
            <a:cxnLst/>
            <a:rect l="l" t="t" r="r" b="b"/>
            <a:pathLst>
              <a:path w="1560354" h="758722">
                <a:moveTo>
                  <a:pt x="1560354" y="758723"/>
                </a:moveTo>
                <a:lnTo>
                  <a:pt x="0" y="758723"/>
                </a:lnTo>
                <a:lnTo>
                  <a:pt x="0" y="0"/>
                </a:lnTo>
                <a:lnTo>
                  <a:pt x="1560354" y="0"/>
                </a:lnTo>
                <a:lnTo>
                  <a:pt x="1560354" y="758723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22"/>
          <p:cNvSpPr/>
          <p:nvPr/>
        </p:nvSpPr>
        <p:spPr>
          <a:xfrm rot="12675427" flipH="1">
            <a:off x="5520790" y="5313610"/>
            <a:ext cx="743050" cy="294064"/>
          </a:xfrm>
          <a:custGeom>
            <a:avLst/>
            <a:gdLst/>
            <a:ahLst/>
            <a:cxnLst/>
            <a:rect l="l" t="t" r="r" b="b"/>
            <a:pathLst>
              <a:path w="1324119" h="643853">
                <a:moveTo>
                  <a:pt x="1324118" y="0"/>
                </a:moveTo>
                <a:lnTo>
                  <a:pt x="0" y="0"/>
                </a:lnTo>
                <a:lnTo>
                  <a:pt x="0" y="643853"/>
                </a:lnTo>
                <a:lnTo>
                  <a:pt x="1324118" y="643853"/>
                </a:lnTo>
                <a:lnTo>
                  <a:pt x="1324118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9" name="Group 48"/>
          <p:cNvGrpSpPr/>
          <p:nvPr/>
        </p:nvGrpSpPr>
        <p:grpSpPr>
          <a:xfrm>
            <a:off x="9318104" y="4492044"/>
            <a:ext cx="2714581" cy="2025059"/>
            <a:chOff x="6427000" y="5577842"/>
            <a:chExt cx="2410396" cy="2267591"/>
          </a:xfrm>
        </p:grpSpPr>
        <p:grpSp>
          <p:nvGrpSpPr>
            <p:cNvPr id="50" name="Group 49"/>
            <p:cNvGrpSpPr/>
            <p:nvPr/>
          </p:nvGrpSpPr>
          <p:grpSpPr>
            <a:xfrm>
              <a:off x="6427000" y="5577842"/>
              <a:ext cx="2410396" cy="1639965"/>
              <a:chOff x="652162" y="3806485"/>
              <a:chExt cx="1653302" cy="1059644"/>
            </a:xfrm>
          </p:grpSpPr>
          <p:sp>
            <p:nvSpPr>
              <p:cNvPr id="52" name="Google Shape;1084;p29"/>
              <p:cNvSpPr/>
              <p:nvPr/>
            </p:nvSpPr>
            <p:spPr>
              <a:xfrm>
                <a:off x="652162" y="3806485"/>
                <a:ext cx="1653302" cy="1059644"/>
              </a:xfrm>
              <a:custGeom>
                <a:avLst/>
                <a:gdLst/>
                <a:ahLst/>
                <a:cxnLst/>
                <a:rect l="l" t="t" r="r" b="b"/>
                <a:pathLst>
                  <a:path w="46769" h="21736" extrusionOk="0">
                    <a:moveTo>
                      <a:pt x="22019" y="1"/>
                    </a:moveTo>
                    <a:cubicBezTo>
                      <a:pt x="14754" y="1"/>
                      <a:pt x="7494" y="334"/>
                      <a:pt x="333" y="1159"/>
                    </a:cubicBezTo>
                    <a:cubicBezTo>
                      <a:pt x="38" y="1196"/>
                      <a:pt x="1" y="1640"/>
                      <a:pt x="333" y="1640"/>
                    </a:cubicBezTo>
                    <a:lnTo>
                      <a:pt x="814" y="1640"/>
                    </a:lnTo>
                    <a:cubicBezTo>
                      <a:pt x="333" y="7592"/>
                      <a:pt x="851" y="13618"/>
                      <a:pt x="1332" y="19570"/>
                    </a:cubicBezTo>
                    <a:cubicBezTo>
                      <a:pt x="1368" y="19903"/>
                      <a:pt x="1646" y="20070"/>
                      <a:pt x="1909" y="20070"/>
                    </a:cubicBezTo>
                    <a:cubicBezTo>
                      <a:pt x="2173" y="20070"/>
                      <a:pt x="2422" y="19903"/>
                      <a:pt x="2404" y="19570"/>
                    </a:cubicBezTo>
                    <a:cubicBezTo>
                      <a:pt x="1738" y="13581"/>
                      <a:pt x="1738" y="7629"/>
                      <a:pt x="1295" y="1640"/>
                    </a:cubicBezTo>
                    <a:cubicBezTo>
                      <a:pt x="8063" y="1470"/>
                      <a:pt x="14792" y="1317"/>
                      <a:pt x="21515" y="1317"/>
                    </a:cubicBezTo>
                    <a:cubicBezTo>
                      <a:pt x="29481" y="1317"/>
                      <a:pt x="37437" y="1533"/>
                      <a:pt x="45437" y="2194"/>
                    </a:cubicBezTo>
                    <a:cubicBezTo>
                      <a:pt x="45474" y="5189"/>
                      <a:pt x="45437" y="8184"/>
                      <a:pt x="45327" y="11178"/>
                    </a:cubicBezTo>
                    <a:cubicBezTo>
                      <a:pt x="45216" y="14025"/>
                      <a:pt x="44735" y="16946"/>
                      <a:pt x="44772" y="19829"/>
                    </a:cubicBezTo>
                    <a:cubicBezTo>
                      <a:pt x="44710" y="19783"/>
                      <a:pt x="44642" y="19762"/>
                      <a:pt x="44575" y="19762"/>
                    </a:cubicBezTo>
                    <a:cubicBezTo>
                      <a:pt x="44482" y="19762"/>
                      <a:pt x="44393" y="19802"/>
                      <a:pt x="44328" y="19866"/>
                    </a:cubicBezTo>
                    <a:cubicBezTo>
                      <a:pt x="43925" y="20284"/>
                      <a:pt x="43227" y="20413"/>
                      <a:pt x="42455" y="20413"/>
                    </a:cubicBezTo>
                    <a:cubicBezTo>
                      <a:pt x="41314" y="20413"/>
                      <a:pt x="40013" y="20132"/>
                      <a:pt x="39263" y="20088"/>
                    </a:cubicBezTo>
                    <a:cubicBezTo>
                      <a:pt x="37489" y="19977"/>
                      <a:pt x="35714" y="19903"/>
                      <a:pt x="33977" y="19829"/>
                    </a:cubicBezTo>
                    <a:cubicBezTo>
                      <a:pt x="30316" y="19644"/>
                      <a:pt x="26619" y="19534"/>
                      <a:pt x="22959" y="19497"/>
                    </a:cubicBezTo>
                    <a:cubicBezTo>
                      <a:pt x="21203" y="19478"/>
                      <a:pt x="19438" y="19460"/>
                      <a:pt x="17673" y="19460"/>
                    </a:cubicBezTo>
                    <a:cubicBezTo>
                      <a:pt x="15907" y="19460"/>
                      <a:pt x="14142" y="19478"/>
                      <a:pt x="12386" y="19534"/>
                    </a:cubicBezTo>
                    <a:cubicBezTo>
                      <a:pt x="11774" y="19547"/>
                      <a:pt x="11150" y="19549"/>
                      <a:pt x="10519" y="19549"/>
                    </a:cubicBezTo>
                    <a:cubicBezTo>
                      <a:pt x="10102" y="19549"/>
                      <a:pt x="9682" y="19548"/>
                      <a:pt x="9260" y="19548"/>
                    </a:cubicBezTo>
                    <a:cubicBezTo>
                      <a:pt x="6734" y="19548"/>
                      <a:pt x="4145" y="19589"/>
                      <a:pt x="1775" y="20162"/>
                    </a:cubicBezTo>
                    <a:cubicBezTo>
                      <a:pt x="1553" y="20199"/>
                      <a:pt x="1553" y="20569"/>
                      <a:pt x="1775" y="20606"/>
                    </a:cubicBezTo>
                    <a:cubicBezTo>
                      <a:pt x="3120" y="20821"/>
                      <a:pt x="4508" y="20889"/>
                      <a:pt x="5912" y="20889"/>
                    </a:cubicBezTo>
                    <a:cubicBezTo>
                      <a:pt x="8369" y="20889"/>
                      <a:pt x="10873" y="20680"/>
                      <a:pt x="13273" y="20680"/>
                    </a:cubicBezTo>
                    <a:cubicBezTo>
                      <a:pt x="17007" y="20680"/>
                      <a:pt x="20889" y="20680"/>
                      <a:pt x="24734" y="20791"/>
                    </a:cubicBezTo>
                    <a:cubicBezTo>
                      <a:pt x="28542" y="20938"/>
                      <a:pt x="32350" y="21049"/>
                      <a:pt x="36158" y="21271"/>
                    </a:cubicBezTo>
                    <a:cubicBezTo>
                      <a:pt x="38228" y="21419"/>
                      <a:pt x="40262" y="21604"/>
                      <a:pt x="42332" y="21715"/>
                    </a:cubicBezTo>
                    <a:cubicBezTo>
                      <a:pt x="42591" y="21724"/>
                      <a:pt x="42840" y="21736"/>
                      <a:pt x="43080" y="21736"/>
                    </a:cubicBezTo>
                    <a:cubicBezTo>
                      <a:pt x="43799" y="21736"/>
                      <a:pt x="44430" y="21632"/>
                      <a:pt x="44957" y="21049"/>
                    </a:cubicBezTo>
                    <a:cubicBezTo>
                      <a:pt x="45059" y="21139"/>
                      <a:pt x="45174" y="21180"/>
                      <a:pt x="45285" y="21180"/>
                    </a:cubicBezTo>
                    <a:cubicBezTo>
                      <a:pt x="45494" y="21180"/>
                      <a:pt x="45685" y="21033"/>
                      <a:pt x="45733" y="20791"/>
                    </a:cubicBezTo>
                    <a:cubicBezTo>
                      <a:pt x="46473" y="17870"/>
                      <a:pt x="46436" y="14616"/>
                      <a:pt x="46547" y="11622"/>
                    </a:cubicBezTo>
                    <a:cubicBezTo>
                      <a:pt x="46768" y="8294"/>
                      <a:pt x="46768" y="4967"/>
                      <a:pt x="46657" y="1640"/>
                    </a:cubicBezTo>
                    <a:cubicBezTo>
                      <a:pt x="46657" y="1307"/>
                      <a:pt x="46362" y="1048"/>
                      <a:pt x="46029" y="1011"/>
                    </a:cubicBezTo>
                    <a:cubicBezTo>
                      <a:pt x="38105" y="409"/>
                      <a:pt x="30059" y="1"/>
                      <a:pt x="220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083;p29"/>
              <p:cNvSpPr/>
              <p:nvPr/>
            </p:nvSpPr>
            <p:spPr>
              <a:xfrm>
                <a:off x="731648" y="3923292"/>
                <a:ext cx="1507050" cy="826029"/>
              </a:xfrm>
              <a:custGeom>
                <a:avLst/>
                <a:gdLst/>
                <a:ahLst/>
                <a:cxnLst/>
                <a:rect l="l" t="t" r="r" b="b"/>
                <a:pathLst>
                  <a:path w="41371" h="16786" extrusionOk="0">
                    <a:moveTo>
                      <a:pt x="0" y="1"/>
                    </a:moveTo>
                    <a:lnTo>
                      <a:pt x="1368" y="15898"/>
                    </a:lnTo>
                    <a:lnTo>
                      <a:pt x="40483" y="16786"/>
                    </a:lnTo>
                    <a:lnTo>
                      <a:pt x="41370" y="7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51" name="TextBox 29"/>
            <p:cNvSpPr txBox="1"/>
            <p:nvPr/>
          </p:nvSpPr>
          <p:spPr>
            <a:xfrm>
              <a:off x="6517806" y="5777608"/>
              <a:ext cx="2228783" cy="20678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804"/>
                </a:lnSpc>
              </a:pPr>
              <a:r>
                <a:rPr lang="en-US" sz="2800" b="1">
                  <a:latin typeface="Times New Roman" panose="02020603050405020304" pitchFamily="18" charset="0"/>
                  <a:ea typeface="Scripter"/>
                  <a:cs typeface="Times New Roman" panose="02020603050405020304" pitchFamily="18" charset="0"/>
                  <a:sym typeface="Scripter"/>
                </a:rPr>
                <a:t>Cùng một số tự nhiên khác 0</a:t>
              </a:r>
            </a:p>
          </p:txBody>
        </p:sp>
      </p:grpSp>
      <p:sp>
        <p:nvSpPr>
          <p:cNvPr id="62" name="Freeform 22"/>
          <p:cNvSpPr/>
          <p:nvPr/>
        </p:nvSpPr>
        <p:spPr>
          <a:xfrm rot="7961693" flipH="1">
            <a:off x="8685043" y="5683029"/>
            <a:ext cx="743050" cy="294064"/>
          </a:xfrm>
          <a:custGeom>
            <a:avLst/>
            <a:gdLst/>
            <a:ahLst/>
            <a:cxnLst/>
            <a:rect l="l" t="t" r="r" b="b"/>
            <a:pathLst>
              <a:path w="1324119" h="643853">
                <a:moveTo>
                  <a:pt x="1324118" y="0"/>
                </a:moveTo>
                <a:lnTo>
                  <a:pt x="0" y="0"/>
                </a:lnTo>
                <a:lnTo>
                  <a:pt x="0" y="643853"/>
                </a:lnTo>
                <a:lnTo>
                  <a:pt x="1324118" y="643853"/>
                </a:lnTo>
                <a:lnTo>
                  <a:pt x="1324118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23"/>
          <p:cNvSpPr/>
          <p:nvPr/>
        </p:nvSpPr>
        <p:spPr>
          <a:xfrm rot="13480211" flipH="1" flipV="1">
            <a:off x="8737667" y="4501997"/>
            <a:ext cx="674786" cy="278332"/>
          </a:xfrm>
          <a:custGeom>
            <a:avLst/>
            <a:gdLst/>
            <a:ahLst/>
            <a:cxnLst/>
            <a:rect l="l" t="t" r="r" b="b"/>
            <a:pathLst>
              <a:path w="1560354" h="758722">
                <a:moveTo>
                  <a:pt x="1560354" y="758723"/>
                </a:moveTo>
                <a:lnTo>
                  <a:pt x="0" y="758723"/>
                </a:lnTo>
                <a:lnTo>
                  <a:pt x="0" y="0"/>
                </a:lnTo>
                <a:lnTo>
                  <a:pt x="1560354" y="0"/>
                </a:lnTo>
                <a:lnTo>
                  <a:pt x="1560354" y="758723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4785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C5C23E-EE7A-632C-7CB8-2F625C3D5C53}"/>
              </a:ext>
            </a:extLst>
          </p:cNvPr>
          <p:cNvSpPr txBox="1"/>
          <p:nvPr/>
        </p:nvSpPr>
        <p:spPr>
          <a:xfrm>
            <a:off x="2362200" y="1066800"/>
            <a:ext cx="8839200" cy="54864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CÁC THẦY CÔ MẠNH KHỎE HẠNH PHÚC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30D0BE-28D5-43AA-A681-7162F1FCC488}"/>
              </a:ext>
            </a:extLst>
          </p:cNvPr>
          <p:cNvSpPr txBox="1"/>
          <p:nvPr/>
        </p:nvSpPr>
        <p:spPr>
          <a:xfrm>
            <a:off x="2895600" y="2514600"/>
            <a:ext cx="7239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CHĂM NGOAN HỌC GIỎI</a:t>
            </a:r>
          </a:p>
        </p:txBody>
      </p:sp>
      <p:pic>
        <p:nvPicPr>
          <p:cNvPr id="3" name="Vui Đến Trường - Nhóm Hoa Tay - Nhạc Thiếu Nhi Hay Về Trường Lớp">
            <a:hlinkClick r:id="" action="ppaction://media"/>
            <a:extLst>
              <a:ext uri="{FF2B5EF4-FFF2-40B4-BE49-F238E27FC236}">
                <a16:creationId xmlns:a16="http://schemas.microsoft.com/office/drawing/2014/main" id="{77BABC49-6669-59C2-04FE-F8328964B6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0"/>
          <p:cNvSpPr/>
          <p:nvPr/>
        </p:nvSpPr>
        <p:spPr>
          <a:xfrm rot="701646">
            <a:off x="3158663" y="2647151"/>
            <a:ext cx="5039564" cy="4758475"/>
          </a:xfrm>
          <a:custGeom>
            <a:avLst/>
            <a:gdLst/>
            <a:ahLst/>
            <a:cxnLst/>
            <a:rect l="l" t="t" r="r" b="b"/>
            <a:pathLst>
              <a:path w="8821367" h="8229600">
                <a:moveTo>
                  <a:pt x="0" y="0"/>
                </a:moveTo>
                <a:lnTo>
                  <a:pt x="8821367" y="0"/>
                </a:lnTo>
                <a:lnTo>
                  <a:pt x="88213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6"/>
          <p:cNvSpPr/>
          <p:nvPr/>
        </p:nvSpPr>
        <p:spPr>
          <a:xfrm flipH="1">
            <a:off x="5719061" y="98855"/>
            <a:ext cx="5482338" cy="4245960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6" y="0"/>
                </a:lnTo>
                <a:lnTo>
                  <a:pt x="86627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6"/>
          <p:cNvSpPr/>
          <p:nvPr/>
        </p:nvSpPr>
        <p:spPr>
          <a:xfrm>
            <a:off x="0" y="0"/>
            <a:ext cx="4955457" cy="4344813"/>
          </a:xfrm>
          <a:custGeom>
            <a:avLst/>
            <a:gdLst/>
            <a:ahLst/>
            <a:cxnLst/>
            <a:rect l="l" t="t" r="r" b="b"/>
            <a:pathLst>
              <a:path w="8662737" h="8229600">
                <a:moveTo>
                  <a:pt x="0" y="0"/>
                </a:moveTo>
                <a:lnTo>
                  <a:pt x="8662736" y="0"/>
                </a:lnTo>
                <a:lnTo>
                  <a:pt x="86627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1402074" y="482897"/>
            <a:ext cx="43987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vè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9967" y="680175"/>
            <a:ext cx="415472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Mẫu mười, mẫu trăm,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Mẫu nghìn, mười nghìn...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Muốn phân số thành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Phân số thập phân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Tử, mẫu cùng chia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Hoặc cùng nhân với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tự nhiên.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62209" y="4344814"/>
            <a:ext cx="39594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phải là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$RLUPKC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375" y="62484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2384">
            <a:off x="4544273" y="1010180"/>
            <a:ext cx="1897396" cy="10096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2334">
            <a:off x="7372970" y="3907924"/>
            <a:ext cx="1897396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0C5C01-BA6B-EF57-7EEA-3FEE5B57384D}"/>
              </a:ext>
            </a:extLst>
          </p:cNvPr>
          <p:cNvGrpSpPr/>
          <p:nvPr/>
        </p:nvGrpSpPr>
        <p:grpSpPr>
          <a:xfrm>
            <a:off x="-363071" y="0"/>
            <a:ext cx="12555071" cy="6858000"/>
            <a:chOff x="177421" y="163773"/>
            <a:chExt cx="11873552" cy="6550926"/>
          </a:xfrm>
        </p:grpSpPr>
        <p:sp>
          <p:nvSpPr>
            <p:cNvPr id="22" name="Rectangle 21"/>
            <p:cNvSpPr/>
            <p:nvPr/>
          </p:nvSpPr>
          <p:spPr>
            <a:xfrm>
              <a:off x="177421" y="163773"/>
              <a:ext cx="11873552" cy="6550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86604" y="272955"/>
              <a:ext cx="11614244" cy="6318914"/>
            </a:xfrm>
            <a:prstGeom prst="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sách">
            <a:extLst>
              <a:ext uri="{FF2B5EF4-FFF2-40B4-BE49-F238E27FC236}">
                <a16:creationId xmlns:a16="http://schemas.microsoft.com/office/drawing/2014/main" id="{637C3BB7-A1DA-5C9C-D2A8-DA2DF908E7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732" y="94832"/>
            <a:ext cx="9875442" cy="6525758"/>
          </a:xfrm>
          <a:prstGeom prst="rect">
            <a:avLst/>
          </a:prstGeom>
        </p:spPr>
      </p:pic>
      <p:pic>
        <p:nvPicPr>
          <p:cNvPr id="21" name="cogiao">
            <a:extLst>
              <a:ext uri="{FF2B5EF4-FFF2-40B4-BE49-F238E27FC236}">
                <a16:creationId xmlns:a16="http://schemas.microsoft.com/office/drawing/2014/main" id="{59A2FE0D-02A1-EE49-2AA2-E565B06B5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2601" y="2340851"/>
            <a:ext cx="2025423" cy="4315532"/>
          </a:xfrm>
          <a:prstGeom prst="rect">
            <a:avLst/>
          </a:prstGeom>
        </p:spPr>
      </p:pic>
      <p:sp>
        <p:nvSpPr>
          <p:cNvPr id="24" name="đúng">
            <a:extLst>
              <a:ext uri="{FF2B5EF4-FFF2-40B4-BE49-F238E27FC236}">
                <a16:creationId xmlns:a16="http://schemas.microsoft.com/office/drawing/2014/main" id="{DE7E5AEB-8A70-B91F-55B3-14F624D94365}"/>
              </a:ext>
            </a:extLst>
          </p:cNvPr>
          <p:cNvSpPr/>
          <p:nvPr/>
        </p:nvSpPr>
        <p:spPr>
          <a:xfrm>
            <a:off x="3949908" y="2567550"/>
            <a:ext cx="2750919" cy="818141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ai1">
            <a:extLst>
              <a:ext uri="{FF2B5EF4-FFF2-40B4-BE49-F238E27FC236}">
                <a16:creationId xmlns:a16="http://schemas.microsoft.com/office/drawing/2014/main" id="{43C1FC68-2FD5-DB43-9438-693A5A69B639}"/>
              </a:ext>
            </a:extLst>
          </p:cNvPr>
          <p:cNvSpPr/>
          <p:nvPr/>
        </p:nvSpPr>
        <p:spPr>
          <a:xfrm>
            <a:off x="3949909" y="3739305"/>
            <a:ext cx="2750919" cy="82296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ai2">
            <a:extLst>
              <a:ext uri="{FF2B5EF4-FFF2-40B4-BE49-F238E27FC236}">
                <a16:creationId xmlns:a16="http://schemas.microsoft.com/office/drawing/2014/main" id="{E6F4B4A4-107A-A2AC-A3E3-B54FE7E3D1DB}"/>
              </a:ext>
            </a:extLst>
          </p:cNvPr>
          <p:cNvSpPr/>
          <p:nvPr/>
        </p:nvSpPr>
        <p:spPr>
          <a:xfrm>
            <a:off x="3951773" y="4911060"/>
            <a:ext cx="2750919" cy="82296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28" name="B">
            <a:extLst>
              <a:ext uri="{FF2B5EF4-FFF2-40B4-BE49-F238E27FC236}">
                <a16:creationId xmlns:a16="http://schemas.microsoft.com/office/drawing/2014/main" id="{D55F71A2-A8E1-D1D4-B0DE-6BDE48389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280" y="3692742"/>
            <a:ext cx="725087" cy="916086"/>
          </a:xfrm>
          <a:prstGeom prst="rect">
            <a:avLst/>
          </a:prstGeom>
        </p:spPr>
      </p:pic>
      <p:pic>
        <p:nvPicPr>
          <p:cNvPr id="29" name="C">
            <a:extLst>
              <a:ext uri="{FF2B5EF4-FFF2-40B4-BE49-F238E27FC236}">
                <a16:creationId xmlns:a16="http://schemas.microsoft.com/office/drawing/2014/main" id="{475E9CBA-971A-8FA2-57CA-D965D00608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4837" y="4892847"/>
            <a:ext cx="725088" cy="927479"/>
          </a:xfrm>
          <a:prstGeom prst="rect">
            <a:avLst/>
          </a:prstGeom>
        </p:spPr>
      </p:pic>
      <p:sp>
        <p:nvSpPr>
          <p:cNvPr id="30" name="noidungcauhoi">
            <a:extLst>
              <a:ext uri="{FF2B5EF4-FFF2-40B4-BE49-F238E27FC236}">
                <a16:creationId xmlns:a16="http://schemas.microsoft.com/office/drawing/2014/main" id="{9C2C2B8D-6909-56C0-81D0-CA2E9E9D6E7A}"/>
              </a:ext>
            </a:extLst>
          </p:cNvPr>
          <p:cNvSpPr/>
          <p:nvPr/>
        </p:nvSpPr>
        <p:spPr>
          <a:xfrm>
            <a:off x="2651760" y="351085"/>
            <a:ext cx="8866105" cy="221646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DBD6B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A">
            <a:extLst>
              <a:ext uri="{FF2B5EF4-FFF2-40B4-BE49-F238E27FC236}">
                <a16:creationId xmlns:a16="http://schemas.microsoft.com/office/drawing/2014/main" id="{E4CF97E8-9E90-DDC9-8542-CD365C0FEC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1680" y="2580088"/>
            <a:ext cx="748245" cy="908972"/>
          </a:xfrm>
          <a:prstGeom prst="rect">
            <a:avLst/>
          </a:prstGeom>
        </p:spPr>
      </p:pic>
      <p:pic>
        <p:nvPicPr>
          <p:cNvPr id="35" name="Quà" descr="A picture containing bin&#10;&#10;Description automatically generated">
            <a:extLst>
              <a:ext uri="{FF2B5EF4-FFF2-40B4-BE49-F238E27FC236}">
                <a16:creationId xmlns:a16="http://schemas.microsoft.com/office/drawing/2014/main" id="{E0A42301-DD53-E620-7D4B-4856DB2B40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77" y="2462613"/>
            <a:ext cx="3518888" cy="3518888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5CDA20-049B-AD5A-69F3-2C127056EA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20423" y="4886038"/>
            <a:ext cx="662579" cy="1971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10591" y="1375736"/>
                <a:ext cx="564578" cy="887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num>
                            <m:den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591" y="1375736"/>
                <a:ext cx="564578" cy="88787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444763" y="1576313"/>
            <a:ext cx="539829" cy="4905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069049" y="1371525"/>
                <a:ext cx="803425" cy="884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7</m:t>
                              </m:r>
                            </m:num>
                            <m:den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049" y="1371525"/>
                <a:ext cx="803425" cy="88408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10" y="2718492"/>
            <a:ext cx="3327251" cy="28645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858839-A161-55FB-E683-9A09CBA2421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6" r="21764"/>
          <a:stretch/>
        </p:blipFill>
        <p:spPr>
          <a:xfrm>
            <a:off x="351104" y="116912"/>
            <a:ext cx="1725427" cy="1566191"/>
          </a:xfrm>
          <a:prstGeom prst="rect">
            <a:avLst/>
          </a:prstGeom>
        </p:spPr>
      </p:pic>
      <p:sp>
        <p:nvSpPr>
          <p:cNvPr id="40" name="0">
            <a:extLst>
              <a:ext uri="{FF2B5EF4-FFF2-40B4-BE49-F238E27FC236}">
                <a16:creationId xmlns:a16="http://schemas.microsoft.com/office/drawing/2014/main" id="{5ABB6A05-D67E-CCFC-671F-6FD95A12826F}"/>
              </a:ext>
            </a:extLst>
          </p:cNvPr>
          <p:cNvSpPr/>
          <p:nvPr/>
        </p:nvSpPr>
        <p:spPr>
          <a:xfrm>
            <a:off x="685790" y="470835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31" name="0">
            <a:extLst>
              <a:ext uri="{FF2B5EF4-FFF2-40B4-BE49-F238E27FC236}">
                <a16:creationId xmlns:a16="http://schemas.microsoft.com/office/drawing/2014/main" id="{5ABB6A05-D67E-CCFC-671F-6FD95A12826F}"/>
              </a:ext>
            </a:extLst>
          </p:cNvPr>
          <p:cNvSpPr/>
          <p:nvPr/>
        </p:nvSpPr>
        <p:spPr>
          <a:xfrm>
            <a:off x="692688" y="470835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DD1B325C-D5B3-24DF-575E-260DD49B1956}"/>
              </a:ext>
            </a:extLst>
          </p:cNvPr>
          <p:cNvSpPr/>
          <p:nvPr/>
        </p:nvSpPr>
        <p:spPr>
          <a:xfrm>
            <a:off x="692112" y="470835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D318821-0D0F-F675-0877-56DB8EF2F7BB}"/>
              </a:ext>
            </a:extLst>
          </p:cNvPr>
          <p:cNvSpPr/>
          <p:nvPr/>
        </p:nvSpPr>
        <p:spPr>
          <a:xfrm>
            <a:off x="673951" y="468770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E681A0D-0A2F-2923-9CA4-E13811FD95BA}"/>
              </a:ext>
            </a:extLst>
          </p:cNvPr>
          <p:cNvSpPr/>
          <p:nvPr/>
        </p:nvSpPr>
        <p:spPr>
          <a:xfrm>
            <a:off x="673029" y="472348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60D3FBB-02BA-DD9A-6AF1-1C86FC8CD72F}"/>
              </a:ext>
            </a:extLst>
          </p:cNvPr>
          <p:cNvSpPr/>
          <p:nvPr/>
        </p:nvSpPr>
        <p:spPr>
          <a:xfrm>
            <a:off x="684186" y="478591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4D6B41C-B39B-EE71-EB24-7F1ACC5118B6}"/>
              </a:ext>
            </a:extLst>
          </p:cNvPr>
          <p:cNvSpPr/>
          <p:nvPr/>
        </p:nvSpPr>
        <p:spPr>
          <a:xfrm>
            <a:off x="674637" y="462419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9366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huong-Reo-Het-Gio-Reng-Reng_out_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0" grpId="0" animBg="1"/>
      <p:bldP spid="15" grpId="0"/>
      <p:bldP spid="16" grpId="0" animBg="1"/>
      <p:bldP spid="17" grpId="0"/>
      <p:bldP spid="40" grpId="0" animBg="1"/>
      <p:bldP spid="40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0C5C01-BA6B-EF57-7EEA-3FEE5B57384D}"/>
              </a:ext>
            </a:extLst>
          </p:cNvPr>
          <p:cNvGrpSpPr/>
          <p:nvPr/>
        </p:nvGrpSpPr>
        <p:grpSpPr>
          <a:xfrm>
            <a:off x="-363071" y="0"/>
            <a:ext cx="12555071" cy="6858000"/>
            <a:chOff x="177421" y="163773"/>
            <a:chExt cx="11873552" cy="6550926"/>
          </a:xfrm>
        </p:grpSpPr>
        <p:sp>
          <p:nvSpPr>
            <p:cNvPr id="22" name="Rectangle 21"/>
            <p:cNvSpPr/>
            <p:nvPr/>
          </p:nvSpPr>
          <p:spPr>
            <a:xfrm>
              <a:off x="177421" y="163773"/>
              <a:ext cx="11873552" cy="6550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86604" y="272955"/>
              <a:ext cx="11614244" cy="6318914"/>
            </a:xfrm>
            <a:prstGeom prst="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sách">
            <a:extLst>
              <a:ext uri="{FF2B5EF4-FFF2-40B4-BE49-F238E27FC236}">
                <a16:creationId xmlns:a16="http://schemas.microsoft.com/office/drawing/2014/main" id="{637C3BB7-A1DA-5C9C-D2A8-DA2DF908E7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732" y="94832"/>
            <a:ext cx="9875442" cy="6525758"/>
          </a:xfrm>
          <a:prstGeom prst="rect">
            <a:avLst/>
          </a:prstGeom>
        </p:spPr>
      </p:pic>
      <p:pic>
        <p:nvPicPr>
          <p:cNvPr id="21" name="cogiao">
            <a:extLst>
              <a:ext uri="{FF2B5EF4-FFF2-40B4-BE49-F238E27FC236}">
                <a16:creationId xmlns:a16="http://schemas.microsoft.com/office/drawing/2014/main" id="{59A2FE0D-02A1-EE49-2AA2-E565B06B5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2601" y="2340851"/>
            <a:ext cx="2025423" cy="4315532"/>
          </a:xfrm>
          <a:prstGeom prst="rect">
            <a:avLst/>
          </a:prstGeom>
        </p:spPr>
      </p:pic>
      <p:sp>
        <p:nvSpPr>
          <p:cNvPr id="24" name="đúng">
            <a:extLst>
              <a:ext uri="{FF2B5EF4-FFF2-40B4-BE49-F238E27FC236}">
                <a16:creationId xmlns:a16="http://schemas.microsoft.com/office/drawing/2014/main" id="{DE7E5AEB-8A70-B91F-55B3-14F624D94365}"/>
              </a:ext>
            </a:extLst>
          </p:cNvPr>
          <p:cNvSpPr/>
          <p:nvPr/>
        </p:nvSpPr>
        <p:spPr>
          <a:xfrm>
            <a:off x="3945588" y="4843381"/>
            <a:ext cx="2750919" cy="82296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ai1">
            <a:extLst>
              <a:ext uri="{FF2B5EF4-FFF2-40B4-BE49-F238E27FC236}">
                <a16:creationId xmlns:a16="http://schemas.microsoft.com/office/drawing/2014/main" id="{43C1FC68-2FD5-DB43-9438-693A5A69B639}"/>
              </a:ext>
            </a:extLst>
          </p:cNvPr>
          <p:cNvSpPr/>
          <p:nvPr/>
        </p:nvSpPr>
        <p:spPr>
          <a:xfrm>
            <a:off x="3945588" y="3678135"/>
            <a:ext cx="2750919" cy="82296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ai2">
            <a:extLst>
              <a:ext uri="{FF2B5EF4-FFF2-40B4-BE49-F238E27FC236}">
                <a16:creationId xmlns:a16="http://schemas.microsoft.com/office/drawing/2014/main" id="{E6F4B4A4-107A-A2AC-A3E3-B54FE7E3D1DB}"/>
              </a:ext>
            </a:extLst>
          </p:cNvPr>
          <p:cNvSpPr/>
          <p:nvPr/>
        </p:nvSpPr>
        <p:spPr>
          <a:xfrm>
            <a:off x="3945588" y="2548007"/>
            <a:ext cx="2750919" cy="82296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B">
            <a:extLst>
              <a:ext uri="{FF2B5EF4-FFF2-40B4-BE49-F238E27FC236}">
                <a16:creationId xmlns:a16="http://schemas.microsoft.com/office/drawing/2014/main" id="{D55F71A2-A8E1-D1D4-B0DE-6BDE48389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9358" y="3638818"/>
            <a:ext cx="725087" cy="916086"/>
          </a:xfrm>
          <a:prstGeom prst="rect">
            <a:avLst/>
          </a:prstGeom>
        </p:spPr>
      </p:pic>
      <p:pic>
        <p:nvPicPr>
          <p:cNvPr id="29" name="C">
            <a:extLst>
              <a:ext uri="{FF2B5EF4-FFF2-40B4-BE49-F238E27FC236}">
                <a16:creationId xmlns:a16="http://schemas.microsoft.com/office/drawing/2014/main" id="{475E9CBA-971A-8FA2-57CA-D965D00608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3258" y="4808575"/>
            <a:ext cx="725088" cy="927479"/>
          </a:xfrm>
          <a:prstGeom prst="rect">
            <a:avLst/>
          </a:prstGeom>
        </p:spPr>
      </p:pic>
      <p:sp>
        <p:nvSpPr>
          <p:cNvPr id="30" name="noidungcauhoi">
            <a:extLst>
              <a:ext uri="{FF2B5EF4-FFF2-40B4-BE49-F238E27FC236}">
                <a16:creationId xmlns:a16="http://schemas.microsoft.com/office/drawing/2014/main" id="{9C2C2B8D-6909-56C0-81D0-CA2E9E9D6E7A}"/>
              </a:ext>
            </a:extLst>
          </p:cNvPr>
          <p:cNvSpPr/>
          <p:nvPr/>
        </p:nvSpPr>
        <p:spPr>
          <a:xfrm>
            <a:off x="2651760" y="351085"/>
            <a:ext cx="8866105" cy="221646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DBD6B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Số thích hợp để điền vào ô trống dưới đây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A">
            <a:extLst>
              <a:ext uri="{FF2B5EF4-FFF2-40B4-BE49-F238E27FC236}">
                <a16:creationId xmlns:a16="http://schemas.microsoft.com/office/drawing/2014/main" id="{E4CF97E8-9E90-DDC9-8542-CD365C0FEC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1680" y="2580088"/>
            <a:ext cx="748245" cy="908972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5CDA20-049B-AD5A-69F3-2C127056EA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20423" y="4886038"/>
            <a:ext cx="662579" cy="1971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10591" y="1442971"/>
                <a:ext cx="1152495" cy="901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4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𝟑</m:t>
                              </m:r>
                            </m:num>
                            <m:den>
                              <m:r>
                                <a:rPr kumimoji="0" lang="en-US" sz="4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𝟕</m:t>
                              </m:r>
                            </m:den>
                          </m:f>
                        </m:e>
                      </m:box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&lt;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591" y="1442971"/>
                <a:ext cx="1152495" cy="9015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914285" y="1684186"/>
            <a:ext cx="539829" cy="4905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C858839-A161-55FB-E683-9A09CBA242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6" r="21764"/>
          <a:stretch/>
        </p:blipFill>
        <p:spPr>
          <a:xfrm>
            <a:off x="351104" y="116912"/>
            <a:ext cx="1725427" cy="1566191"/>
          </a:xfrm>
          <a:prstGeom prst="rect">
            <a:avLst/>
          </a:prstGeom>
        </p:spPr>
      </p:pic>
      <p:sp>
        <p:nvSpPr>
          <p:cNvPr id="40" name="0">
            <a:extLst>
              <a:ext uri="{FF2B5EF4-FFF2-40B4-BE49-F238E27FC236}">
                <a16:creationId xmlns:a16="http://schemas.microsoft.com/office/drawing/2014/main" id="{5ABB6A05-D67E-CCFC-671F-6FD95A12826F}"/>
              </a:ext>
            </a:extLst>
          </p:cNvPr>
          <p:cNvSpPr/>
          <p:nvPr/>
        </p:nvSpPr>
        <p:spPr>
          <a:xfrm>
            <a:off x="685790" y="470835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31" name="0">
            <a:extLst>
              <a:ext uri="{FF2B5EF4-FFF2-40B4-BE49-F238E27FC236}">
                <a16:creationId xmlns:a16="http://schemas.microsoft.com/office/drawing/2014/main" id="{5ABB6A05-D67E-CCFC-671F-6FD95A12826F}"/>
              </a:ext>
            </a:extLst>
          </p:cNvPr>
          <p:cNvSpPr/>
          <p:nvPr/>
        </p:nvSpPr>
        <p:spPr>
          <a:xfrm>
            <a:off x="692688" y="470835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DD1B325C-D5B3-24DF-575E-260DD49B1956}"/>
              </a:ext>
            </a:extLst>
          </p:cNvPr>
          <p:cNvSpPr/>
          <p:nvPr/>
        </p:nvSpPr>
        <p:spPr>
          <a:xfrm>
            <a:off x="692112" y="470835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D318821-0D0F-F675-0877-56DB8EF2F7BB}"/>
              </a:ext>
            </a:extLst>
          </p:cNvPr>
          <p:cNvSpPr/>
          <p:nvPr/>
        </p:nvSpPr>
        <p:spPr>
          <a:xfrm>
            <a:off x="673951" y="468770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E681A0D-0A2F-2923-9CA4-E13811FD95BA}"/>
              </a:ext>
            </a:extLst>
          </p:cNvPr>
          <p:cNvSpPr/>
          <p:nvPr/>
        </p:nvSpPr>
        <p:spPr>
          <a:xfrm>
            <a:off x="673029" y="472348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60D3FBB-02BA-DD9A-6AF1-1C86FC8CD72F}"/>
              </a:ext>
            </a:extLst>
          </p:cNvPr>
          <p:cNvSpPr/>
          <p:nvPr/>
        </p:nvSpPr>
        <p:spPr>
          <a:xfrm>
            <a:off x="684186" y="478591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4D6B41C-B39B-EE71-EB24-7F1ACC5118B6}"/>
              </a:ext>
            </a:extLst>
          </p:cNvPr>
          <p:cNvSpPr/>
          <p:nvPr/>
        </p:nvSpPr>
        <p:spPr>
          <a:xfrm>
            <a:off x="694146" y="461014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919638" y="3638818"/>
                <a:ext cx="559769" cy="901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4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num>
                            <m:den>
                              <m:r>
                                <a:rPr kumimoji="0" lang="en-US" sz="4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𝟕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638" y="3638818"/>
                <a:ext cx="559769" cy="90159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999331" y="4900918"/>
            <a:ext cx="529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905212" y="2456118"/>
                <a:ext cx="588623" cy="901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4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</m:num>
                            <m:den>
                              <m:r>
                                <a:rPr kumimoji="0" lang="en-US" sz="4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𝟕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212" y="2456118"/>
                <a:ext cx="588623" cy="90159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D1593927-B336-83E1-FB8B-EB1A1FCF8E4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20867" r="21848" b="13170"/>
          <a:stretch/>
        </p:blipFill>
        <p:spPr>
          <a:xfrm>
            <a:off x="7522737" y="2174752"/>
            <a:ext cx="3199434" cy="3665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73" y="2804335"/>
            <a:ext cx="3550785" cy="34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huong-Reo-Het-Gio-Reng-Reng_out_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0" grpId="0" animBg="1"/>
      <p:bldP spid="15" grpId="0"/>
      <p:bldP spid="16" grpId="0" animBg="1"/>
      <p:bldP spid="40" grpId="0" animBg="1"/>
      <p:bldP spid="40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1" grpId="0"/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0C5C01-BA6B-EF57-7EEA-3FEE5B57384D}"/>
              </a:ext>
            </a:extLst>
          </p:cNvPr>
          <p:cNvGrpSpPr/>
          <p:nvPr/>
        </p:nvGrpSpPr>
        <p:grpSpPr>
          <a:xfrm>
            <a:off x="-363071" y="0"/>
            <a:ext cx="12555071" cy="6858000"/>
            <a:chOff x="177421" y="163773"/>
            <a:chExt cx="11873552" cy="6550926"/>
          </a:xfrm>
        </p:grpSpPr>
        <p:sp>
          <p:nvSpPr>
            <p:cNvPr id="22" name="Rectangle 21"/>
            <p:cNvSpPr/>
            <p:nvPr/>
          </p:nvSpPr>
          <p:spPr>
            <a:xfrm>
              <a:off x="177421" y="163773"/>
              <a:ext cx="11873552" cy="6550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86604" y="272955"/>
              <a:ext cx="11614244" cy="6318914"/>
            </a:xfrm>
            <a:prstGeom prst="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sách">
            <a:extLst>
              <a:ext uri="{FF2B5EF4-FFF2-40B4-BE49-F238E27FC236}">
                <a16:creationId xmlns:a16="http://schemas.microsoft.com/office/drawing/2014/main" id="{637C3BB7-A1DA-5C9C-D2A8-DA2DF908E7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732" y="94832"/>
            <a:ext cx="9875442" cy="6525758"/>
          </a:xfrm>
          <a:prstGeom prst="rect">
            <a:avLst/>
          </a:prstGeom>
        </p:spPr>
      </p:pic>
      <p:pic>
        <p:nvPicPr>
          <p:cNvPr id="21" name="cogiao">
            <a:extLst>
              <a:ext uri="{FF2B5EF4-FFF2-40B4-BE49-F238E27FC236}">
                <a16:creationId xmlns:a16="http://schemas.microsoft.com/office/drawing/2014/main" id="{59A2FE0D-02A1-EE49-2AA2-E565B06B59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2601" y="2340851"/>
            <a:ext cx="2025423" cy="4315532"/>
          </a:xfrm>
          <a:prstGeom prst="rect">
            <a:avLst/>
          </a:prstGeom>
        </p:spPr>
      </p:pic>
      <p:sp>
        <p:nvSpPr>
          <p:cNvPr id="24" name="đúng">
            <a:extLst>
              <a:ext uri="{FF2B5EF4-FFF2-40B4-BE49-F238E27FC236}">
                <a16:creationId xmlns:a16="http://schemas.microsoft.com/office/drawing/2014/main" id="{DE7E5AEB-8A70-B91F-55B3-14F624D94365}"/>
              </a:ext>
            </a:extLst>
          </p:cNvPr>
          <p:cNvSpPr/>
          <p:nvPr/>
        </p:nvSpPr>
        <p:spPr>
          <a:xfrm>
            <a:off x="3906852" y="3742151"/>
            <a:ext cx="2750919" cy="82296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ai1">
            <a:extLst>
              <a:ext uri="{FF2B5EF4-FFF2-40B4-BE49-F238E27FC236}">
                <a16:creationId xmlns:a16="http://schemas.microsoft.com/office/drawing/2014/main" id="{43C1FC68-2FD5-DB43-9438-693A5A69B639}"/>
              </a:ext>
            </a:extLst>
          </p:cNvPr>
          <p:cNvSpPr/>
          <p:nvPr/>
        </p:nvSpPr>
        <p:spPr>
          <a:xfrm>
            <a:off x="3906851" y="4942029"/>
            <a:ext cx="2750919" cy="82296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ai2">
            <a:extLst>
              <a:ext uri="{FF2B5EF4-FFF2-40B4-BE49-F238E27FC236}">
                <a16:creationId xmlns:a16="http://schemas.microsoft.com/office/drawing/2014/main" id="{E6F4B4A4-107A-A2AC-A3E3-B54FE7E3D1DB}"/>
              </a:ext>
            </a:extLst>
          </p:cNvPr>
          <p:cNvSpPr/>
          <p:nvPr/>
        </p:nvSpPr>
        <p:spPr>
          <a:xfrm>
            <a:off x="3906855" y="2472297"/>
            <a:ext cx="2750919" cy="824471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B">
            <a:extLst>
              <a:ext uri="{FF2B5EF4-FFF2-40B4-BE49-F238E27FC236}">
                <a16:creationId xmlns:a16="http://schemas.microsoft.com/office/drawing/2014/main" id="{D55F71A2-A8E1-D1D4-B0DE-6BDE48389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280" y="3692742"/>
            <a:ext cx="725087" cy="916086"/>
          </a:xfrm>
          <a:prstGeom prst="rect">
            <a:avLst/>
          </a:prstGeom>
        </p:spPr>
      </p:pic>
      <p:pic>
        <p:nvPicPr>
          <p:cNvPr id="29" name="C">
            <a:extLst>
              <a:ext uri="{FF2B5EF4-FFF2-40B4-BE49-F238E27FC236}">
                <a16:creationId xmlns:a16="http://schemas.microsoft.com/office/drawing/2014/main" id="{475E9CBA-971A-8FA2-57CA-D965D00608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4837" y="4892847"/>
            <a:ext cx="725088" cy="927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noidungcauhoi">
                <a:extLst>
                  <a:ext uri="{FF2B5EF4-FFF2-40B4-BE49-F238E27FC236}">
                    <a16:creationId xmlns:a16="http://schemas.microsoft.com/office/drawing/2014/main" id="{9C2C2B8D-6909-56C0-81D0-CA2E9E9D6E7A}"/>
                  </a:ext>
                </a:extLst>
              </p:cNvPr>
              <p:cNvSpPr/>
              <p:nvPr/>
            </p:nvSpPr>
            <p:spPr>
              <a:xfrm>
                <a:off x="2651760" y="351085"/>
                <a:ext cx="8866105" cy="1914479"/>
              </a:xfrm>
              <a:prstGeom prst="horizontalScroll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rgbClr val="DBD6B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đây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noidungcauhoi">
                <a:extLst>
                  <a:ext uri="{FF2B5EF4-FFF2-40B4-BE49-F238E27FC236}">
                    <a16:creationId xmlns:a16="http://schemas.microsoft.com/office/drawing/2014/main" id="{9C2C2B8D-6909-56C0-81D0-CA2E9E9D6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760" y="351085"/>
                <a:ext cx="8866105" cy="1914479"/>
              </a:xfrm>
              <a:prstGeom prst="horizontalScroll">
                <a:avLst/>
              </a:prstGeom>
              <a:blipFill>
                <a:blip r:embed="rId10"/>
                <a:stretch>
                  <a:fillRect/>
                </a:stretch>
              </a:blipFill>
              <a:ln w="19050">
                <a:solidFill>
                  <a:srgbClr val="DBD6B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A">
            <a:extLst>
              <a:ext uri="{FF2B5EF4-FFF2-40B4-BE49-F238E27FC236}">
                <a16:creationId xmlns:a16="http://schemas.microsoft.com/office/drawing/2014/main" id="{E4CF97E8-9E90-DDC9-8542-CD365C0FEC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1680" y="2580088"/>
            <a:ext cx="748245" cy="908972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5CDA20-049B-AD5A-69F3-2C127056EA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20423" y="4886038"/>
            <a:ext cx="662579" cy="19719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858839-A161-55FB-E683-9A09CBA242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6" r="21764"/>
          <a:stretch/>
        </p:blipFill>
        <p:spPr>
          <a:xfrm>
            <a:off x="351104" y="116912"/>
            <a:ext cx="1725427" cy="1566191"/>
          </a:xfrm>
          <a:prstGeom prst="rect">
            <a:avLst/>
          </a:prstGeom>
        </p:spPr>
      </p:pic>
      <p:sp>
        <p:nvSpPr>
          <p:cNvPr id="40" name="0">
            <a:extLst>
              <a:ext uri="{FF2B5EF4-FFF2-40B4-BE49-F238E27FC236}">
                <a16:creationId xmlns:a16="http://schemas.microsoft.com/office/drawing/2014/main" id="{5ABB6A05-D67E-CCFC-671F-6FD95A12826F}"/>
              </a:ext>
            </a:extLst>
          </p:cNvPr>
          <p:cNvSpPr/>
          <p:nvPr/>
        </p:nvSpPr>
        <p:spPr>
          <a:xfrm>
            <a:off x="685790" y="470835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31" name="0">
            <a:extLst>
              <a:ext uri="{FF2B5EF4-FFF2-40B4-BE49-F238E27FC236}">
                <a16:creationId xmlns:a16="http://schemas.microsoft.com/office/drawing/2014/main" id="{5ABB6A05-D67E-CCFC-671F-6FD95A12826F}"/>
              </a:ext>
            </a:extLst>
          </p:cNvPr>
          <p:cNvSpPr/>
          <p:nvPr/>
        </p:nvSpPr>
        <p:spPr>
          <a:xfrm>
            <a:off x="692688" y="470835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DD1B325C-D5B3-24DF-575E-260DD49B1956}"/>
              </a:ext>
            </a:extLst>
          </p:cNvPr>
          <p:cNvSpPr/>
          <p:nvPr/>
        </p:nvSpPr>
        <p:spPr>
          <a:xfrm>
            <a:off x="692112" y="470835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D318821-0D0F-F675-0877-56DB8EF2F7BB}"/>
              </a:ext>
            </a:extLst>
          </p:cNvPr>
          <p:cNvSpPr/>
          <p:nvPr/>
        </p:nvSpPr>
        <p:spPr>
          <a:xfrm>
            <a:off x="673951" y="468770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E681A0D-0A2F-2923-9CA4-E13811FD95BA}"/>
              </a:ext>
            </a:extLst>
          </p:cNvPr>
          <p:cNvSpPr/>
          <p:nvPr/>
        </p:nvSpPr>
        <p:spPr>
          <a:xfrm>
            <a:off x="673029" y="472348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60D3FBB-02BA-DD9A-6AF1-1C86FC8CD72F}"/>
              </a:ext>
            </a:extLst>
          </p:cNvPr>
          <p:cNvSpPr/>
          <p:nvPr/>
        </p:nvSpPr>
        <p:spPr>
          <a:xfrm>
            <a:off x="684186" y="478591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4D6B41C-B39B-EE71-EB24-7F1ACC5118B6}"/>
              </a:ext>
            </a:extLst>
          </p:cNvPr>
          <p:cNvSpPr/>
          <p:nvPr/>
        </p:nvSpPr>
        <p:spPr>
          <a:xfrm>
            <a:off x="674637" y="462419"/>
            <a:ext cx="972000" cy="936000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9" tIns="45719" rIns="91439" bIns="45719" spcCol="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cs typeface="Times New Roman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900262" y="2436591"/>
                <a:ext cx="524503" cy="833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𝟑</m:t>
                              </m:r>
                            </m:num>
                            <m:den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𝟓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0262" y="2436591"/>
                <a:ext cx="524503" cy="8334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805553" y="3667462"/>
                <a:ext cx="748923" cy="8398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𝟓</m:t>
                              </m:r>
                            </m:num>
                            <m:den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𝟏𝟎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553" y="3667462"/>
                <a:ext cx="748923" cy="8398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4917762" y="4949274"/>
                <a:ext cx="524503" cy="8290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𝟒</m:t>
                              </m:r>
                            </m:num>
                            <m:den>
                              <m:r>
                                <a:rPr kumimoji="0" lang="en-US" sz="4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𝟔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762" y="4949274"/>
                <a:ext cx="524503" cy="8290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C53A6245-B722-9481-7664-138D717F257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43" y="1822389"/>
            <a:ext cx="3942600" cy="3942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90" y="2898329"/>
            <a:ext cx="2635284" cy="26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6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huong-Reo-Het-Gio-Reng-Reng_out_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0" grpId="0" animBg="1"/>
      <p:bldP spid="40" grpId="0" animBg="1"/>
      <p:bldP spid="40" grpId="1" animBg="1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3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7" descr="572005ec0a0c4">
            <a:extLst>
              <a:ext uri="{FF2B5EF4-FFF2-40B4-BE49-F238E27FC236}">
                <a16:creationId xmlns:a16="http://schemas.microsoft.com/office/drawing/2014/main" id="{7DC3171A-8F9F-41A0-BEFC-380D2A74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5758" y="-19419"/>
            <a:ext cx="3056779" cy="1525980"/>
          </a:xfrm>
          <a:prstGeom prst="rect">
            <a:avLst/>
          </a:prstGeom>
        </p:spPr>
      </p:pic>
      <p:pic>
        <p:nvPicPr>
          <p:cNvPr id="2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387" y="6197410"/>
            <a:ext cx="4404471" cy="625608"/>
          </a:xfrm>
          <a:prstGeom prst="rect">
            <a:avLst/>
          </a:prstGeom>
        </p:spPr>
      </p:pic>
      <p:pic>
        <p:nvPicPr>
          <p:cNvPr id="25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5423" y="4991100"/>
            <a:ext cx="2175814" cy="1365360"/>
          </a:xfrm>
          <a:prstGeom prst="rect">
            <a:avLst/>
          </a:prstGeom>
        </p:spPr>
      </p:pic>
      <p:pic>
        <p:nvPicPr>
          <p:cNvPr id="26" name="图片 13">
            <a:extLst>
              <a:ext uri="{FF2B5EF4-FFF2-40B4-BE49-F238E27FC236}">
                <a16:creationId xmlns:a16="http://schemas.microsoft.com/office/drawing/2014/main" id="{EDAF5004-62B0-3038-83A3-1FB0CD2800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0001"/>
          <a:stretch/>
        </p:blipFill>
        <p:spPr>
          <a:xfrm>
            <a:off x="5438749" y="-455250"/>
            <a:ext cx="6968405" cy="15428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69257C-4B50-982E-F45A-6D0E4925F6D6}"/>
              </a:ext>
            </a:extLst>
          </p:cNvPr>
          <p:cNvGrpSpPr/>
          <p:nvPr/>
        </p:nvGrpSpPr>
        <p:grpSpPr>
          <a:xfrm>
            <a:off x="2089847" y="2907716"/>
            <a:ext cx="9441951" cy="1050519"/>
            <a:chOff x="698690" y="5188725"/>
            <a:chExt cx="9286368" cy="1160969"/>
          </a:xfrm>
        </p:grpSpPr>
        <p:sp>
          <p:nvSpPr>
            <p:cNvPr id="3" name="椭圆 1">
              <a:extLst>
                <a:ext uri="{FF2B5EF4-FFF2-40B4-BE49-F238E27FC236}">
                  <a16:creationId xmlns:a16="http://schemas.microsoft.com/office/drawing/2014/main" id="{5D89CA5E-3DD4-CCE8-8854-74788E4A2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652" y="5188725"/>
              <a:ext cx="8120445" cy="1160969"/>
            </a:xfrm>
            <a:prstGeom prst="roundRect">
              <a:avLst/>
            </a:prstGeom>
            <a:solidFill>
              <a:srgbClr val="E57E17"/>
            </a:solidFill>
            <a:ln w="28575"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TextBox 76">
              <a:extLst>
                <a:ext uri="{FF2B5EF4-FFF2-40B4-BE49-F238E27FC236}">
                  <a16:creationId xmlns:a16="http://schemas.microsoft.com/office/drawing/2014/main" id="{CB2D34EF-FF4B-BC7A-2076-22C2E938D206}"/>
                </a:ext>
              </a:extLst>
            </p:cNvPr>
            <p:cNvSpPr txBox="1"/>
            <p:nvPr/>
          </p:nvSpPr>
          <p:spPr>
            <a:xfrm>
              <a:off x="698690" y="5278006"/>
              <a:ext cx="9286368" cy="10204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4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Bài 4: Phân số thập phân</a:t>
              </a: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69257C-4B50-982E-F45A-6D0E4925F6D6}"/>
              </a:ext>
            </a:extLst>
          </p:cNvPr>
          <p:cNvGrpSpPr/>
          <p:nvPr/>
        </p:nvGrpSpPr>
        <p:grpSpPr>
          <a:xfrm>
            <a:off x="4881283" y="1197013"/>
            <a:ext cx="3073599" cy="1050519"/>
            <a:chOff x="698690" y="5188725"/>
            <a:chExt cx="9286368" cy="1160969"/>
          </a:xfrm>
        </p:grpSpPr>
        <p:sp>
          <p:nvSpPr>
            <p:cNvPr id="27" name="椭圆 1">
              <a:extLst>
                <a:ext uri="{FF2B5EF4-FFF2-40B4-BE49-F238E27FC236}">
                  <a16:creationId xmlns:a16="http://schemas.microsoft.com/office/drawing/2014/main" id="{5D89CA5E-3DD4-CCE8-8854-74788E4A2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652" y="5188725"/>
              <a:ext cx="8120445" cy="1160969"/>
            </a:xfrm>
            <a:prstGeom prst="roundRect">
              <a:avLst/>
            </a:prstGeom>
            <a:solidFill>
              <a:srgbClr val="E57E17"/>
            </a:solidFill>
            <a:ln w="28575">
              <a:noFill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76">
              <a:extLst>
                <a:ext uri="{FF2B5EF4-FFF2-40B4-BE49-F238E27FC236}">
                  <a16:creationId xmlns:a16="http://schemas.microsoft.com/office/drawing/2014/main" id="{CB2D34EF-FF4B-BC7A-2076-22C2E938D206}"/>
                </a:ext>
              </a:extLst>
            </p:cNvPr>
            <p:cNvSpPr txBox="1"/>
            <p:nvPr/>
          </p:nvSpPr>
          <p:spPr>
            <a:xfrm>
              <a:off x="698690" y="5278006"/>
              <a:ext cx="9286368" cy="10204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4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Toán</a:t>
              </a:r>
              <a:endPara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76">
            <a:extLst>
              <a:ext uri="{FF2B5EF4-FFF2-40B4-BE49-F238E27FC236}">
                <a16:creationId xmlns:a16="http://schemas.microsoft.com/office/drawing/2014/main" id="{CB2D34EF-FF4B-BC7A-2076-22C2E938D206}"/>
              </a:ext>
            </a:extLst>
          </p:cNvPr>
          <p:cNvSpPr txBox="1"/>
          <p:nvPr/>
        </p:nvSpPr>
        <p:spPr>
          <a:xfrm>
            <a:off x="8694469" y="4295253"/>
            <a:ext cx="283732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 14</a:t>
            </a:r>
            <a:endParaRPr lang="en-US" sz="3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54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279" y="4916577"/>
            <a:ext cx="12452559" cy="2063083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793046"/>
            <a:ext cx="8598773" cy="5280005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933605" y="1528727"/>
            <a:ext cx="3090298" cy="5513403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828860" y="527187"/>
            <a:ext cx="930410" cy="809429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6925403" flipV="1">
            <a:off x="449201" y="1215960"/>
            <a:ext cx="473199" cy="872927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4263341">
            <a:off x="9037177" y="4972182"/>
            <a:ext cx="494795" cy="912766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Freeform 49"/>
          <p:cNvSpPr/>
          <p:nvPr/>
        </p:nvSpPr>
        <p:spPr>
          <a:xfrm>
            <a:off x="9796554" y="1140410"/>
            <a:ext cx="512013" cy="512013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2800" y="787401"/>
            <a:ext cx="6356647" cy="1426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016000" y="2260601"/>
            <a:ext cx="81788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vi-VN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2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016000" y="3327401"/>
            <a:ext cx="817880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  <p:extLst>
      <p:ext uri="{BB962C8B-B14F-4D97-AF65-F5344CB8AC3E}">
        <p14:creationId xmlns:p14="http://schemas.microsoft.com/office/powerpoint/2010/main" val="401932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7" descr="572005ec0a0c4">
            <a:extLst>
              <a:ext uri="{FF2B5EF4-FFF2-40B4-BE49-F238E27FC236}">
                <a16:creationId xmlns:a16="http://schemas.microsoft.com/office/drawing/2014/main" id="{7DC3171A-8F9F-41A0-BEFC-380D2A748E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421" y="-26659"/>
            <a:ext cx="3575906" cy="1866742"/>
          </a:xfrm>
          <a:prstGeom prst="rect">
            <a:avLst/>
          </a:prstGeom>
        </p:spPr>
      </p:pic>
      <p:pic>
        <p:nvPicPr>
          <p:cNvPr id="2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387" y="6197410"/>
            <a:ext cx="4404471" cy="625608"/>
          </a:xfrm>
          <a:prstGeom prst="rect">
            <a:avLst/>
          </a:prstGeom>
        </p:spPr>
      </p:pic>
      <p:pic>
        <p:nvPicPr>
          <p:cNvPr id="25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5423" y="4991100"/>
            <a:ext cx="2175814" cy="1365360"/>
          </a:xfrm>
          <a:prstGeom prst="rect">
            <a:avLst/>
          </a:prstGeom>
        </p:spPr>
      </p:pic>
      <p:pic>
        <p:nvPicPr>
          <p:cNvPr id="26" name="图片 13">
            <a:extLst>
              <a:ext uri="{FF2B5EF4-FFF2-40B4-BE49-F238E27FC236}">
                <a16:creationId xmlns:a16="http://schemas.microsoft.com/office/drawing/2014/main" id="{EDAF5004-62B0-3038-83A3-1FB0CD2800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60001"/>
          <a:stretch/>
        </p:blipFill>
        <p:spPr>
          <a:xfrm>
            <a:off x="5215586" y="-532103"/>
            <a:ext cx="7208258" cy="17823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C240CF4-3555-1ECF-7206-C8D9CFA12CAF}"/>
              </a:ext>
            </a:extLst>
          </p:cNvPr>
          <p:cNvGrpSpPr/>
          <p:nvPr/>
        </p:nvGrpSpPr>
        <p:grpSpPr>
          <a:xfrm>
            <a:off x="3351036" y="2194203"/>
            <a:ext cx="7697635" cy="1496441"/>
            <a:chOff x="3351036" y="2194203"/>
            <a:chExt cx="7697635" cy="149644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3826EBC-64E8-FA57-2F14-2825F66DCAF1}"/>
                </a:ext>
              </a:extLst>
            </p:cNvPr>
            <p:cNvGrpSpPr/>
            <p:nvPr/>
          </p:nvGrpSpPr>
          <p:grpSpPr>
            <a:xfrm>
              <a:off x="3351036" y="2456545"/>
              <a:ext cx="7697635" cy="1050519"/>
              <a:chOff x="396429" y="4405360"/>
              <a:chExt cx="9286368" cy="1160969"/>
            </a:xfrm>
          </p:grpSpPr>
          <p:sp>
            <p:nvSpPr>
              <p:cNvPr id="30" name="椭圆 1">
                <a:extLst>
                  <a:ext uri="{FF2B5EF4-FFF2-40B4-BE49-F238E27FC236}">
                    <a16:creationId xmlns:a16="http://schemas.microsoft.com/office/drawing/2014/main" id="{A730B9D7-452A-33D7-8A4C-D30B6879B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803" y="4405360"/>
                <a:ext cx="6410300" cy="1160969"/>
              </a:xfrm>
              <a:prstGeom prst="roundRect">
                <a:avLst/>
              </a:prstGeom>
              <a:solidFill>
                <a:srgbClr val="E57E17"/>
              </a:solidFill>
              <a:ln w="28575">
                <a:noFill/>
              </a:ln>
              <a:effectLst/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endParaRPr>
              </a:p>
            </p:txBody>
          </p:sp>
          <p:sp>
            <p:nvSpPr>
              <p:cNvPr id="31" name="TextBox 76">
                <a:extLst>
                  <a:ext uri="{FF2B5EF4-FFF2-40B4-BE49-F238E27FC236}">
                    <a16:creationId xmlns:a16="http://schemas.microsoft.com/office/drawing/2014/main" id="{2205DF2D-78FB-6368-F6E2-F8654321D922}"/>
                  </a:ext>
                </a:extLst>
              </p:cNvPr>
              <p:cNvSpPr txBox="1"/>
              <p:nvPr/>
            </p:nvSpPr>
            <p:spPr>
              <a:xfrm>
                <a:off x="396429" y="4547449"/>
                <a:ext cx="9286368" cy="85033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kumimoji="0" lang="en-US" altLang="zh-CN" sz="4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方正卡通简体" panose="03000509000000000000" pitchFamily="65" charset="-122"/>
                    <a:cs typeface="Times New Roman" panose="02020603050405020304" pitchFamily="18" charset="0"/>
                  </a:rPr>
                  <a:t>KHÁM</a:t>
                </a:r>
                <a:r>
                  <a:rPr kumimoji="0" lang="en-US" altLang="zh-CN" sz="4400" b="1" i="0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方正卡通简体" panose="03000509000000000000" pitchFamily="65" charset="-122"/>
                    <a:cs typeface="Times New Roman" panose="02020603050405020304" pitchFamily="18" charset="0"/>
                  </a:rPr>
                  <a:t> PHÁ</a:t>
                </a:r>
                <a:endParaRPr lang="en-US" sz="44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600" y="2194203"/>
              <a:ext cx="1502873" cy="14964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1280" y="2194203"/>
              <a:ext cx="1129511" cy="1471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88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</TotalTime>
  <Words>672</Words>
  <Application>Microsoft Office PowerPoint</Application>
  <PresentationFormat>Widescreen</PresentationFormat>
  <Paragraphs>354</Paragraphs>
  <Slides>32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微软雅黑</vt:lpstr>
      <vt:lpstr>宋体</vt:lpstr>
      <vt:lpstr>Algerian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Fira Sans Extra Condensed Medium</vt:lpstr>
      <vt:lpstr>inpin heiti</vt:lpstr>
      <vt:lpstr>Roboto</vt:lpstr>
      <vt:lpstr>Scripter</vt:lpstr>
      <vt:lpstr>Tahoma</vt:lpstr>
      <vt:lpstr>Times New Roman</vt:lpstr>
      <vt:lpstr>UTM Avo</vt:lpstr>
      <vt:lpstr>Wingdings</vt:lpstr>
      <vt:lpstr>字魂105号-简雅黑</vt:lpstr>
      <vt:lpstr>字魂55号-龙吟手书</vt:lpstr>
      <vt:lpstr>方正卡通简体</vt:lpstr>
      <vt:lpstr>Office Theme</vt:lpstr>
      <vt:lpstr>Office 主题​​</vt:lpstr>
      <vt:lpstr>-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LAN</cp:lastModifiedBy>
  <cp:revision>268</cp:revision>
  <dcterms:created xsi:type="dcterms:W3CDTF">2024-07-27T00:41:39Z</dcterms:created>
  <dcterms:modified xsi:type="dcterms:W3CDTF">2025-08-11T09:46:57Z</dcterms:modified>
</cp:coreProperties>
</file>