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3" r:id="rId4"/>
    <p:sldMasterId id="2147483715" r:id="rId5"/>
  </p:sldMasterIdLst>
  <p:notesMasterIdLst>
    <p:notesMasterId r:id="rId45"/>
  </p:notesMasterIdLst>
  <p:sldIdLst>
    <p:sldId id="646" r:id="rId6"/>
    <p:sldId id="349" r:id="rId7"/>
    <p:sldId id="351" r:id="rId8"/>
    <p:sldId id="476" r:id="rId9"/>
    <p:sldId id="484" r:id="rId10"/>
    <p:sldId id="485" r:id="rId11"/>
    <p:sldId id="486" r:id="rId12"/>
    <p:sldId id="295" r:id="rId13"/>
    <p:sldId id="533" r:id="rId14"/>
    <p:sldId id="355" r:id="rId15"/>
    <p:sldId id="392" r:id="rId16"/>
    <p:sldId id="487" r:id="rId17"/>
    <p:sldId id="488" r:id="rId18"/>
    <p:sldId id="397" r:id="rId19"/>
    <p:sldId id="490" r:id="rId20"/>
    <p:sldId id="491" r:id="rId21"/>
    <p:sldId id="362" r:id="rId22"/>
    <p:sldId id="365" r:id="rId23"/>
    <p:sldId id="405" r:id="rId24"/>
    <p:sldId id="528" r:id="rId25"/>
    <p:sldId id="530" r:id="rId26"/>
    <p:sldId id="531" r:id="rId27"/>
    <p:sldId id="532" r:id="rId28"/>
    <p:sldId id="647" r:id="rId29"/>
    <p:sldId id="648" r:id="rId30"/>
    <p:sldId id="654" r:id="rId31"/>
    <p:sldId id="468" r:id="rId32"/>
    <p:sldId id="469" r:id="rId33"/>
    <p:sldId id="318" r:id="rId34"/>
    <p:sldId id="346" r:id="rId35"/>
    <p:sldId id="534" r:id="rId36"/>
    <p:sldId id="645" r:id="rId37"/>
    <p:sldId id="304" r:id="rId38"/>
    <p:sldId id="389" r:id="rId39"/>
    <p:sldId id="649" r:id="rId40"/>
    <p:sldId id="650" r:id="rId41"/>
    <p:sldId id="651" r:id="rId42"/>
    <p:sldId id="652" r:id="rId43"/>
    <p:sldId id="6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61" d="100"/>
          <a:sy n="61" d="100"/>
        </p:scale>
        <p:origin x="612" y="28"/>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09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extLst>
      <p:ext uri="{BB962C8B-B14F-4D97-AF65-F5344CB8AC3E}">
        <p14:creationId xmlns:p14="http://schemas.microsoft.com/office/powerpoint/2010/main" val="341964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34</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12</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19</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23</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389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mailto:vunhatle.medau@gmail.com"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
        <p:nvSpPr>
          <p:cNvPr id="6" name="TextBox 5">
            <a:extLst>
              <a:ext uri="{FF2B5EF4-FFF2-40B4-BE49-F238E27FC236}">
                <a16:creationId xmlns:a16="http://schemas.microsoft.com/office/drawing/2014/main" xmlns="" id="{45E62747-82B1-15F2-CC27-47170A9EA860}"/>
              </a:ext>
            </a:extLst>
          </p:cNvPr>
          <p:cNvSpPr txBox="1"/>
          <p:nvPr userDrawn="1"/>
        </p:nvSpPr>
        <p:spPr>
          <a:xfrm>
            <a:off x="4965032" y="8542239"/>
            <a:ext cx="7042484"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vunhatle.medau@gmail.com</a:t>
            </a:r>
            <a:r>
              <a:rPr lang="en-US" dirty="0">
                <a:solidFill>
                  <a:schemeClr val="bg2"/>
                </a:solidFill>
              </a:rPr>
              <a:t> </a:t>
            </a:r>
          </a:p>
        </p:txBody>
      </p:sp>
      <p:sp>
        <p:nvSpPr>
          <p:cNvPr id="5" name="TextBox 4">
            <a:extLst>
              <a:ext uri="{FF2B5EF4-FFF2-40B4-BE49-F238E27FC236}">
                <a16:creationId xmlns:a16="http://schemas.microsoft.com/office/drawing/2014/main" xmlns="" id="{9EFB9AED-1061-CCF1-0855-8347D222825A}"/>
              </a:ext>
            </a:extLst>
          </p:cNvPr>
          <p:cNvSpPr txBox="1"/>
          <p:nvPr userDrawn="1"/>
        </p:nvSpPr>
        <p:spPr>
          <a:xfrm>
            <a:off x="5277853" y="7523747"/>
            <a:ext cx="7363326" cy="369332"/>
          </a:xfrm>
          <a:prstGeom prst="rect">
            <a:avLst/>
          </a:prstGeom>
          <a:noFill/>
        </p:spPr>
        <p:txBody>
          <a:bodyPr wrap="square" rtlCol="0">
            <a:spAutoFit/>
          </a:bodyPr>
          <a:lstStyle/>
          <a:p>
            <a:r>
              <a:rPr lang="en-US" dirty="0">
                <a:solidFill>
                  <a:schemeClr val="bg1"/>
                </a:solidFill>
              </a:rPr>
              <a:t>Tran Thu Van</a:t>
            </a:r>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11/8/2024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08084440"/>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11/8/2024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11/8/2024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6.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5B71F8D1-6415-7C3B-A4D1-308DE701FCD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90861" y="77087"/>
            <a:ext cx="1685726" cy="1685726"/>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0F4AF311-512B-E6DD-0013-B0016DE20E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90861" y="77087"/>
            <a:ext cx="1685726" cy="1685726"/>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7"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11/8/2024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37.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7.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8.png"/><Relationship Id="rId7"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4.svg"/><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3.wdp"/><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6.sv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7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41.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6.sv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74.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png"/><Relationship Id="rId7" Type="http://schemas.openxmlformats.org/officeDocument/2006/relationships/image" Target="../media/image87.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89.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87.gif"/><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9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0.png"/><Relationship Id="rId5" Type="http://schemas.openxmlformats.org/officeDocument/2006/relationships/image" Target="../media/image92.gif"/><Relationship Id="rId10" Type="http://schemas.openxmlformats.org/officeDocument/2006/relationships/image" Target="../media/image94.png"/><Relationship Id="rId4" Type="http://schemas.openxmlformats.org/officeDocument/2006/relationships/image" Target="../media/image10.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1115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1" y="-11157"/>
            <a:ext cx="7583557" cy="6869157"/>
          </a:xfrm>
          <a:prstGeom prst="rect">
            <a:avLst/>
          </a:prstGeom>
        </p:spPr>
      </p:pic>
      <p:sp>
        <p:nvSpPr>
          <p:cNvPr id="7" name="TextBox 6">
            <a:extLst>
              <a:ext uri="{FF2B5EF4-FFF2-40B4-BE49-F238E27FC236}">
                <a16:creationId xmlns:a16="http://schemas.microsoft.com/office/drawing/2014/main" xmlns="" id="{B6DC8F14-A20F-4D60-A8C5-C73B08212001}"/>
              </a:ext>
            </a:extLst>
          </p:cNvPr>
          <p:cNvSpPr txBox="1"/>
          <p:nvPr/>
        </p:nvSpPr>
        <p:spPr>
          <a:xfrm>
            <a:off x="8002515" y="2589176"/>
            <a:ext cx="3459657" cy="828667"/>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267" b="1"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CHỦ ĐIỂM 1</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3"/>
          <a:stretch>
            <a:fillRect/>
          </a:stretch>
        </p:blipFill>
        <p:spPr>
          <a:xfrm>
            <a:off x="2890346" y="2183839"/>
            <a:ext cx="5842152"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xmlns="" id="{F729E816-8A48-32AD-6F52-B3065312E046}"/>
              </a:ext>
            </a:extLst>
          </p:cNvPr>
          <p:cNvSpPr txBox="1"/>
          <p:nvPr/>
        </p:nvSpPr>
        <p:spPr>
          <a:xfrm>
            <a:off x="609599" y="1266825"/>
            <a:ext cx="11077575" cy="2677656"/>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smtClean="0">
                <a:solidFill>
                  <a:srgbClr val="000000"/>
                </a:solidFill>
                <a:effectLst/>
                <a:latin typeface="Cambria" panose="02040503050406030204" pitchFamily="18" charset="0"/>
                <a:ea typeface="Cambria" panose="02040503050406030204" pitchFamily="18" charset="0"/>
              </a:rPr>
              <a:t>     </a:t>
            </a:r>
            <a:r>
              <a:rPr lang="vi-VN" sz="2400" b="1" i="0" dirty="0" smtClean="0">
                <a:solidFill>
                  <a:srgbClr val="000000"/>
                </a:solidFill>
                <a:effectLst/>
                <a:latin typeface="Cambria" panose="02040503050406030204" pitchFamily="18" charset="0"/>
                <a:ea typeface="Cambria" panose="02040503050406030204" pitchFamily="18" charset="0"/>
              </a:rPr>
              <a:t>Chúng </a:t>
            </a:r>
            <a:r>
              <a:rPr lang="vi-VN" sz="2400" b="1" i="0" dirty="0">
                <a:solidFill>
                  <a:srgbClr val="000000"/>
                </a:solidFill>
                <a:effectLst/>
                <a:latin typeface="Cambria" panose="02040503050406030204" pitchFamily="18" charset="0"/>
                <a:ea typeface="Cambria" panose="02040503050406030204" pitchFamily="18" charset="0"/>
              </a:rPr>
              <a:t>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smtClean="0">
                <a:solidFill>
                  <a:srgbClr val="000000"/>
                </a:solidFill>
                <a:effectLst/>
                <a:latin typeface="Cambria" panose="02040503050406030204" pitchFamily="18" charset="0"/>
                <a:ea typeface="Cambria" panose="02040503050406030204" pitchFamily="18" charset="0"/>
              </a:rPr>
              <a:t>     </a:t>
            </a:r>
            <a:r>
              <a:rPr lang="vi-VN" sz="2400" b="1" i="0" dirty="0" smtClean="0">
                <a:solidFill>
                  <a:srgbClr val="000000"/>
                </a:solidFill>
                <a:effectLst/>
                <a:latin typeface="Cambria" panose="02040503050406030204" pitchFamily="18" charset="0"/>
                <a:ea typeface="Cambria" panose="02040503050406030204" pitchFamily="18" charset="0"/>
              </a:rPr>
              <a:t>Chiều </a:t>
            </a:r>
            <a:r>
              <a:rPr lang="vi-VN" sz="2400" b="1" i="0" dirty="0">
                <a:solidFill>
                  <a:srgbClr val="000000"/>
                </a:solidFill>
                <a:effectLst/>
                <a:latin typeface="Cambria" panose="02040503050406030204" pitchFamily="18" charset="0"/>
                <a:ea typeface="Cambria" panose="02040503050406030204" pitchFamily="18" charset="0"/>
              </a:rPr>
              <a:t>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xmlns=""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846786"/>
            <a:ext cx="6672263" cy="240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157657" y="238125"/>
            <a:ext cx="11981793" cy="65776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xmlns="" id="{F729E816-8A48-32AD-6F52-B3065312E046}"/>
              </a:ext>
            </a:extLst>
          </p:cNvPr>
          <p:cNvSpPr txBox="1"/>
          <p:nvPr/>
        </p:nvSpPr>
        <p:spPr>
          <a:xfrm>
            <a:off x="485774" y="260133"/>
            <a:ext cx="11220449" cy="6555641"/>
          </a:xfrm>
          <a:prstGeom prst="rect">
            <a:avLst/>
          </a:prstGeom>
          <a:noFill/>
        </p:spPr>
        <p:txBody>
          <a:bodyPr wrap="square" rtlCol="0">
            <a:spAutoFit/>
          </a:bodyPr>
          <a:lstStyle/>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Bỗng em Bống nói: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Ơ, em bịt tai lại nghe tiếng gió lạ lắm.</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Bịt tai thì nghe được gì? – Tôi hỏi Bống.</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Nghe “u... u... u...” – Văn cười.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Đúng rồi, tớ nghe thấy “vui, vui, vui, vui...”.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Còn tớ nghe thấy “cười, cười, cười, cười...”.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Gió nói “đói, đói, đói... rồi”.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b="1" dirty="0">
                <a:latin typeface="Cambria" panose="02040503050406030204" pitchFamily="18" charset="0"/>
                <a:ea typeface="Cambria" panose="02040503050406030204" pitchFamily="18" charset="0"/>
              </a:rPr>
              <a:t>(</a:t>
            </a:r>
            <a:r>
              <a:rPr lang="vi-VN" sz="2000" b="1" i="1" dirty="0">
                <a:latin typeface="Cambria" panose="02040503050406030204" pitchFamily="18" charset="0"/>
                <a:ea typeface="Cambria" panose="02040503050406030204" pitchFamily="18" charset="0"/>
              </a:rPr>
              <a:t>Theo</a:t>
            </a:r>
            <a:r>
              <a:rPr lang="vi-VN" sz="2000" b="1"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0" name="TextBox 9">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a:t>
              </a:r>
              <a:r>
                <a:rPr lang="en-US" sz="4267" b="1"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vi-VN" sz="4267" b="1"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đoạn</a:t>
              </a:r>
              <a:r>
                <a:rPr lang="en-US" sz="4267" b="1"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48711" y="2774074"/>
            <a:ext cx="10820400" cy="2308324"/>
          </a:xfrm>
          <a:prstGeom prst="rect">
            <a:avLst/>
          </a:prstGeom>
          <a:noFill/>
        </p:spPr>
        <p:txBody>
          <a:bodyPr wrap="square" rtlCol="0">
            <a:spAutoFit/>
          </a:bodyPr>
          <a:lstStyle/>
          <a:p>
            <a:pPr algn="just"/>
            <a:r>
              <a:rPr lang="en-US" sz="4800" dirty="0">
                <a:latin typeface="Calibri" panose="020F0502020204030204" pitchFamily="34" charset="0"/>
                <a:ea typeface="Cambria" panose="02040503050406030204" pitchFamily="18" charset="0"/>
                <a:cs typeface="Calibri" panose="020F0502020204030204" pitchFamily="34" charset="0"/>
              </a:rPr>
              <a:t>C</a:t>
            </a:r>
            <a:r>
              <a:rPr lang="vi-VN" sz="4800" dirty="0">
                <a:latin typeface="Calibri" panose="020F0502020204030204" pitchFamily="34" charset="0"/>
                <a:ea typeface="Cambria" panose="02040503050406030204" pitchFamily="18" charset="0"/>
                <a:cs typeface="Calibri" panose="020F0502020204030204" pitchFamily="34" charset="0"/>
              </a:rPr>
              <a:t>hiều về,</a:t>
            </a:r>
            <a:r>
              <a:rPr lang="vi-VN" sz="4800"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dirty="0">
                <a:latin typeface="Calibri" panose="020F0502020204030204" pitchFamily="34" charset="0"/>
                <a:ea typeface="Cambria" panose="02040503050406030204" pitchFamily="18" charset="0"/>
                <a:cs typeface="Calibri" panose="020F0502020204030204" pitchFamily="34" charset="0"/>
              </a:rPr>
              <a:t> đàn trâu no cỏ</a:t>
            </a:r>
            <a:r>
              <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srgbClr val="351FA1"/>
                </a:solidFill>
                <a:latin typeface="Calibri" panose="020F0502020204030204" pitchFamily="34" charset="0"/>
                <a:ea typeface="Cambria" panose="02040503050406030204" pitchFamily="18" charset="0"/>
                <a:cs typeface="Calibri" panose="020F0502020204030204" pitchFamily="34" charset="0"/>
              </a:rPr>
              <a:t>Ơ</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srgbClr val="C00000"/>
                </a:solidFill>
                <a:latin typeface="Calibri" panose="020F0502020204030204" pitchFamily="34" charset="0"/>
                <a:ea typeface="Cambria" panose="02040503050406030204" pitchFamily="18" charset="0"/>
                <a:cs typeface="Calibri" panose="020F0502020204030204" pitchFamily="34" charset="0"/>
              </a:rPr>
              <a:t>Đúng rồi</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tớ cũng nghe thấy tiếng gió thổi </a:t>
            </a:r>
            <a:r>
              <a:rPr lang="vi-VN" sz="4400" i="1" dirty="0">
                <a:solidFill>
                  <a:srgbClr val="00B050"/>
                </a:solidFill>
                <a:latin typeface="Calibri" panose="020F0502020204030204" pitchFamily="34" charset="0"/>
                <a:ea typeface="Cambria" panose="02040503050406030204" pitchFamily="18" charset="0"/>
                <a:cs typeface="Calibri" panose="020F0502020204030204" pitchFamily="34" charset="0"/>
              </a:rPr>
              <a:t>hay lắm</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srgbClr val="C00000"/>
                </a:solidFill>
                <a:latin typeface="Calibri" panose="020F0502020204030204" pitchFamily="34" charset="0"/>
                <a:ea typeface="Cambria" panose="02040503050406030204" pitchFamily="18" charset="0"/>
                <a:cs typeface="Calibri" panose="020F0502020204030204" pitchFamily="34" charset="0"/>
              </a:rPr>
              <a:t>Đúng rồi</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57900" y="1855198"/>
            <a:ext cx="4920064" cy="2160285"/>
          </a:xfrm>
          <a:prstGeom prst="rect">
            <a:avLst/>
          </a:prstGeom>
        </p:spPr>
      </p:pic>
      <p:sp>
        <p:nvSpPr>
          <p:cNvPr id="32" name="TextBox 31">
            <a:extLst>
              <a:ext uri="{FF2B5EF4-FFF2-40B4-BE49-F238E27FC236}">
                <a16:creationId xmlns:a16="http://schemas.microsoft.com/office/drawing/2014/main" xmlns="" id="{85D9A454-0436-4727-BBDA-961E85FA2638}"/>
              </a:ext>
            </a:extLst>
          </p:cNvPr>
          <p:cNvSpPr txBox="1"/>
          <p:nvPr/>
        </p:nvSpPr>
        <p:spPr>
          <a:xfrm>
            <a:off x="2699028" y="20685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
        <p:nvSpPr>
          <p:cNvPr id="10" name="AutoShape 2" descr="https://kenh14cdn.com/2019/4/24/img1326-1556052943784146048844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Cận cảnh đàn trâu 200 con giữa lòng Thủ đô có giá trị lên đến 6 tỷ đồng - Ảnh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06" y="-42985"/>
            <a:ext cx="12318506" cy="727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12192000" cy="67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65" name="Google Shape;365;p21" descr="A cartoon of a child holding a book&#10;&#10;Description automatically generated"/>
          <p:cNvPicPr preferRelativeResize="0">
            <a:picLocks noGrp="1"/>
          </p:cNvPicPr>
          <p:nvPr>
            <p:ph type="body" idx="1"/>
          </p:nvPr>
        </p:nvPicPr>
        <p:blipFill rotWithShape="1">
          <a:blip r:embed="rId3">
            <a:alphaModFix/>
          </a:blip>
          <a:srcRect t="10017"/>
          <a:stretch/>
        </p:blipFill>
        <p:spPr>
          <a:xfrm>
            <a:off x="20" y="1282"/>
            <a:ext cx="12191980" cy="6856718"/>
          </a:xfrm>
          <a:prstGeom prst="rect">
            <a:avLst/>
          </a:prstGeom>
          <a:noFill/>
          <a:ln>
            <a:noFill/>
          </a:ln>
        </p:spPr>
      </p:pic>
      <p:sp>
        <p:nvSpPr>
          <p:cNvPr id="366" name="Google Shape;366;p21"/>
          <p:cNvSpPr/>
          <p:nvPr/>
        </p:nvSpPr>
        <p:spPr>
          <a:xfrm>
            <a:off x="466344" y="256032"/>
            <a:ext cx="11356848" cy="6217920"/>
          </a:xfrm>
          <a:custGeom>
            <a:avLst/>
            <a:gdLst/>
            <a:ahLst/>
            <a:cxnLst/>
            <a:rect l="l" t="t" r="r" b="b"/>
            <a:pathLst>
              <a:path w="11356848" h="6217920" fill="none" extrusionOk="0">
                <a:moveTo>
                  <a:pt x="0" y="1036341"/>
                </a:moveTo>
                <a:cubicBezTo>
                  <a:pt x="35968" y="469282"/>
                  <a:pt x="463795" y="-43759"/>
                  <a:pt x="1036341" y="0"/>
                </a:cubicBezTo>
                <a:cubicBezTo>
                  <a:pt x="1335112" y="21345"/>
                  <a:pt x="1457950" y="-14455"/>
                  <a:pt x="1792337" y="0"/>
                </a:cubicBezTo>
                <a:cubicBezTo>
                  <a:pt x="2126724" y="14455"/>
                  <a:pt x="2098199" y="14051"/>
                  <a:pt x="2269809" y="0"/>
                </a:cubicBezTo>
                <a:cubicBezTo>
                  <a:pt x="2441419" y="-14051"/>
                  <a:pt x="2535005" y="18786"/>
                  <a:pt x="2747280" y="0"/>
                </a:cubicBezTo>
                <a:cubicBezTo>
                  <a:pt x="2959555" y="-18786"/>
                  <a:pt x="3033222" y="-24522"/>
                  <a:pt x="3317593" y="0"/>
                </a:cubicBezTo>
                <a:cubicBezTo>
                  <a:pt x="3601964" y="24522"/>
                  <a:pt x="3785319" y="8045"/>
                  <a:pt x="4166431" y="0"/>
                </a:cubicBezTo>
                <a:cubicBezTo>
                  <a:pt x="4547543" y="-8045"/>
                  <a:pt x="4501090" y="10628"/>
                  <a:pt x="4643903" y="0"/>
                </a:cubicBezTo>
                <a:cubicBezTo>
                  <a:pt x="4786716" y="-10628"/>
                  <a:pt x="4922989" y="-16819"/>
                  <a:pt x="5121374" y="0"/>
                </a:cubicBezTo>
                <a:cubicBezTo>
                  <a:pt x="5319759" y="16819"/>
                  <a:pt x="5711516" y="14703"/>
                  <a:pt x="5970212" y="0"/>
                </a:cubicBezTo>
                <a:cubicBezTo>
                  <a:pt x="6228908" y="-14703"/>
                  <a:pt x="6283956" y="-19637"/>
                  <a:pt x="6540525" y="0"/>
                </a:cubicBezTo>
                <a:cubicBezTo>
                  <a:pt x="6797094" y="19637"/>
                  <a:pt x="6840915" y="18789"/>
                  <a:pt x="7110838" y="0"/>
                </a:cubicBezTo>
                <a:cubicBezTo>
                  <a:pt x="7380761" y="-18789"/>
                  <a:pt x="7618483" y="-26103"/>
                  <a:pt x="7959676" y="0"/>
                </a:cubicBezTo>
                <a:cubicBezTo>
                  <a:pt x="8300869" y="26103"/>
                  <a:pt x="8408917" y="23733"/>
                  <a:pt x="8622831" y="0"/>
                </a:cubicBezTo>
                <a:cubicBezTo>
                  <a:pt x="8836745" y="-23733"/>
                  <a:pt x="9036195" y="-9295"/>
                  <a:pt x="9193144" y="0"/>
                </a:cubicBezTo>
                <a:cubicBezTo>
                  <a:pt x="9350093" y="9295"/>
                  <a:pt x="10069075" y="27203"/>
                  <a:pt x="10320507" y="0"/>
                </a:cubicBezTo>
                <a:cubicBezTo>
                  <a:pt x="11007268" y="-30637"/>
                  <a:pt x="11320925" y="509472"/>
                  <a:pt x="11356848" y="1036341"/>
                </a:cubicBezTo>
                <a:cubicBezTo>
                  <a:pt x="11375820" y="1196114"/>
                  <a:pt x="11342301" y="1372169"/>
                  <a:pt x="11356848" y="1602857"/>
                </a:cubicBezTo>
                <a:cubicBezTo>
                  <a:pt x="11371395" y="1833545"/>
                  <a:pt x="11363103" y="2087517"/>
                  <a:pt x="11356848" y="2252277"/>
                </a:cubicBezTo>
                <a:cubicBezTo>
                  <a:pt x="11350593" y="2417037"/>
                  <a:pt x="11369015" y="2770354"/>
                  <a:pt x="11356848" y="2901698"/>
                </a:cubicBezTo>
                <a:cubicBezTo>
                  <a:pt x="11344681" y="3033042"/>
                  <a:pt x="11383257" y="3381219"/>
                  <a:pt x="11356848" y="3675476"/>
                </a:cubicBezTo>
                <a:cubicBezTo>
                  <a:pt x="11330439" y="3969733"/>
                  <a:pt x="11371594" y="4092525"/>
                  <a:pt x="11356848" y="4449254"/>
                </a:cubicBezTo>
                <a:cubicBezTo>
                  <a:pt x="11342102" y="4805983"/>
                  <a:pt x="11391457" y="4902029"/>
                  <a:pt x="11356848" y="5181579"/>
                </a:cubicBezTo>
                <a:cubicBezTo>
                  <a:pt x="11420080" y="5732585"/>
                  <a:pt x="10868949" y="6162659"/>
                  <a:pt x="10320507" y="6217920"/>
                </a:cubicBezTo>
                <a:cubicBezTo>
                  <a:pt x="10110739" y="6204862"/>
                  <a:pt x="9853621" y="6199055"/>
                  <a:pt x="9564511" y="6217920"/>
                </a:cubicBezTo>
                <a:cubicBezTo>
                  <a:pt x="9275401" y="6236785"/>
                  <a:pt x="9152472" y="6199421"/>
                  <a:pt x="8994198" y="6217920"/>
                </a:cubicBezTo>
                <a:cubicBezTo>
                  <a:pt x="8835924" y="6236419"/>
                  <a:pt x="8725494" y="6225533"/>
                  <a:pt x="8516726" y="6217920"/>
                </a:cubicBezTo>
                <a:cubicBezTo>
                  <a:pt x="8307958" y="6210307"/>
                  <a:pt x="8081233" y="6239587"/>
                  <a:pt x="7946413" y="6217920"/>
                </a:cubicBezTo>
                <a:cubicBezTo>
                  <a:pt x="7811593" y="6196253"/>
                  <a:pt x="7384492" y="6191030"/>
                  <a:pt x="7190417" y="6217920"/>
                </a:cubicBezTo>
                <a:cubicBezTo>
                  <a:pt x="6996342" y="6244810"/>
                  <a:pt x="6981030" y="6215975"/>
                  <a:pt x="6805787" y="6217920"/>
                </a:cubicBezTo>
                <a:cubicBezTo>
                  <a:pt x="6630544" y="6219866"/>
                  <a:pt x="6385909" y="6216383"/>
                  <a:pt x="6049791" y="6217920"/>
                </a:cubicBezTo>
                <a:cubicBezTo>
                  <a:pt x="5713673" y="6219457"/>
                  <a:pt x="5689388" y="6239733"/>
                  <a:pt x="5572319" y="6217920"/>
                </a:cubicBezTo>
                <a:cubicBezTo>
                  <a:pt x="5455250" y="6196107"/>
                  <a:pt x="4941332" y="6258771"/>
                  <a:pt x="4723481" y="6217920"/>
                </a:cubicBezTo>
                <a:cubicBezTo>
                  <a:pt x="4505630" y="6177069"/>
                  <a:pt x="4373738" y="6225532"/>
                  <a:pt x="4060326" y="6217920"/>
                </a:cubicBezTo>
                <a:cubicBezTo>
                  <a:pt x="3746915" y="6210308"/>
                  <a:pt x="3662383" y="6201051"/>
                  <a:pt x="3304330" y="6217920"/>
                </a:cubicBezTo>
                <a:cubicBezTo>
                  <a:pt x="2946277" y="6234789"/>
                  <a:pt x="2811780" y="6247225"/>
                  <a:pt x="2641175" y="6217920"/>
                </a:cubicBezTo>
                <a:cubicBezTo>
                  <a:pt x="2470571" y="6188615"/>
                  <a:pt x="2205635" y="6217310"/>
                  <a:pt x="1885179" y="6217920"/>
                </a:cubicBezTo>
                <a:cubicBezTo>
                  <a:pt x="1564723" y="6218530"/>
                  <a:pt x="1406624" y="6232388"/>
                  <a:pt x="1036341" y="6217920"/>
                </a:cubicBezTo>
                <a:cubicBezTo>
                  <a:pt x="477275" y="6225011"/>
                  <a:pt x="-117025" y="5677069"/>
                  <a:pt x="0" y="5181579"/>
                </a:cubicBezTo>
                <a:cubicBezTo>
                  <a:pt x="-25413" y="5049902"/>
                  <a:pt x="13075" y="4742779"/>
                  <a:pt x="0" y="4615063"/>
                </a:cubicBezTo>
                <a:cubicBezTo>
                  <a:pt x="-13075" y="4487347"/>
                  <a:pt x="26164" y="4147367"/>
                  <a:pt x="0" y="3965643"/>
                </a:cubicBezTo>
                <a:cubicBezTo>
                  <a:pt x="-26164" y="3783919"/>
                  <a:pt x="-10689" y="3426306"/>
                  <a:pt x="0" y="3233317"/>
                </a:cubicBezTo>
                <a:cubicBezTo>
                  <a:pt x="10689" y="3040328"/>
                  <a:pt x="24414" y="2885895"/>
                  <a:pt x="0" y="2583897"/>
                </a:cubicBezTo>
                <a:cubicBezTo>
                  <a:pt x="-24414" y="2281899"/>
                  <a:pt x="-8044" y="2087373"/>
                  <a:pt x="0" y="1851571"/>
                </a:cubicBezTo>
                <a:cubicBezTo>
                  <a:pt x="8044" y="1615769"/>
                  <a:pt x="-35198" y="1285430"/>
                  <a:pt x="0" y="1036341"/>
                </a:cubicBezTo>
                <a:close/>
              </a:path>
              <a:path w="11356848" h="6217920" extrusionOk="0">
                <a:moveTo>
                  <a:pt x="0" y="1036341"/>
                </a:moveTo>
                <a:cubicBezTo>
                  <a:pt x="-17293" y="467967"/>
                  <a:pt x="339612" y="-43284"/>
                  <a:pt x="1036341" y="0"/>
                </a:cubicBezTo>
                <a:cubicBezTo>
                  <a:pt x="1163709" y="-15836"/>
                  <a:pt x="1307432" y="11801"/>
                  <a:pt x="1513812" y="0"/>
                </a:cubicBezTo>
                <a:cubicBezTo>
                  <a:pt x="1720192" y="-11801"/>
                  <a:pt x="2062764" y="-30870"/>
                  <a:pt x="2362650" y="0"/>
                </a:cubicBezTo>
                <a:cubicBezTo>
                  <a:pt x="2662536" y="30870"/>
                  <a:pt x="2797574" y="-3556"/>
                  <a:pt x="3118647" y="0"/>
                </a:cubicBezTo>
                <a:cubicBezTo>
                  <a:pt x="3439720" y="3556"/>
                  <a:pt x="3515937" y="-7968"/>
                  <a:pt x="3688960" y="0"/>
                </a:cubicBezTo>
                <a:cubicBezTo>
                  <a:pt x="3861983" y="7968"/>
                  <a:pt x="4003432" y="19595"/>
                  <a:pt x="4166431" y="0"/>
                </a:cubicBezTo>
                <a:cubicBezTo>
                  <a:pt x="4329430" y="-19595"/>
                  <a:pt x="4604437" y="-30829"/>
                  <a:pt x="4922428" y="0"/>
                </a:cubicBezTo>
                <a:cubicBezTo>
                  <a:pt x="5240419" y="30829"/>
                  <a:pt x="5465956" y="20391"/>
                  <a:pt x="5678424" y="0"/>
                </a:cubicBezTo>
                <a:cubicBezTo>
                  <a:pt x="5890892" y="-20391"/>
                  <a:pt x="6191680" y="25356"/>
                  <a:pt x="6341579" y="0"/>
                </a:cubicBezTo>
                <a:cubicBezTo>
                  <a:pt x="6491478" y="-25356"/>
                  <a:pt x="6965374" y="41608"/>
                  <a:pt x="7190417" y="0"/>
                </a:cubicBezTo>
                <a:cubicBezTo>
                  <a:pt x="7415460" y="-41608"/>
                  <a:pt x="7713346" y="-10234"/>
                  <a:pt x="7946413" y="0"/>
                </a:cubicBezTo>
                <a:cubicBezTo>
                  <a:pt x="8179480" y="10234"/>
                  <a:pt x="8174588" y="13747"/>
                  <a:pt x="8331043" y="0"/>
                </a:cubicBezTo>
                <a:cubicBezTo>
                  <a:pt x="8487498" y="-13747"/>
                  <a:pt x="8581582" y="-17582"/>
                  <a:pt x="8715673" y="0"/>
                </a:cubicBezTo>
                <a:cubicBezTo>
                  <a:pt x="8849764" y="17582"/>
                  <a:pt x="9220727" y="1257"/>
                  <a:pt x="9564511" y="0"/>
                </a:cubicBezTo>
                <a:cubicBezTo>
                  <a:pt x="9908295" y="-1257"/>
                  <a:pt x="10159958" y="673"/>
                  <a:pt x="10320507" y="0"/>
                </a:cubicBezTo>
                <a:cubicBezTo>
                  <a:pt x="10942264" y="-58478"/>
                  <a:pt x="11494641" y="486023"/>
                  <a:pt x="11356848" y="1036341"/>
                </a:cubicBezTo>
                <a:cubicBezTo>
                  <a:pt x="11347473" y="1231053"/>
                  <a:pt x="11394631" y="1510058"/>
                  <a:pt x="11356848" y="1810119"/>
                </a:cubicBezTo>
                <a:cubicBezTo>
                  <a:pt x="11319065" y="2110180"/>
                  <a:pt x="11388990" y="2199629"/>
                  <a:pt x="11356848" y="2500992"/>
                </a:cubicBezTo>
                <a:cubicBezTo>
                  <a:pt x="11324706" y="2802355"/>
                  <a:pt x="11363046" y="2984603"/>
                  <a:pt x="11356848" y="3108960"/>
                </a:cubicBezTo>
                <a:cubicBezTo>
                  <a:pt x="11350650" y="3233317"/>
                  <a:pt x="11328532" y="3590110"/>
                  <a:pt x="11356848" y="3799833"/>
                </a:cubicBezTo>
                <a:cubicBezTo>
                  <a:pt x="11385164" y="4009556"/>
                  <a:pt x="11369399" y="4183462"/>
                  <a:pt x="11356848" y="4407801"/>
                </a:cubicBezTo>
                <a:cubicBezTo>
                  <a:pt x="11344297" y="4632140"/>
                  <a:pt x="11376613" y="4849595"/>
                  <a:pt x="11356848" y="5181579"/>
                </a:cubicBezTo>
                <a:cubicBezTo>
                  <a:pt x="11436679" y="5688117"/>
                  <a:pt x="10915074" y="6242233"/>
                  <a:pt x="10320507" y="6217920"/>
                </a:cubicBezTo>
                <a:cubicBezTo>
                  <a:pt x="9909002" y="6221494"/>
                  <a:pt x="9788906" y="6198441"/>
                  <a:pt x="9471669" y="6217920"/>
                </a:cubicBezTo>
                <a:cubicBezTo>
                  <a:pt x="9154432" y="6237399"/>
                  <a:pt x="9057704" y="6222078"/>
                  <a:pt x="8901356" y="6217920"/>
                </a:cubicBezTo>
                <a:cubicBezTo>
                  <a:pt x="8745008" y="6213762"/>
                  <a:pt x="8337159" y="6177147"/>
                  <a:pt x="8052518" y="6217920"/>
                </a:cubicBezTo>
                <a:cubicBezTo>
                  <a:pt x="7767877" y="6258693"/>
                  <a:pt x="7807245" y="6234075"/>
                  <a:pt x="7667888" y="6217920"/>
                </a:cubicBezTo>
                <a:cubicBezTo>
                  <a:pt x="7528531" y="6201766"/>
                  <a:pt x="7335878" y="6241824"/>
                  <a:pt x="7097575" y="6217920"/>
                </a:cubicBezTo>
                <a:cubicBezTo>
                  <a:pt x="6859272" y="6194016"/>
                  <a:pt x="6521855" y="6244267"/>
                  <a:pt x="6341579" y="6217920"/>
                </a:cubicBezTo>
                <a:cubicBezTo>
                  <a:pt x="6161303" y="6191573"/>
                  <a:pt x="6117157" y="6228582"/>
                  <a:pt x="5956949" y="6217920"/>
                </a:cubicBezTo>
                <a:cubicBezTo>
                  <a:pt x="5796741" y="6207259"/>
                  <a:pt x="5700650" y="6239634"/>
                  <a:pt x="5479478" y="6217920"/>
                </a:cubicBezTo>
                <a:cubicBezTo>
                  <a:pt x="5258306" y="6196206"/>
                  <a:pt x="5183742" y="6207704"/>
                  <a:pt x="4909165" y="6217920"/>
                </a:cubicBezTo>
                <a:cubicBezTo>
                  <a:pt x="4634588" y="6228136"/>
                  <a:pt x="4347768" y="6240087"/>
                  <a:pt x="4153168" y="6217920"/>
                </a:cubicBezTo>
                <a:cubicBezTo>
                  <a:pt x="3958568" y="6195753"/>
                  <a:pt x="3928453" y="6218209"/>
                  <a:pt x="3768538" y="6217920"/>
                </a:cubicBezTo>
                <a:cubicBezTo>
                  <a:pt x="3608623" y="6217632"/>
                  <a:pt x="3429568" y="6195533"/>
                  <a:pt x="3198225" y="6217920"/>
                </a:cubicBezTo>
                <a:cubicBezTo>
                  <a:pt x="2966882" y="6240307"/>
                  <a:pt x="2935739" y="6218211"/>
                  <a:pt x="2813596" y="6217920"/>
                </a:cubicBezTo>
                <a:cubicBezTo>
                  <a:pt x="2691453" y="6217629"/>
                  <a:pt x="2492851" y="6213385"/>
                  <a:pt x="2243283" y="6217920"/>
                </a:cubicBezTo>
                <a:cubicBezTo>
                  <a:pt x="1993715" y="6222455"/>
                  <a:pt x="1540975" y="6215357"/>
                  <a:pt x="1036341" y="6217920"/>
                </a:cubicBezTo>
                <a:cubicBezTo>
                  <a:pt x="327991" y="6198293"/>
                  <a:pt x="24590" y="5712475"/>
                  <a:pt x="0" y="5181579"/>
                </a:cubicBezTo>
                <a:cubicBezTo>
                  <a:pt x="22559" y="5009057"/>
                  <a:pt x="-33478" y="4581863"/>
                  <a:pt x="0" y="4407801"/>
                </a:cubicBezTo>
                <a:cubicBezTo>
                  <a:pt x="33478" y="4233739"/>
                  <a:pt x="-15185" y="3807085"/>
                  <a:pt x="0" y="3634023"/>
                </a:cubicBezTo>
                <a:cubicBezTo>
                  <a:pt x="15185" y="3460961"/>
                  <a:pt x="9442" y="3286222"/>
                  <a:pt x="0" y="2984603"/>
                </a:cubicBezTo>
                <a:cubicBezTo>
                  <a:pt x="-9442" y="2682984"/>
                  <a:pt x="10299" y="2514291"/>
                  <a:pt x="0" y="2376635"/>
                </a:cubicBezTo>
                <a:cubicBezTo>
                  <a:pt x="-10299" y="2238979"/>
                  <a:pt x="-11094" y="1843984"/>
                  <a:pt x="0" y="1644309"/>
                </a:cubicBezTo>
                <a:cubicBezTo>
                  <a:pt x="11094" y="1444634"/>
                  <a:pt x="-345" y="1278657"/>
                  <a:pt x="0" y="1036341"/>
                </a:cubicBezTo>
                <a:close/>
              </a:path>
            </a:pathLst>
          </a:custGeom>
          <a:solidFill>
            <a:schemeClr val="lt1"/>
          </a:solidFill>
          <a:ln w="38100" cap="flat" cmpd="sng">
            <a:solidFill>
              <a:schemeClr val="accent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67" name="Google Shape;367;p21"/>
          <p:cNvPicPr preferRelativeResize="0"/>
          <p:nvPr/>
        </p:nvPicPr>
        <p:blipFill rotWithShape="1">
          <a:blip r:embed="rId4">
            <a:alphaModFix/>
          </a:blip>
          <a:srcRect/>
          <a:stretch/>
        </p:blipFill>
        <p:spPr>
          <a:xfrm>
            <a:off x="8652674" y="2758204"/>
            <a:ext cx="3527742" cy="4127228"/>
          </a:xfrm>
          <a:prstGeom prst="rect">
            <a:avLst/>
          </a:prstGeom>
          <a:noFill/>
          <a:ln>
            <a:noFill/>
          </a:ln>
        </p:spPr>
      </p:pic>
      <p:grpSp>
        <p:nvGrpSpPr>
          <p:cNvPr id="368" name="Google Shape;368;p21"/>
          <p:cNvGrpSpPr/>
          <p:nvPr/>
        </p:nvGrpSpPr>
        <p:grpSpPr>
          <a:xfrm>
            <a:off x="504857" y="302168"/>
            <a:ext cx="7569295" cy="1296939"/>
            <a:chOff x="504857" y="302168"/>
            <a:chExt cx="7569295" cy="1296939"/>
          </a:xfrm>
        </p:grpSpPr>
        <p:sp>
          <p:nvSpPr>
            <p:cNvPr id="369" name="Google Shape;369;p21"/>
            <p:cNvSpPr/>
            <p:nvPr/>
          </p:nvSpPr>
          <p:spPr>
            <a:xfrm>
              <a:off x="983742" y="738716"/>
              <a:ext cx="7090410" cy="860391"/>
            </a:xfrm>
            <a:custGeom>
              <a:avLst/>
              <a:gdLst/>
              <a:ahLst/>
              <a:cxnLst/>
              <a:rect l="l" t="t" r="r" b="b"/>
              <a:pathLst>
                <a:path w="7090410" h="860391" fill="none" extrusionOk="0">
                  <a:moveTo>
                    <a:pt x="143401" y="0"/>
                  </a:moveTo>
                  <a:cubicBezTo>
                    <a:pt x="431181" y="27265"/>
                    <a:pt x="746860" y="-7847"/>
                    <a:pt x="977042" y="0"/>
                  </a:cubicBezTo>
                  <a:cubicBezTo>
                    <a:pt x="1207224" y="7847"/>
                    <a:pt x="1302262" y="7671"/>
                    <a:pt x="1532803" y="0"/>
                  </a:cubicBezTo>
                  <a:cubicBezTo>
                    <a:pt x="1763344" y="-7671"/>
                    <a:pt x="1809329" y="-6076"/>
                    <a:pt x="2019093" y="0"/>
                  </a:cubicBezTo>
                  <a:cubicBezTo>
                    <a:pt x="2228857" y="6076"/>
                    <a:pt x="2394924" y="30176"/>
                    <a:pt x="2644324" y="0"/>
                  </a:cubicBezTo>
                  <a:cubicBezTo>
                    <a:pt x="2893724" y="-30176"/>
                    <a:pt x="3242236" y="-19773"/>
                    <a:pt x="3477965" y="0"/>
                  </a:cubicBezTo>
                  <a:cubicBezTo>
                    <a:pt x="3713694" y="19773"/>
                    <a:pt x="3980038" y="5979"/>
                    <a:pt x="4172666" y="0"/>
                  </a:cubicBezTo>
                  <a:cubicBezTo>
                    <a:pt x="4365294" y="-5979"/>
                    <a:pt x="4612654" y="-25499"/>
                    <a:pt x="4936837" y="0"/>
                  </a:cubicBezTo>
                  <a:cubicBezTo>
                    <a:pt x="5261020" y="25499"/>
                    <a:pt x="5236696" y="-20359"/>
                    <a:pt x="5423128" y="0"/>
                  </a:cubicBezTo>
                  <a:cubicBezTo>
                    <a:pt x="5609560" y="20359"/>
                    <a:pt x="5778464" y="-7304"/>
                    <a:pt x="5909418" y="0"/>
                  </a:cubicBezTo>
                  <a:cubicBezTo>
                    <a:pt x="6040372" y="7304"/>
                    <a:pt x="6511445" y="-21215"/>
                    <a:pt x="7090410" y="0"/>
                  </a:cubicBezTo>
                  <a:lnTo>
                    <a:pt x="7090410" y="0"/>
                  </a:lnTo>
                  <a:cubicBezTo>
                    <a:pt x="7087744" y="181425"/>
                    <a:pt x="7090444" y="214980"/>
                    <a:pt x="7090410" y="365665"/>
                  </a:cubicBezTo>
                  <a:cubicBezTo>
                    <a:pt x="7090376" y="516351"/>
                    <a:pt x="7105887" y="625615"/>
                    <a:pt x="7090410" y="716990"/>
                  </a:cubicBezTo>
                  <a:cubicBezTo>
                    <a:pt x="7092881" y="795185"/>
                    <a:pt x="7029436" y="861055"/>
                    <a:pt x="6947009" y="860391"/>
                  </a:cubicBezTo>
                  <a:cubicBezTo>
                    <a:pt x="6655026" y="879066"/>
                    <a:pt x="6526115" y="879520"/>
                    <a:pt x="6321778" y="860391"/>
                  </a:cubicBezTo>
                  <a:cubicBezTo>
                    <a:pt x="6117441" y="841262"/>
                    <a:pt x="5814222" y="879053"/>
                    <a:pt x="5627077" y="860391"/>
                  </a:cubicBezTo>
                  <a:cubicBezTo>
                    <a:pt x="5439932" y="841729"/>
                    <a:pt x="5198486" y="889672"/>
                    <a:pt x="4862906" y="860391"/>
                  </a:cubicBezTo>
                  <a:cubicBezTo>
                    <a:pt x="4527326" y="831110"/>
                    <a:pt x="4435742" y="827306"/>
                    <a:pt x="4168205" y="860391"/>
                  </a:cubicBezTo>
                  <a:cubicBezTo>
                    <a:pt x="3900668" y="893476"/>
                    <a:pt x="3775386" y="858781"/>
                    <a:pt x="3612445" y="860391"/>
                  </a:cubicBezTo>
                  <a:cubicBezTo>
                    <a:pt x="3449504" y="862001"/>
                    <a:pt x="3096073" y="871165"/>
                    <a:pt x="2848274" y="860391"/>
                  </a:cubicBezTo>
                  <a:cubicBezTo>
                    <a:pt x="2600475" y="849617"/>
                    <a:pt x="2281754" y="858251"/>
                    <a:pt x="2084103" y="860391"/>
                  </a:cubicBezTo>
                  <a:cubicBezTo>
                    <a:pt x="1886452" y="862531"/>
                    <a:pt x="1758124" y="887053"/>
                    <a:pt x="1458872" y="860391"/>
                  </a:cubicBezTo>
                  <a:cubicBezTo>
                    <a:pt x="1159620" y="833729"/>
                    <a:pt x="1161472" y="850715"/>
                    <a:pt x="972581" y="860391"/>
                  </a:cubicBezTo>
                  <a:cubicBezTo>
                    <a:pt x="783690" y="870067"/>
                    <a:pt x="446888" y="844494"/>
                    <a:pt x="0" y="860391"/>
                  </a:cubicBezTo>
                  <a:lnTo>
                    <a:pt x="0" y="860391"/>
                  </a:lnTo>
                  <a:cubicBezTo>
                    <a:pt x="1471" y="769737"/>
                    <a:pt x="-9675" y="665454"/>
                    <a:pt x="0" y="501896"/>
                  </a:cubicBezTo>
                  <a:cubicBezTo>
                    <a:pt x="9675" y="338339"/>
                    <a:pt x="-17710" y="244494"/>
                    <a:pt x="0" y="143401"/>
                  </a:cubicBezTo>
                  <a:cubicBezTo>
                    <a:pt x="-10673" y="65448"/>
                    <a:pt x="65955" y="-12623"/>
                    <a:pt x="143401" y="0"/>
                  </a:cubicBezTo>
                  <a:close/>
                </a:path>
                <a:path w="7090410" h="860391" extrusionOk="0">
                  <a:moveTo>
                    <a:pt x="143401" y="0"/>
                  </a:moveTo>
                  <a:cubicBezTo>
                    <a:pt x="350585" y="-18560"/>
                    <a:pt x="568201" y="-27299"/>
                    <a:pt x="699162" y="0"/>
                  </a:cubicBezTo>
                  <a:cubicBezTo>
                    <a:pt x="830123" y="27299"/>
                    <a:pt x="1299593" y="151"/>
                    <a:pt x="1532803" y="0"/>
                  </a:cubicBezTo>
                  <a:cubicBezTo>
                    <a:pt x="1766013" y="-151"/>
                    <a:pt x="1866560" y="17891"/>
                    <a:pt x="2019093" y="0"/>
                  </a:cubicBezTo>
                  <a:cubicBezTo>
                    <a:pt x="2171626" y="-17891"/>
                    <a:pt x="2568993" y="-30693"/>
                    <a:pt x="2852735" y="0"/>
                  </a:cubicBezTo>
                  <a:cubicBezTo>
                    <a:pt x="3136477" y="30693"/>
                    <a:pt x="3152399" y="19076"/>
                    <a:pt x="3339025" y="0"/>
                  </a:cubicBezTo>
                  <a:cubicBezTo>
                    <a:pt x="3525651" y="-19076"/>
                    <a:pt x="3676470" y="-9838"/>
                    <a:pt x="3825316" y="0"/>
                  </a:cubicBezTo>
                  <a:cubicBezTo>
                    <a:pt x="3974162" y="9838"/>
                    <a:pt x="4335912" y="-18078"/>
                    <a:pt x="4658957" y="0"/>
                  </a:cubicBezTo>
                  <a:cubicBezTo>
                    <a:pt x="4982002" y="18078"/>
                    <a:pt x="5181721" y="19440"/>
                    <a:pt x="5423128" y="0"/>
                  </a:cubicBezTo>
                  <a:cubicBezTo>
                    <a:pt x="5664535" y="-19440"/>
                    <a:pt x="5779800" y="-6702"/>
                    <a:pt x="6048359" y="0"/>
                  </a:cubicBezTo>
                  <a:cubicBezTo>
                    <a:pt x="6316918" y="6702"/>
                    <a:pt x="6705658" y="31908"/>
                    <a:pt x="7090410" y="0"/>
                  </a:cubicBezTo>
                  <a:lnTo>
                    <a:pt x="7090410" y="0"/>
                  </a:lnTo>
                  <a:cubicBezTo>
                    <a:pt x="7080161" y="121466"/>
                    <a:pt x="7092952" y="253378"/>
                    <a:pt x="7090410" y="351325"/>
                  </a:cubicBezTo>
                  <a:cubicBezTo>
                    <a:pt x="7087868" y="449272"/>
                    <a:pt x="7094428" y="628915"/>
                    <a:pt x="7090410" y="716990"/>
                  </a:cubicBezTo>
                  <a:cubicBezTo>
                    <a:pt x="7103657" y="784111"/>
                    <a:pt x="7007967" y="867968"/>
                    <a:pt x="6947009" y="860391"/>
                  </a:cubicBezTo>
                  <a:cubicBezTo>
                    <a:pt x="6797664" y="877483"/>
                    <a:pt x="6601437" y="883055"/>
                    <a:pt x="6460718" y="860391"/>
                  </a:cubicBezTo>
                  <a:cubicBezTo>
                    <a:pt x="6319999" y="837727"/>
                    <a:pt x="5965162" y="864637"/>
                    <a:pt x="5627077" y="860391"/>
                  </a:cubicBezTo>
                  <a:cubicBezTo>
                    <a:pt x="5288992" y="856145"/>
                    <a:pt x="5239955" y="846839"/>
                    <a:pt x="5140787" y="860391"/>
                  </a:cubicBezTo>
                  <a:cubicBezTo>
                    <a:pt x="5041619" y="873944"/>
                    <a:pt x="4710668" y="874642"/>
                    <a:pt x="4446086" y="860391"/>
                  </a:cubicBezTo>
                  <a:cubicBezTo>
                    <a:pt x="4181504" y="846140"/>
                    <a:pt x="3980398" y="853162"/>
                    <a:pt x="3820855" y="860391"/>
                  </a:cubicBezTo>
                  <a:cubicBezTo>
                    <a:pt x="3661312" y="867620"/>
                    <a:pt x="3428371" y="874733"/>
                    <a:pt x="3056684" y="860391"/>
                  </a:cubicBezTo>
                  <a:cubicBezTo>
                    <a:pt x="2684997" y="846049"/>
                    <a:pt x="2747789" y="836188"/>
                    <a:pt x="2500923" y="860391"/>
                  </a:cubicBezTo>
                  <a:cubicBezTo>
                    <a:pt x="2254057" y="884594"/>
                    <a:pt x="2055357" y="861614"/>
                    <a:pt x="1875692" y="860391"/>
                  </a:cubicBezTo>
                  <a:cubicBezTo>
                    <a:pt x="1696027" y="859168"/>
                    <a:pt x="1345310" y="821156"/>
                    <a:pt x="1042051" y="860391"/>
                  </a:cubicBezTo>
                  <a:cubicBezTo>
                    <a:pt x="738792" y="899626"/>
                    <a:pt x="302107" y="838607"/>
                    <a:pt x="0" y="860391"/>
                  </a:cubicBezTo>
                  <a:lnTo>
                    <a:pt x="0" y="860391"/>
                  </a:lnTo>
                  <a:cubicBezTo>
                    <a:pt x="-13004" y="724299"/>
                    <a:pt x="-7793" y="617781"/>
                    <a:pt x="0" y="509066"/>
                  </a:cubicBezTo>
                  <a:cubicBezTo>
                    <a:pt x="7793" y="400352"/>
                    <a:pt x="-203" y="314273"/>
                    <a:pt x="0" y="143401"/>
                  </a:cubicBezTo>
                  <a:cubicBezTo>
                    <a:pt x="-6538" y="77794"/>
                    <a:pt x="63235" y="7167"/>
                    <a:pt x="143401" y="0"/>
                  </a:cubicBezTo>
                  <a:close/>
                </a:path>
              </a:pathLst>
            </a:custGeom>
            <a:solidFill>
              <a:schemeClr val="lt1"/>
            </a:solidFill>
            <a:ln w="28575" cap="flat" cmpd="sng">
              <a:solidFill>
                <a:srgbClr val="019C0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b="1">
                  <a:solidFill>
                    <a:srgbClr val="0F4861"/>
                  </a:solidFill>
                  <a:latin typeface="Calibri"/>
                  <a:ea typeface="Calibri"/>
                  <a:cs typeface="Calibri"/>
                  <a:sym typeface="Calibri"/>
                </a:rPr>
                <a:t>Khung cảnh thiên nhiên khi các bạn nhỏ đi chăn trâu được miêu tả thế nào?</a:t>
              </a:r>
              <a:endParaRPr/>
            </a:p>
          </p:txBody>
        </p:sp>
        <p:pic>
          <p:nvPicPr>
            <p:cNvPr id="370" name="Google Shape;370;p21"/>
            <p:cNvPicPr preferRelativeResize="0"/>
            <p:nvPr/>
          </p:nvPicPr>
          <p:blipFill rotWithShape="1">
            <a:blip r:embed="rId5">
              <a:alphaModFix/>
            </a:blip>
            <a:srcRect/>
            <a:stretch/>
          </p:blipFill>
          <p:spPr>
            <a:xfrm>
              <a:off x="504857" y="302168"/>
              <a:ext cx="835205" cy="818584"/>
            </a:xfrm>
            <a:prstGeom prst="rect">
              <a:avLst/>
            </a:prstGeom>
            <a:noFill/>
            <a:ln>
              <a:noFill/>
            </a:ln>
          </p:spPr>
        </p:pic>
      </p:grpSp>
      <p:grpSp>
        <p:nvGrpSpPr>
          <p:cNvPr id="371" name="Google Shape;371;p21"/>
          <p:cNvGrpSpPr/>
          <p:nvPr/>
        </p:nvGrpSpPr>
        <p:grpSpPr>
          <a:xfrm>
            <a:off x="504857" y="1615339"/>
            <a:ext cx="7605649" cy="1505559"/>
            <a:chOff x="504857" y="1615339"/>
            <a:chExt cx="7605649" cy="1505559"/>
          </a:xfrm>
        </p:grpSpPr>
        <p:sp>
          <p:nvSpPr>
            <p:cNvPr id="372" name="Google Shape;372;p21"/>
            <p:cNvSpPr/>
            <p:nvPr/>
          </p:nvSpPr>
          <p:spPr>
            <a:xfrm>
              <a:off x="1020096" y="2103413"/>
              <a:ext cx="7090410" cy="1017485"/>
            </a:xfrm>
            <a:custGeom>
              <a:avLst/>
              <a:gdLst/>
              <a:ahLst/>
              <a:cxnLst/>
              <a:rect l="l" t="t" r="r" b="b"/>
              <a:pathLst>
                <a:path w="7090410" h="1017485" fill="none" extrusionOk="0">
                  <a:moveTo>
                    <a:pt x="169584" y="0"/>
                  </a:moveTo>
                  <a:cubicBezTo>
                    <a:pt x="450004" y="33733"/>
                    <a:pt x="719317" y="-37481"/>
                    <a:pt x="1000083" y="0"/>
                  </a:cubicBezTo>
                  <a:cubicBezTo>
                    <a:pt x="1280849" y="37481"/>
                    <a:pt x="1300273" y="8601"/>
                    <a:pt x="1553749" y="0"/>
                  </a:cubicBezTo>
                  <a:cubicBezTo>
                    <a:pt x="1807225" y="-8601"/>
                    <a:pt x="1869665" y="-16965"/>
                    <a:pt x="2038207" y="0"/>
                  </a:cubicBezTo>
                  <a:cubicBezTo>
                    <a:pt x="2206749" y="16965"/>
                    <a:pt x="2439993" y="-26605"/>
                    <a:pt x="2661081" y="0"/>
                  </a:cubicBezTo>
                  <a:cubicBezTo>
                    <a:pt x="2882169" y="26605"/>
                    <a:pt x="3140859" y="-19841"/>
                    <a:pt x="3491580" y="0"/>
                  </a:cubicBezTo>
                  <a:cubicBezTo>
                    <a:pt x="3842301" y="19841"/>
                    <a:pt x="4013502" y="-18093"/>
                    <a:pt x="4183663" y="0"/>
                  </a:cubicBezTo>
                  <a:cubicBezTo>
                    <a:pt x="4353824" y="18093"/>
                    <a:pt x="4668304" y="3526"/>
                    <a:pt x="4944954" y="0"/>
                  </a:cubicBezTo>
                  <a:cubicBezTo>
                    <a:pt x="5221604" y="-3526"/>
                    <a:pt x="5303634" y="-16991"/>
                    <a:pt x="5429412" y="0"/>
                  </a:cubicBezTo>
                  <a:cubicBezTo>
                    <a:pt x="5555190" y="16991"/>
                    <a:pt x="5675509" y="-11282"/>
                    <a:pt x="5913870" y="0"/>
                  </a:cubicBezTo>
                  <a:cubicBezTo>
                    <a:pt x="6152231" y="11282"/>
                    <a:pt x="6683285" y="52193"/>
                    <a:pt x="7090410" y="0"/>
                  </a:cubicBezTo>
                  <a:lnTo>
                    <a:pt x="7090410" y="0"/>
                  </a:lnTo>
                  <a:cubicBezTo>
                    <a:pt x="7078895" y="136868"/>
                    <a:pt x="7089670" y="289371"/>
                    <a:pt x="7090410" y="432430"/>
                  </a:cubicBezTo>
                  <a:cubicBezTo>
                    <a:pt x="7091151" y="575489"/>
                    <a:pt x="7105630" y="748309"/>
                    <a:pt x="7090410" y="847901"/>
                  </a:cubicBezTo>
                  <a:cubicBezTo>
                    <a:pt x="7097482" y="938690"/>
                    <a:pt x="7035788" y="1021865"/>
                    <a:pt x="6920826" y="1017485"/>
                  </a:cubicBezTo>
                  <a:cubicBezTo>
                    <a:pt x="6711163" y="1011496"/>
                    <a:pt x="6593145" y="1002890"/>
                    <a:pt x="6297952" y="1017485"/>
                  </a:cubicBezTo>
                  <a:cubicBezTo>
                    <a:pt x="6002759" y="1032080"/>
                    <a:pt x="5865294" y="987958"/>
                    <a:pt x="5605869" y="1017485"/>
                  </a:cubicBezTo>
                  <a:cubicBezTo>
                    <a:pt x="5346444" y="1047012"/>
                    <a:pt x="5170577" y="998503"/>
                    <a:pt x="4844578" y="1017485"/>
                  </a:cubicBezTo>
                  <a:cubicBezTo>
                    <a:pt x="4518579" y="1036467"/>
                    <a:pt x="4293055" y="1046283"/>
                    <a:pt x="4152496" y="1017485"/>
                  </a:cubicBezTo>
                  <a:cubicBezTo>
                    <a:pt x="4011937" y="988687"/>
                    <a:pt x="3738813" y="1009345"/>
                    <a:pt x="3598830" y="1017485"/>
                  </a:cubicBezTo>
                  <a:cubicBezTo>
                    <a:pt x="3458847" y="1025625"/>
                    <a:pt x="3141752" y="1000523"/>
                    <a:pt x="2837539" y="1017485"/>
                  </a:cubicBezTo>
                  <a:cubicBezTo>
                    <a:pt x="2533326" y="1034447"/>
                    <a:pt x="2313260" y="987056"/>
                    <a:pt x="2076248" y="1017485"/>
                  </a:cubicBezTo>
                  <a:cubicBezTo>
                    <a:pt x="1839236" y="1047914"/>
                    <a:pt x="1707978" y="1025460"/>
                    <a:pt x="1453373" y="1017485"/>
                  </a:cubicBezTo>
                  <a:cubicBezTo>
                    <a:pt x="1198769" y="1009510"/>
                    <a:pt x="1208165" y="1009321"/>
                    <a:pt x="968916" y="1017485"/>
                  </a:cubicBezTo>
                  <a:cubicBezTo>
                    <a:pt x="729667" y="1025649"/>
                    <a:pt x="336273" y="1042932"/>
                    <a:pt x="0" y="1017485"/>
                  </a:cubicBezTo>
                  <a:lnTo>
                    <a:pt x="0" y="1017485"/>
                  </a:lnTo>
                  <a:cubicBezTo>
                    <a:pt x="-8368" y="808670"/>
                    <a:pt x="-11923" y="756646"/>
                    <a:pt x="0" y="593535"/>
                  </a:cubicBezTo>
                  <a:cubicBezTo>
                    <a:pt x="11923" y="430424"/>
                    <a:pt x="-13057" y="279570"/>
                    <a:pt x="0" y="169584"/>
                  </a:cubicBezTo>
                  <a:cubicBezTo>
                    <a:pt x="-13277" y="77474"/>
                    <a:pt x="76656" y="-5265"/>
                    <a:pt x="169584" y="0"/>
                  </a:cubicBezTo>
                  <a:close/>
                </a:path>
                <a:path w="7090410" h="1017485" extrusionOk="0">
                  <a:moveTo>
                    <a:pt x="169584" y="0"/>
                  </a:moveTo>
                  <a:cubicBezTo>
                    <a:pt x="332706" y="10169"/>
                    <a:pt x="564245" y="12560"/>
                    <a:pt x="723250" y="0"/>
                  </a:cubicBezTo>
                  <a:cubicBezTo>
                    <a:pt x="882255" y="-12560"/>
                    <a:pt x="1238174" y="36948"/>
                    <a:pt x="1553749" y="0"/>
                  </a:cubicBezTo>
                  <a:cubicBezTo>
                    <a:pt x="1869324" y="-36948"/>
                    <a:pt x="1850641" y="-11306"/>
                    <a:pt x="2038207" y="0"/>
                  </a:cubicBezTo>
                  <a:cubicBezTo>
                    <a:pt x="2225773" y="11306"/>
                    <a:pt x="2604846" y="18788"/>
                    <a:pt x="2868706" y="0"/>
                  </a:cubicBezTo>
                  <a:cubicBezTo>
                    <a:pt x="3132566" y="-18788"/>
                    <a:pt x="3186837" y="-18966"/>
                    <a:pt x="3353164" y="0"/>
                  </a:cubicBezTo>
                  <a:cubicBezTo>
                    <a:pt x="3519491" y="18966"/>
                    <a:pt x="3643244" y="-17870"/>
                    <a:pt x="3837622" y="0"/>
                  </a:cubicBezTo>
                  <a:cubicBezTo>
                    <a:pt x="4032000" y="17870"/>
                    <a:pt x="4485017" y="-37448"/>
                    <a:pt x="4668121" y="0"/>
                  </a:cubicBezTo>
                  <a:cubicBezTo>
                    <a:pt x="4851225" y="37448"/>
                    <a:pt x="5220343" y="34637"/>
                    <a:pt x="5429412" y="0"/>
                  </a:cubicBezTo>
                  <a:cubicBezTo>
                    <a:pt x="5638481" y="-34637"/>
                    <a:pt x="5893500" y="7099"/>
                    <a:pt x="6052286" y="0"/>
                  </a:cubicBezTo>
                  <a:cubicBezTo>
                    <a:pt x="6211072" y="-7099"/>
                    <a:pt x="6704384" y="25449"/>
                    <a:pt x="7090410" y="0"/>
                  </a:cubicBezTo>
                  <a:lnTo>
                    <a:pt x="7090410" y="0"/>
                  </a:lnTo>
                  <a:cubicBezTo>
                    <a:pt x="7100890" y="194055"/>
                    <a:pt x="7080698" y="322362"/>
                    <a:pt x="7090410" y="415471"/>
                  </a:cubicBezTo>
                  <a:cubicBezTo>
                    <a:pt x="7100122" y="508580"/>
                    <a:pt x="7094030" y="675817"/>
                    <a:pt x="7090410" y="847901"/>
                  </a:cubicBezTo>
                  <a:cubicBezTo>
                    <a:pt x="7094083" y="938212"/>
                    <a:pt x="6995991" y="1025168"/>
                    <a:pt x="6920826" y="1017485"/>
                  </a:cubicBezTo>
                  <a:cubicBezTo>
                    <a:pt x="6757880" y="1006145"/>
                    <a:pt x="6555266" y="1005000"/>
                    <a:pt x="6436368" y="1017485"/>
                  </a:cubicBezTo>
                  <a:cubicBezTo>
                    <a:pt x="6317470" y="1029970"/>
                    <a:pt x="5902103" y="991225"/>
                    <a:pt x="5605869" y="1017485"/>
                  </a:cubicBezTo>
                  <a:cubicBezTo>
                    <a:pt x="5309635" y="1043745"/>
                    <a:pt x="5247373" y="999391"/>
                    <a:pt x="5121411" y="1017485"/>
                  </a:cubicBezTo>
                  <a:cubicBezTo>
                    <a:pt x="4995449" y="1035579"/>
                    <a:pt x="4606035" y="1017419"/>
                    <a:pt x="4429329" y="1017485"/>
                  </a:cubicBezTo>
                  <a:cubicBezTo>
                    <a:pt x="4252623" y="1017551"/>
                    <a:pt x="4091911" y="1010887"/>
                    <a:pt x="3806454" y="1017485"/>
                  </a:cubicBezTo>
                  <a:cubicBezTo>
                    <a:pt x="3520998" y="1024083"/>
                    <a:pt x="3343625" y="981704"/>
                    <a:pt x="3045163" y="1017485"/>
                  </a:cubicBezTo>
                  <a:cubicBezTo>
                    <a:pt x="2746701" y="1053266"/>
                    <a:pt x="2614820" y="993799"/>
                    <a:pt x="2491497" y="1017485"/>
                  </a:cubicBezTo>
                  <a:cubicBezTo>
                    <a:pt x="2368174" y="1041171"/>
                    <a:pt x="2130181" y="1026680"/>
                    <a:pt x="1868623" y="1017485"/>
                  </a:cubicBezTo>
                  <a:cubicBezTo>
                    <a:pt x="1607065" y="1008290"/>
                    <a:pt x="1357706" y="1056032"/>
                    <a:pt x="1038124" y="1017485"/>
                  </a:cubicBezTo>
                  <a:cubicBezTo>
                    <a:pt x="718542" y="978938"/>
                    <a:pt x="381595" y="1035951"/>
                    <a:pt x="0" y="1017485"/>
                  </a:cubicBezTo>
                  <a:lnTo>
                    <a:pt x="0" y="1017485"/>
                  </a:lnTo>
                  <a:cubicBezTo>
                    <a:pt x="-10884" y="901013"/>
                    <a:pt x="19676" y="802582"/>
                    <a:pt x="0" y="602014"/>
                  </a:cubicBezTo>
                  <a:cubicBezTo>
                    <a:pt x="-19676" y="401446"/>
                    <a:pt x="-5701" y="275812"/>
                    <a:pt x="0" y="169584"/>
                  </a:cubicBezTo>
                  <a:cubicBezTo>
                    <a:pt x="-4016" y="84273"/>
                    <a:pt x="74795" y="8365"/>
                    <a:pt x="169584" y="0"/>
                  </a:cubicBezTo>
                  <a:close/>
                </a:path>
              </a:pathLst>
            </a:custGeom>
            <a:solidFill>
              <a:schemeClr val="lt1"/>
            </a:solidFill>
            <a:ln w="28575" cap="flat" cmpd="sng">
              <a:solidFill>
                <a:srgbClr val="019C0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b="1">
                  <a:solidFill>
                    <a:srgbClr val="0F4861"/>
                  </a:solidFill>
                  <a:latin typeface="Calibri"/>
                  <a:ea typeface="Calibri"/>
                  <a:cs typeface="Calibri"/>
                  <a:sym typeface="Calibri"/>
                </a:rPr>
                <a:t>Em Bống đã phát hiện ra trò chơi gì? Theo em, vì sao các bạn thích trò chơi đó?</a:t>
              </a:r>
              <a:endParaRPr/>
            </a:p>
          </p:txBody>
        </p:sp>
        <p:pic>
          <p:nvPicPr>
            <p:cNvPr id="373" name="Google Shape;373;p21"/>
            <p:cNvPicPr preferRelativeResize="0"/>
            <p:nvPr/>
          </p:nvPicPr>
          <p:blipFill rotWithShape="1">
            <a:blip r:embed="rId6">
              <a:alphaModFix/>
            </a:blip>
            <a:srcRect/>
            <a:stretch/>
          </p:blipFill>
          <p:spPr>
            <a:xfrm>
              <a:off x="504857" y="1615339"/>
              <a:ext cx="895844" cy="878016"/>
            </a:xfrm>
            <a:prstGeom prst="rect">
              <a:avLst/>
            </a:prstGeom>
            <a:noFill/>
            <a:ln>
              <a:noFill/>
            </a:ln>
          </p:spPr>
        </p:pic>
      </p:grpSp>
      <p:grpSp>
        <p:nvGrpSpPr>
          <p:cNvPr id="374" name="Google Shape;374;p21"/>
          <p:cNvGrpSpPr/>
          <p:nvPr/>
        </p:nvGrpSpPr>
        <p:grpSpPr>
          <a:xfrm>
            <a:off x="464820" y="3135770"/>
            <a:ext cx="7850750" cy="3091451"/>
            <a:chOff x="464820" y="3135770"/>
            <a:chExt cx="7850750" cy="3091451"/>
          </a:xfrm>
        </p:grpSpPr>
        <p:sp>
          <p:nvSpPr>
            <p:cNvPr id="375" name="Google Shape;375;p21"/>
            <p:cNvSpPr/>
            <p:nvPr/>
          </p:nvSpPr>
          <p:spPr>
            <a:xfrm>
              <a:off x="1020096" y="3429000"/>
              <a:ext cx="7090410" cy="1131736"/>
            </a:xfrm>
            <a:custGeom>
              <a:avLst/>
              <a:gdLst/>
              <a:ahLst/>
              <a:cxnLst/>
              <a:rect l="l" t="t" r="r" b="b"/>
              <a:pathLst>
                <a:path w="7090410" h="1131736" fill="none" extrusionOk="0">
                  <a:moveTo>
                    <a:pt x="188626" y="0"/>
                  </a:moveTo>
                  <a:cubicBezTo>
                    <a:pt x="364421" y="3701"/>
                    <a:pt x="804709" y="-30066"/>
                    <a:pt x="1016840" y="0"/>
                  </a:cubicBezTo>
                  <a:cubicBezTo>
                    <a:pt x="1228971" y="30066"/>
                    <a:pt x="1335316" y="24375"/>
                    <a:pt x="1568983" y="0"/>
                  </a:cubicBezTo>
                  <a:cubicBezTo>
                    <a:pt x="1802650" y="-24375"/>
                    <a:pt x="1825773" y="12528"/>
                    <a:pt x="2052108" y="0"/>
                  </a:cubicBezTo>
                  <a:cubicBezTo>
                    <a:pt x="2278443" y="-12528"/>
                    <a:pt x="2526601" y="22406"/>
                    <a:pt x="2673268" y="0"/>
                  </a:cubicBezTo>
                  <a:cubicBezTo>
                    <a:pt x="2819935" y="-22406"/>
                    <a:pt x="3277977" y="1065"/>
                    <a:pt x="3501482" y="0"/>
                  </a:cubicBezTo>
                  <a:cubicBezTo>
                    <a:pt x="3724987" y="-1065"/>
                    <a:pt x="4025769" y="3258"/>
                    <a:pt x="4191661" y="0"/>
                  </a:cubicBezTo>
                  <a:cubicBezTo>
                    <a:pt x="4357553" y="-3258"/>
                    <a:pt x="4677041" y="-32242"/>
                    <a:pt x="4950857" y="0"/>
                  </a:cubicBezTo>
                  <a:cubicBezTo>
                    <a:pt x="5224673" y="32242"/>
                    <a:pt x="5215314" y="-19972"/>
                    <a:pt x="5433982" y="0"/>
                  </a:cubicBezTo>
                  <a:cubicBezTo>
                    <a:pt x="5652650" y="19972"/>
                    <a:pt x="5731206" y="-2645"/>
                    <a:pt x="5917107" y="0"/>
                  </a:cubicBezTo>
                  <a:cubicBezTo>
                    <a:pt x="6103009" y="2645"/>
                    <a:pt x="6843702" y="57777"/>
                    <a:pt x="7090410" y="0"/>
                  </a:cubicBezTo>
                  <a:lnTo>
                    <a:pt x="7090410" y="0"/>
                  </a:lnTo>
                  <a:cubicBezTo>
                    <a:pt x="7083791" y="125215"/>
                    <a:pt x="7080144" y="260141"/>
                    <a:pt x="7090410" y="480986"/>
                  </a:cubicBezTo>
                  <a:cubicBezTo>
                    <a:pt x="7100676" y="701831"/>
                    <a:pt x="7071996" y="830185"/>
                    <a:pt x="7090410" y="943110"/>
                  </a:cubicBezTo>
                  <a:cubicBezTo>
                    <a:pt x="7095947" y="1045038"/>
                    <a:pt x="7008975" y="1132356"/>
                    <a:pt x="6901784" y="1131736"/>
                  </a:cubicBezTo>
                  <a:cubicBezTo>
                    <a:pt x="6722047" y="1111619"/>
                    <a:pt x="6503154" y="1126427"/>
                    <a:pt x="6280623" y="1131736"/>
                  </a:cubicBezTo>
                  <a:cubicBezTo>
                    <a:pt x="6058092" y="1137045"/>
                    <a:pt x="5750389" y="1152320"/>
                    <a:pt x="5590445" y="1131736"/>
                  </a:cubicBezTo>
                  <a:cubicBezTo>
                    <a:pt x="5430501" y="1111152"/>
                    <a:pt x="5178140" y="1095989"/>
                    <a:pt x="4831249" y="1131736"/>
                  </a:cubicBezTo>
                  <a:cubicBezTo>
                    <a:pt x="4484358" y="1167483"/>
                    <a:pt x="4349716" y="1117799"/>
                    <a:pt x="4141070" y="1131736"/>
                  </a:cubicBezTo>
                  <a:cubicBezTo>
                    <a:pt x="3932424" y="1145673"/>
                    <a:pt x="3823844" y="1134204"/>
                    <a:pt x="3588928" y="1131736"/>
                  </a:cubicBezTo>
                  <a:cubicBezTo>
                    <a:pt x="3354012" y="1129268"/>
                    <a:pt x="3134200" y="1145915"/>
                    <a:pt x="2829731" y="1131736"/>
                  </a:cubicBezTo>
                  <a:cubicBezTo>
                    <a:pt x="2525262" y="1117557"/>
                    <a:pt x="2347823" y="1102122"/>
                    <a:pt x="2070535" y="1131736"/>
                  </a:cubicBezTo>
                  <a:cubicBezTo>
                    <a:pt x="1793247" y="1161350"/>
                    <a:pt x="1752398" y="1112293"/>
                    <a:pt x="1449375" y="1131736"/>
                  </a:cubicBezTo>
                  <a:cubicBezTo>
                    <a:pt x="1146352" y="1151179"/>
                    <a:pt x="1149023" y="1133614"/>
                    <a:pt x="966250" y="1131736"/>
                  </a:cubicBezTo>
                  <a:cubicBezTo>
                    <a:pt x="783477" y="1129858"/>
                    <a:pt x="348385" y="1153768"/>
                    <a:pt x="0" y="1131736"/>
                  </a:cubicBezTo>
                  <a:lnTo>
                    <a:pt x="0" y="1131736"/>
                  </a:lnTo>
                  <a:cubicBezTo>
                    <a:pt x="-19235" y="912468"/>
                    <a:pt x="-19012" y="848331"/>
                    <a:pt x="0" y="660181"/>
                  </a:cubicBezTo>
                  <a:cubicBezTo>
                    <a:pt x="19012" y="472031"/>
                    <a:pt x="19745" y="333729"/>
                    <a:pt x="0" y="188626"/>
                  </a:cubicBezTo>
                  <a:cubicBezTo>
                    <a:pt x="-14518" y="86145"/>
                    <a:pt x="85635" y="-8531"/>
                    <a:pt x="188626" y="0"/>
                  </a:cubicBezTo>
                  <a:close/>
                </a:path>
                <a:path w="7090410" h="1131736" extrusionOk="0">
                  <a:moveTo>
                    <a:pt x="188626" y="0"/>
                  </a:moveTo>
                  <a:cubicBezTo>
                    <a:pt x="311762" y="21773"/>
                    <a:pt x="557742" y="-2730"/>
                    <a:pt x="740769" y="0"/>
                  </a:cubicBezTo>
                  <a:cubicBezTo>
                    <a:pt x="923796" y="2730"/>
                    <a:pt x="1240354" y="-17062"/>
                    <a:pt x="1568983" y="0"/>
                  </a:cubicBezTo>
                  <a:cubicBezTo>
                    <a:pt x="1897612" y="17062"/>
                    <a:pt x="1906337" y="-1967"/>
                    <a:pt x="2052108" y="0"/>
                  </a:cubicBezTo>
                  <a:cubicBezTo>
                    <a:pt x="2197879" y="1967"/>
                    <a:pt x="2625116" y="15385"/>
                    <a:pt x="2880322" y="0"/>
                  </a:cubicBezTo>
                  <a:cubicBezTo>
                    <a:pt x="3135528" y="-15385"/>
                    <a:pt x="3189332" y="22750"/>
                    <a:pt x="3363447" y="0"/>
                  </a:cubicBezTo>
                  <a:cubicBezTo>
                    <a:pt x="3537563" y="-22750"/>
                    <a:pt x="3743558" y="6364"/>
                    <a:pt x="3846572" y="0"/>
                  </a:cubicBezTo>
                  <a:cubicBezTo>
                    <a:pt x="3949587" y="-6364"/>
                    <a:pt x="4396768" y="7447"/>
                    <a:pt x="4674786" y="0"/>
                  </a:cubicBezTo>
                  <a:cubicBezTo>
                    <a:pt x="4952804" y="-7447"/>
                    <a:pt x="5281569" y="3736"/>
                    <a:pt x="5433982" y="0"/>
                  </a:cubicBezTo>
                  <a:cubicBezTo>
                    <a:pt x="5586395" y="-3736"/>
                    <a:pt x="5884003" y="-15483"/>
                    <a:pt x="6055142" y="0"/>
                  </a:cubicBezTo>
                  <a:cubicBezTo>
                    <a:pt x="6226281" y="15483"/>
                    <a:pt x="6829484" y="-43388"/>
                    <a:pt x="7090410" y="0"/>
                  </a:cubicBezTo>
                  <a:lnTo>
                    <a:pt x="7090410" y="0"/>
                  </a:lnTo>
                  <a:cubicBezTo>
                    <a:pt x="7080644" y="158563"/>
                    <a:pt x="7070612" y="320112"/>
                    <a:pt x="7090410" y="462124"/>
                  </a:cubicBezTo>
                  <a:cubicBezTo>
                    <a:pt x="7110208" y="604136"/>
                    <a:pt x="7082299" y="714540"/>
                    <a:pt x="7090410" y="943110"/>
                  </a:cubicBezTo>
                  <a:cubicBezTo>
                    <a:pt x="7098087" y="1040286"/>
                    <a:pt x="7000319" y="1134079"/>
                    <a:pt x="6901784" y="1131736"/>
                  </a:cubicBezTo>
                  <a:cubicBezTo>
                    <a:pt x="6661699" y="1154154"/>
                    <a:pt x="6579746" y="1140471"/>
                    <a:pt x="6418659" y="1131736"/>
                  </a:cubicBezTo>
                  <a:cubicBezTo>
                    <a:pt x="6257573" y="1123001"/>
                    <a:pt x="5901875" y="1138577"/>
                    <a:pt x="5590445" y="1131736"/>
                  </a:cubicBezTo>
                  <a:cubicBezTo>
                    <a:pt x="5279015" y="1124895"/>
                    <a:pt x="5212010" y="1145087"/>
                    <a:pt x="5107320" y="1131736"/>
                  </a:cubicBezTo>
                  <a:cubicBezTo>
                    <a:pt x="5002630" y="1118385"/>
                    <a:pt x="4645491" y="1115932"/>
                    <a:pt x="4417142" y="1131736"/>
                  </a:cubicBezTo>
                  <a:cubicBezTo>
                    <a:pt x="4188793" y="1147540"/>
                    <a:pt x="4024999" y="1125151"/>
                    <a:pt x="3795981" y="1131736"/>
                  </a:cubicBezTo>
                  <a:cubicBezTo>
                    <a:pt x="3566963" y="1138321"/>
                    <a:pt x="3370838" y="1143407"/>
                    <a:pt x="3036785" y="1131736"/>
                  </a:cubicBezTo>
                  <a:cubicBezTo>
                    <a:pt x="2702732" y="1120065"/>
                    <a:pt x="2703684" y="1137878"/>
                    <a:pt x="2484642" y="1131736"/>
                  </a:cubicBezTo>
                  <a:cubicBezTo>
                    <a:pt x="2265600" y="1125594"/>
                    <a:pt x="2096198" y="1124933"/>
                    <a:pt x="1863482" y="1131736"/>
                  </a:cubicBezTo>
                  <a:cubicBezTo>
                    <a:pt x="1630766" y="1138539"/>
                    <a:pt x="1222464" y="1145889"/>
                    <a:pt x="1035268" y="1131736"/>
                  </a:cubicBezTo>
                  <a:cubicBezTo>
                    <a:pt x="848072" y="1117583"/>
                    <a:pt x="317586" y="1081984"/>
                    <a:pt x="0" y="1131736"/>
                  </a:cubicBezTo>
                  <a:lnTo>
                    <a:pt x="0" y="1131736"/>
                  </a:lnTo>
                  <a:cubicBezTo>
                    <a:pt x="-1272" y="928274"/>
                    <a:pt x="-22464" y="871805"/>
                    <a:pt x="0" y="669612"/>
                  </a:cubicBezTo>
                  <a:cubicBezTo>
                    <a:pt x="22464" y="467419"/>
                    <a:pt x="-9291" y="391569"/>
                    <a:pt x="0" y="188626"/>
                  </a:cubicBezTo>
                  <a:cubicBezTo>
                    <a:pt x="-3708" y="92160"/>
                    <a:pt x="82780" y="12368"/>
                    <a:pt x="188626" y="0"/>
                  </a:cubicBezTo>
                  <a:close/>
                </a:path>
              </a:pathLst>
            </a:custGeom>
            <a:solidFill>
              <a:schemeClr val="lt1"/>
            </a:solidFill>
            <a:ln w="28575" cap="flat" cmpd="sng">
              <a:solidFill>
                <a:srgbClr val="019C0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b="1">
                  <a:solidFill>
                    <a:srgbClr val="0F4861"/>
                  </a:solidFill>
                  <a:latin typeface="Calibri"/>
                  <a:ea typeface="Calibri"/>
                  <a:cs typeface="Calibri"/>
                  <a:sym typeface="Calibri"/>
                </a:rPr>
                <a:t>Việc bố hưởng ứng trò chơi của hai anh em nói lên điều gì? Chọn câu trả lời dưới đây hoặc nêu ý kiến của em.</a:t>
              </a:r>
              <a:endParaRPr/>
            </a:p>
          </p:txBody>
        </p:sp>
        <p:sp>
          <p:nvSpPr>
            <p:cNvPr id="376" name="Google Shape;376;p21"/>
            <p:cNvSpPr txBox="1"/>
            <p:nvPr/>
          </p:nvSpPr>
          <p:spPr>
            <a:xfrm>
              <a:off x="1020096" y="4657561"/>
              <a:ext cx="7295474"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400" b="0" i="0">
                  <a:solidFill>
                    <a:srgbClr val="000000"/>
                  </a:solidFill>
                  <a:latin typeface="Calibri"/>
                  <a:ea typeface="Calibri"/>
                  <a:cs typeface="Calibri"/>
                  <a:sym typeface="Calibri"/>
                </a:rPr>
                <a:t>A. Trò chơi hấp dẫn đến mức người lớn cũng thích chơi.</a:t>
              </a:r>
              <a:endParaRPr/>
            </a:p>
            <a:p>
              <a:pPr marL="0" marR="0" lvl="0" indent="0" algn="just" rtl="0">
                <a:spcBef>
                  <a:spcPts val="0"/>
                </a:spcBef>
                <a:spcAft>
                  <a:spcPts val="0"/>
                </a:spcAft>
                <a:buNone/>
              </a:pPr>
              <a:r>
                <a:rPr lang="en-GB" sz="2400" b="0" i="0">
                  <a:solidFill>
                    <a:srgbClr val="000000"/>
                  </a:solidFill>
                  <a:latin typeface="Calibri"/>
                  <a:ea typeface="Calibri"/>
                  <a:cs typeface="Calibri"/>
                  <a:sym typeface="Calibri"/>
                </a:rPr>
                <a:t>B. Bố khuyến khích các con chơi những trò chơi ngoài trời.</a:t>
              </a:r>
              <a:endParaRPr/>
            </a:p>
            <a:p>
              <a:pPr marL="0" marR="0" lvl="0" indent="0" algn="just" rtl="0">
                <a:spcBef>
                  <a:spcPts val="0"/>
                </a:spcBef>
                <a:spcAft>
                  <a:spcPts val="0"/>
                </a:spcAft>
                <a:buNone/>
              </a:pPr>
              <a:r>
                <a:rPr lang="en-GB" sz="2400" b="0" i="0">
                  <a:solidFill>
                    <a:srgbClr val="000000"/>
                  </a:solidFill>
                  <a:latin typeface="Calibri"/>
                  <a:ea typeface="Calibri"/>
                  <a:cs typeface="Calibri"/>
                  <a:sym typeface="Calibri"/>
                </a:rPr>
                <a:t>C. Bố muốn hoà nhập vào thế giới trẻ thơ của các con.</a:t>
              </a:r>
              <a:endParaRPr/>
            </a:p>
          </p:txBody>
        </p:sp>
        <p:pic>
          <p:nvPicPr>
            <p:cNvPr id="377" name="Google Shape;377;p21"/>
            <p:cNvPicPr preferRelativeResize="0"/>
            <p:nvPr/>
          </p:nvPicPr>
          <p:blipFill rotWithShape="1">
            <a:blip r:embed="rId7">
              <a:alphaModFix/>
            </a:blip>
            <a:srcRect/>
            <a:stretch/>
          </p:blipFill>
          <p:spPr>
            <a:xfrm>
              <a:off x="464820" y="3135770"/>
              <a:ext cx="880926" cy="868097"/>
            </a:xfrm>
            <a:prstGeom prst="rect">
              <a:avLst/>
            </a:prstGeom>
            <a:noFill/>
            <a:ln>
              <a:noFill/>
            </a:ln>
          </p:spPr>
        </p:pic>
      </p:grpSp>
    </p:spTree>
    <p:extLst>
      <p:ext uri="{BB962C8B-B14F-4D97-AF65-F5344CB8AC3E}">
        <p14:creationId xmlns:p14="http://schemas.microsoft.com/office/powerpoint/2010/main" val="290621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barn(inVertical)">
                                      <p:cBhvr>
                                        <p:cTn id="7" dur="500"/>
                                        <p:tgtEl>
                                          <p:spTgt spid="367"/>
                                        </p:tgtEl>
                                      </p:cBhvr>
                                    </p:animEffect>
                                  </p:childTnLst>
                                </p:cTn>
                              </p:par>
                              <p:par>
                                <p:cTn id="8" presetID="2" presetClass="entr" presetSubtype="4"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 calcmode="lin" valueType="num">
                                      <p:cBhvr additive="base">
                                        <p:cTn id="10" dur="500"/>
                                        <p:tgtEl>
                                          <p:spTgt spid="36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1"/>
                                        </p:tgtEl>
                                        <p:attrNameLst>
                                          <p:attrName>style.visibility</p:attrName>
                                        </p:attrNameLst>
                                      </p:cBhvr>
                                      <p:to>
                                        <p:strVal val="visible"/>
                                      </p:to>
                                    </p:set>
                                    <p:anim calcmode="lin" valueType="num">
                                      <p:cBhvr additive="base">
                                        <p:cTn id="13" dur="500"/>
                                        <p:tgtEl>
                                          <p:spTgt spid="37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74"/>
                                        </p:tgtEl>
                                        <p:attrNameLst>
                                          <p:attrName>style.visibility</p:attrName>
                                        </p:attrNameLst>
                                      </p:cBhvr>
                                      <p:to>
                                        <p:strVal val="visible"/>
                                      </p:to>
                                    </p:set>
                                    <p:anim calcmode="lin" valueType="num">
                                      <p:cBhvr additive="base">
                                        <p:cTn id="16" dur="500"/>
                                        <p:tgtEl>
                                          <p:spTgt spid="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83" name="Google Shape;383;p22" descr="A cartoon of a child holding a book&#10;&#10;Description automatically generated"/>
          <p:cNvPicPr preferRelativeResize="0">
            <a:picLocks noGrp="1"/>
          </p:cNvPicPr>
          <p:nvPr>
            <p:ph type="body" idx="1"/>
          </p:nvPr>
        </p:nvPicPr>
        <p:blipFill rotWithShape="1">
          <a:blip r:embed="rId3">
            <a:alphaModFix/>
          </a:blip>
          <a:srcRect t="10017"/>
          <a:stretch/>
        </p:blipFill>
        <p:spPr>
          <a:xfrm>
            <a:off x="20" y="1282"/>
            <a:ext cx="12191980" cy="6856718"/>
          </a:xfrm>
          <a:prstGeom prst="rect">
            <a:avLst/>
          </a:prstGeom>
          <a:noFill/>
          <a:ln>
            <a:noFill/>
          </a:ln>
        </p:spPr>
      </p:pic>
      <p:sp>
        <p:nvSpPr>
          <p:cNvPr id="384" name="Google Shape;384;p22"/>
          <p:cNvSpPr/>
          <p:nvPr/>
        </p:nvSpPr>
        <p:spPr>
          <a:xfrm>
            <a:off x="466344" y="256032"/>
            <a:ext cx="11356848" cy="6217920"/>
          </a:xfrm>
          <a:custGeom>
            <a:avLst/>
            <a:gdLst/>
            <a:ahLst/>
            <a:cxnLst/>
            <a:rect l="l" t="t" r="r" b="b"/>
            <a:pathLst>
              <a:path w="11356848" h="6217920" fill="none" extrusionOk="0">
                <a:moveTo>
                  <a:pt x="0" y="1036341"/>
                </a:moveTo>
                <a:cubicBezTo>
                  <a:pt x="35968" y="469282"/>
                  <a:pt x="463795" y="-43759"/>
                  <a:pt x="1036341" y="0"/>
                </a:cubicBezTo>
                <a:cubicBezTo>
                  <a:pt x="1335112" y="21345"/>
                  <a:pt x="1457950" y="-14455"/>
                  <a:pt x="1792337" y="0"/>
                </a:cubicBezTo>
                <a:cubicBezTo>
                  <a:pt x="2126724" y="14455"/>
                  <a:pt x="2098199" y="14051"/>
                  <a:pt x="2269809" y="0"/>
                </a:cubicBezTo>
                <a:cubicBezTo>
                  <a:pt x="2441419" y="-14051"/>
                  <a:pt x="2535005" y="18786"/>
                  <a:pt x="2747280" y="0"/>
                </a:cubicBezTo>
                <a:cubicBezTo>
                  <a:pt x="2959555" y="-18786"/>
                  <a:pt x="3033222" y="-24522"/>
                  <a:pt x="3317593" y="0"/>
                </a:cubicBezTo>
                <a:cubicBezTo>
                  <a:pt x="3601964" y="24522"/>
                  <a:pt x="3785319" y="8045"/>
                  <a:pt x="4166431" y="0"/>
                </a:cubicBezTo>
                <a:cubicBezTo>
                  <a:pt x="4547543" y="-8045"/>
                  <a:pt x="4501090" y="10628"/>
                  <a:pt x="4643903" y="0"/>
                </a:cubicBezTo>
                <a:cubicBezTo>
                  <a:pt x="4786716" y="-10628"/>
                  <a:pt x="4922989" y="-16819"/>
                  <a:pt x="5121374" y="0"/>
                </a:cubicBezTo>
                <a:cubicBezTo>
                  <a:pt x="5319759" y="16819"/>
                  <a:pt x="5711516" y="14703"/>
                  <a:pt x="5970212" y="0"/>
                </a:cubicBezTo>
                <a:cubicBezTo>
                  <a:pt x="6228908" y="-14703"/>
                  <a:pt x="6283956" y="-19637"/>
                  <a:pt x="6540525" y="0"/>
                </a:cubicBezTo>
                <a:cubicBezTo>
                  <a:pt x="6797094" y="19637"/>
                  <a:pt x="6840915" y="18789"/>
                  <a:pt x="7110838" y="0"/>
                </a:cubicBezTo>
                <a:cubicBezTo>
                  <a:pt x="7380761" y="-18789"/>
                  <a:pt x="7618483" y="-26103"/>
                  <a:pt x="7959676" y="0"/>
                </a:cubicBezTo>
                <a:cubicBezTo>
                  <a:pt x="8300869" y="26103"/>
                  <a:pt x="8408917" y="23733"/>
                  <a:pt x="8622831" y="0"/>
                </a:cubicBezTo>
                <a:cubicBezTo>
                  <a:pt x="8836745" y="-23733"/>
                  <a:pt x="9036195" y="-9295"/>
                  <a:pt x="9193144" y="0"/>
                </a:cubicBezTo>
                <a:cubicBezTo>
                  <a:pt x="9350093" y="9295"/>
                  <a:pt x="10069075" y="27203"/>
                  <a:pt x="10320507" y="0"/>
                </a:cubicBezTo>
                <a:cubicBezTo>
                  <a:pt x="11007268" y="-30637"/>
                  <a:pt x="11320925" y="509472"/>
                  <a:pt x="11356848" y="1036341"/>
                </a:cubicBezTo>
                <a:cubicBezTo>
                  <a:pt x="11375820" y="1196114"/>
                  <a:pt x="11342301" y="1372169"/>
                  <a:pt x="11356848" y="1602857"/>
                </a:cubicBezTo>
                <a:cubicBezTo>
                  <a:pt x="11371395" y="1833545"/>
                  <a:pt x="11363103" y="2087517"/>
                  <a:pt x="11356848" y="2252277"/>
                </a:cubicBezTo>
                <a:cubicBezTo>
                  <a:pt x="11350593" y="2417037"/>
                  <a:pt x="11369015" y="2770354"/>
                  <a:pt x="11356848" y="2901698"/>
                </a:cubicBezTo>
                <a:cubicBezTo>
                  <a:pt x="11344681" y="3033042"/>
                  <a:pt x="11383257" y="3381219"/>
                  <a:pt x="11356848" y="3675476"/>
                </a:cubicBezTo>
                <a:cubicBezTo>
                  <a:pt x="11330439" y="3969733"/>
                  <a:pt x="11371594" y="4092525"/>
                  <a:pt x="11356848" y="4449254"/>
                </a:cubicBezTo>
                <a:cubicBezTo>
                  <a:pt x="11342102" y="4805983"/>
                  <a:pt x="11391457" y="4902029"/>
                  <a:pt x="11356848" y="5181579"/>
                </a:cubicBezTo>
                <a:cubicBezTo>
                  <a:pt x="11420080" y="5732585"/>
                  <a:pt x="10868949" y="6162659"/>
                  <a:pt x="10320507" y="6217920"/>
                </a:cubicBezTo>
                <a:cubicBezTo>
                  <a:pt x="10110739" y="6204862"/>
                  <a:pt x="9853621" y="6199055"/>
                  <a:pt x="9564511" y="6217920"/>
                </a:cubicBezTo>
                <a:cubicBezTo>
                  <a:pt x="9275401" y="6236785"/>
                  <a:pt x="9152472" y="6199421"/>
                  <a:pt x="8994198" y="6217920"/>
                </a:cubicBezTo>
                <a:cubicBezTo>
                  <a:pt x="8835924" y="6236419"/>
                  <a:pt x="8725494" y="6225533"/>
                  <a:pt x="8516726" y="6217920"/>
                </a:cubicBezTo>
                <a:cubicBezTo>
                  <a:pt x="8307958" y="6210307"/>
                  <a:pt x="8081233" y="6239587"/>
                  <a:pt x="7946413" y="6217920"/>
                </a:cubicBezTo>
                <a:cubicBezTo>
                  <a:pt x="7811593" y="6196253"/>
                  <a:pt x="7384492" y="6191030"/>
                  <a:pt x="7190417" y="6217920"/>
                </a:cubicBezTo>
                <a:cubicBezTo>
                  <a:pt x="6996342" y="6244810"/>
                  <a:pt x="6981030" y="6215975"/>
                  <a:pt x="6805787" y="6217920"/>
                </a:cubicBezTo>
                <a:cubicBezTo>
                  <a:pt x="6630544" y="6219866"/>
                  <a:pt x="6385909" y="6216383"/>
                  <a:pt x="6049791" y="6217920"/>
                </a:cubicBezTo>
                <a:cubicBezTo>
                  <a:pt x="5713673" y="6219457"/>
                  <a:pt x="5689388" y="6239733"/>
                  <a:pt x="5572319" y="6217920"/>
                </a:cubicBezTo>
                <a:cubicBezTo>
                  <a:pt x="5455250" y="6196107"/>
                  <a:pt x="4941332" y="6258771"/>
                  <a:pt x="4723481" y="6217920"/>
                </a:cubicBezTo>
                <a:cubicBezTo>
                  <a:pt x="4505630" y="6177069"/>
                  <a:pt x="4373738" y="6225532"/>
                  <a:pt x="4060326" y="6217920"/>
                </a:cubicBezTo>
                <a:cubicBezTo>
                  <a:pt x="3746915" y="6210308"/>
                  <a:pt x="3662383" y="6201051"/>
                  <a:pt x="3304330" y="6217920"/>
                </a:cubicBezTo>
                <a:cubicBezTo>
                  <a:pt x="2946277" y="6234789"/>
                  <a:pt x="2811780" y="6247225"/>
                  <a:pt x="2641175" y="6217920"/>
                </a:cubicBezTo>
                <a:cubicBezTo>
                  <a:pt x="2470571" y="6188615"/>
                  <a:pt x="2205635" y="6217310"/>
                  <a:pt x="1885179" y="6217920"/>
                </a:cubicBezTo>
                <a:cubicBezTo>
                  <a:pt x="1564723" y="6218530"/>
                  <a:pt x="1406624" y="6232388"/>
                  <a:pt x="1036341" y="6217920"/>
                </a:cubicBezTo>
                <a:cubicBezTo>
                  <a:pt x="477275" y="6225011"/>
                  <a:pt x="-117025" y="5677069"/>
                  <a:pt x="0" y="5181579"/>
                </a:cubicBezTo>
                <a:cubicBezTo>
                  <a:pt x="-25413" y="5049902"/>
                  <a:pt x="13075" y="4742779"/>
                  <a:pt x="0" y="4615063"/>
                </a:cubicBezTo>
                <a:cubicBezTo>
                  <a:pt x="-13075" y="4487347"/>
                  <a:pt x="26164" y="4147367"/>
                  <a:pt x="0" y="3965643"/>
                </a:cubicBezTo>
                <a:cubicBezTo>
                  <a:pt x="-26164" y="3783919"/>
                  <a:pt x="-10689" y="3426306"/>
                  <a:pt x="0" y="3233317"/>
                </a:cubicBezTo>
                <a:cubicBezTo>
                  <a:pt x="10689" y="3040328"/>
                  <a:pt x="24414" y="2885895"/>
                  <a:pt x="0" y="2583897"/>
                </a:cubicBezTo>
                <a:cubicBezTo>
                  <a:pt x="-24414" y="2281899"/>
                  <a:pt x="-8044" y="2087373"/>
                  <a:pt x="0" y="1851571"/>
                </a:cubicBezTo>
                <a:cubicBezTo>
                  <a:pt x="8044" y="1615769"/>
                  <a:pt x="-35198" y="1285430"/>
                  <a:pt x="0" y="1036341"/>
                </a:cubicBezTo>
                <a:close/>
              </a:path>
              <a:path w="11356848" h="6217920" extrusionOk="0">
                <a:moveTo>
                  <a:pt x="0" y="1036341"/>
                </a:moveTo>
                <a:cubicBezTo>
                  <a:pt x="-17293" y="467967"/>
                  <a:pt x="339612" y="-43284"/>
                  <a:pt x="1036341" y="0"/>
                </a:cubicBezTo>
                <a:cubicBezTo>
                  <a:pt x="1163709" y="-15836"/>
                  <a:pt x="1307432" y="11801"/>
                  <a:pt x="1513812" y="0"/>
                </a:cubicBezTo>
                <a:cubicBezTo>
                  <a:pt x="1720192" y="-11801"/>
                  <a:pt x="2062764" y="-30870"/>
                  <a:pt x="2362650" y="0"/>
                </a:cubicBezTo>
                <a:cubicBezTo>
                  <a:pt x="2662536" y="30870"/>
                  <a:pt x="2797574" y="-3556"/>
                  <a:pt x="3118647" y="0"/>
                </a:cubicBezTo>
                <a:cubicBezTo>
                  <a:pt x="3439720" y="3556"/>
                  <a:pt x="3515937" y="-7968"/>
                  <a:pt x="3688960" y="0"/>
                </a:cubicBezTo>
                <a:cubicBezTo>
                  <a:pt x="3861983" y="7968"/>
                  <a:pt x="4003432" y="19595"/>
                  <a:pt x="4166431" y="0"/>
                </a:cubicBezTo>
                <a:cubicBezTo>
                  <a:pt x="4329430" y="-19595"/>
                  <a:pt x="4604437" y="-30829"/>
                  <a:pt x="4922428" y="0"/>
                </a:cubicBezTo>
                <a:cubicBezTo>
                  <a:pt x="5240419" y="30829"/>
                  <a:pt x="5465956" y="20391"/>
                  <a:pt x="5678424" y="0"/>
                </a:cubicBezTo>
                <a:cubicBezTo>
                  <a:pt x="5890892" y="-20391"/>
                  <a:pt x="6191680" y="25356"/>
                  <a:pt x="6341579" y="0"/>
                </a:cubicBezTo>
                <a:cubicBezTo>
                  <a:pt x="6491478" y="-25356"/>
                  <a:pt x="6965374" y="41608"/>
                  <a:pt x="7190417" y="0"/>
                </a:cubicBezTo>
                <a:cubicBezTo>
                  <a:pt x="7415460" y="-41608"/>
                  <a:pt x="7713346" y="-10234"/>
                  <a:pt x="7946413" y="0"/>
                </a:cubicBezTo>
                <a:cubicBezTo>
                  <a:pt x="8179480" y="10234"/>
                  <a:pt x="8174588" y="13747"/>
                  <a:pt x="8331043" y="0"/>
                </a:cubicBezTo>
                <a:cubicBezTo>
                  <a:pt x="8487498" y="-13747"/>
                  <a:pt x="8581582" y="-17582"/>
                  <a:pt x="8715673" y="0"/>
                </a:cubicBezTo>
                <a:cubicBezTo>
                  <a:pt x="8849764" y="17582"/>
                  <a:pt x="9220727" y="1257"/>
                  <a:pt x="9564511" y="0"/>
                </a:cubicBezTo>
                <a:cubicBezTo>
                  <a:pt x="9908295" y="-1257"/>
                  <a:pt x="10159958" y="673"/>
                  <a:pt x="10320507" y="0"/>
                </a:cubicBezTo>
                <a:cubicBezTo>
                  <a:pt x="10942264" y="-58478"/>
                  <a:pt x="11494641" y="486023"/>
                  <a:pt x="11356848" y="1036341"/>
                </a:cubicBezTo>
                <a:cubicBezTo>
                  <a:pt x="11347473" y="1231053"/>
                  <a:pt x="11394631" y="1510058"/>
                  <a:pt x="11356848" y="1810119"/>
                </a:cubicBezTo>
                <a:cubicBezTo>
                  <a:pt x="11319065" y="2110180"/>
                  <a:pt x="11388990" y="2199629"/>
                  <a:pt x="11356848" y="2500992"/>
                </a:cubicBezTo>
                <a:cubicBezTo>
                  <a:pt x="11324706" y="2802355"/>
                  <a:pt x="11363046" y="2984603"/>
                  <a:pt x="11356848" y="3108960"/>
                </a:cubicBezTo>
                <a:cubicBezTo>
                  <a:pt x="11350650" y="3233317"/>
                  <a:pt x="11328532" y="3590110"/>
                  <a:pt x="11356848" y="3799833"/>
                </a:cubicBezTo>
                <a:cubicBezTo>
                  <a:pt x="11385164" y="4009556"/>
                  <a:pt x="11369399" y="4183462"/>
                  <a:pt x="11356848" y="4407801"/>
                </a:cubicBezTo>
                <a:cubicBezTo>
                  <a:pt x="11344297" y="4632140"/>
                  <a:pt x="11376613" y="4849595"/>
                  <a:pt x="11356848" y="5181579"/>
                </a:cubicBezTo>
                <a:cubicBezTo>
                  <a:pt x="11436679" y="5688117"/>
                  <a:pt x="10915074" y="6242233"/>
                  <a:pt x="10320507" y="6217920"/>
                </a:cubicBezTo>
                <a:cubicBezTo>
                  <a:pt x="9909002" y="6221494"/>
                  <a:pt x="9788906" y="6198441"/>
                  <a:pt x="9471669" y="6217920"/>
                </a:cubicBezTo>
                <a:cubicBezTo>
                  <a:pt x="9154432" y="6237399"/>
                  <a:pt x="9057704" y="6222078"/>
                  <a:pt x="8901356" y="6217920"/>
                </a:cubicBezTo>
                <a:cubicBezTo>
                  <a:pt x="8745008" y="6213762"/>
                  <a:pt x="8337159" y="6177147"/>
                  <a:pt x="8052518" y="6217920"/>
                </a:cubicBezTo>
                <a:cubicBezTo>
                  <a:pt x="7767877" y="6258693"/>
                  <a:pt x="7807245" y="6234075"/>
                  <a:pt x="7667888" y="6217920"/>
                </a:cubicBezTo>
                <a:cubicBezTo>
                  <a:pt x="7528531" y="6201766"/>
                  <a:pt x="7335878" y="6241824"/>
                  <a:pt x="7097575" y="6217920"/>
                </a:cubicBezTo>
                <a:cubicBezTo>
                  <a:pt x="6859272" y="6194016"/>
                  <a:pt x="6521855" y="6244267"/>
                  <a:pt x="6341579" y="6217920"/>
                </a:cubicBezTo>
                <a:cubicBezTo>
                  <a:pt x="6161303" y="6191573"/>
                  <a:pt x="6117157" y="6228582"/>
                  <a:pt x="5956949" y="6217920"/>
                </a:cubicBezTo>
                <a:cubicBezTo>
                  <a:pt x="5796741" y="6207259"/>
                  <a:pt x="5700650" y="6239634"/>
                  <a:pt x="5479478" y="6217920"/>
                </a:cubicBezTo>
                <a:cubicBezTo>
                  <a:pt x="5258306" y="6196206"/>
                  <a:pt x="5183742" y="6207704"/>
                  <a:pt x="4909165" y="6217920"/>
                </a:cubicBezTo>
                <a:cubicBezTo>
                  <a:pt x="4634588" y="6228136"/>
                  <a:pt x="4347768" y="6240087"/>
                  <a:pt x="4153168" y="6217920"/>
                </a:cubicBezTo>
                <a:cubicBezTo>
                  <a:pt x="3958568" y="6195753"/>
                  <a:pt x="3928453" y="6218209"/>
                  <a:pt x="3768538" y="6217920"/>
                </a:cubicBezTo>
                <a:cubicBezTo>
                  <a:pt x="3608623" y="6217632"/>
                  <a:pt x="3429568" y="6195533"/>
                  <a:pt x="3198225" y="6217920"/>
                </a:cubicBezTo>
                <a:cubicBezTo>
                  <a:pt x="2966882" y="6240307"/>
                  <a:pt x="2935739" y="6218211"/>
                  <a:pt x="2813596" y="6217920"/>
                </a:cubicBezTo>
                <a:cubicBezTo>
                  <a:pt x="2691453" y="6217629"/>
                  <a:pt x="2492851" y="6213385"/>
                  <a:pt x="2243283" y="6217920"/>
                </a:cubicBezTo>
                <a:cubicBezTo>
                  <a:pt x="1993715" y="6222455"/>
                  <a:pt x="1540975" y="6215357"/>
                  <a:pt x="1036341" y="6217920"/>
                </a:cubicBezTo>
                <a:cubicBezTo>
                  <a:pt x="327991" y="6198293"/>
                  <a:pt x="24590" y="5712475"/>
                  <a:pt x="0" y="5181579"/>
                </a:cubicBezTo>
                <a:cubicBezTo>
                  <a:pt x="22559" y="5009057"/>
                  <a:pt x="-33478" y="4581863"/>
                  <a:pt x="0" y="4407801"/>
                </a:cubicBezTo>
                <a:cubicBezTo>
                  <a:pt x="33478" y="4233739"/>
                  <a:pt x="-15185" y="3807085"/>
                  <a:pt x="0" y="3634023"/>
                </a:cubicBezTo>
                <a:cubicBezTo>
                  <a:pt x="15185" y="3460961"/>
                  <a:pt x="9442" y="3286222"/>
                  <a:pt x="0" y="2984603"/>
                </a:cubicBezTo>
                <a:cubicBezTo>
                  <a:pt x="-9442" y="2682984"/>
                  <a:pt x="10299" y="2514291"/>
                  <a:pt x="0" y="2376635"/>
                </a:cubicBezTo>
                <a:cubicBezTo>
                  <a:pt x="-10299" y="2238979"/>
                  <a:pt x="-11094" y="1843984"/>
                  <a:pt x="0" y="1644309"/>
                </a:cubicBezTo>
                <a:cubicBezTo>
                  <a:pt x="11094" y="1444634"/>
                  <a:pt x="-345" y="1278657"/>
                  <a:pt x="0" y="1036341"/>
                </a:cubicBezTo>
                <a:close/>
              </a:path>
            </a:pathLst>
          </a:custGeom>
          <a:solidFill>
            <a:schemeClr val="lt1"/>
          </a:solidFill>
          <a:ln w="38100" cap="flat" cmpd="sng">
            <a:solidFill>
              <a:schemeClr val="accent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85" name="Google Shape;385;p22"/>
          <p:cNvPicPr preferRelativeResize="0"/>
          <p:nvPr/>
        </p:nvPicPr>
        <p:blipFill rotWithShape="1">
          <a:blip r:embed="rId4">
            <a:alphaModFix/>
          </a:blip>
          <a:srcRect/>
          <a:stretch/>
        </p:blipFill>
        <p:spPr>
          <a:xfrm>
            <a:off x="423859" y="2750715"/>
            <a:ext cx="3527742" cy="4127228"/>
          </a:xfrm>
          <a:prstGeom prst="rect">
            <a:avLst/>
          </a:prstGeom>
          <a:noFill/>
          <a:ln>
            <a:noFill/>
          </a:ln>
        </p:spPr>
      </p:pic>
      <p:grpSp>
        <p:nvGrpSpPr>
          <p:cNvPr id="386" name="Google Shape;386;p22"/>
          <p:cNvGrpSpPr/>
          <p:nvPr/>
        </p:nvGrpSpPr>
        <p:grpSpPr>
          <a:xfrm>
            <a:off x="194722" y="198865"/>
            <a:ext cx="7090136" cy="2211925"/>
            <a:chOff x="194722" y="198865"/>
            <a:chExt cx="7090136" cy="2211925"/>
          </a:xfrm>
        </p:grpSpPr>
        <p:sp>
          <p:nvSpPr>
            <p:cNvPr id="387" name="Google Shape;387;p22"/>
            <p:cNvSpPr/>
            <p:nvPr/>
          </p:nvSpPr>
          <p:spPr>
            <a:xfrm>
              <a:off x="1282298" y="811604"/>
              <a:ext cx="6002560" cy="1599186"/>
            </a:xfrm>
            <a:custGeom>
              <a:avLst/>
              <a:gdLst/>
              <a:ahLst/>
              <a:cxnLst/>
              <a:rect l="l" t="t" r="r" b="b"/>
              <a:pathLst>
                <a:path w="6002560" h="1599186" fill="none" extrusionOk="0">
                  <a:moveTo>
                    <a:pt x="266536" y="0"/>
                  </a:moveTo>
                  <a:cubicBezTo>
                    <a:pt x="494902" y="-16175"/>
                    <a:pt x="636686" y="21863"/>
                    <a:pt x="789152" y="0"/>
                  </a:cubicBezTo>
                  <a:cubicBezTo>
                    <a:pt x="941618" y="-21863"/>
                    <a:pt x="1264876" y="9457"/>
                    <a:pt x="1541208" y="0"/>
                  </a:cubicBezTo>
                  <a:cubicBezTo>
                    <a:pt x="1817540" y="-9457"/>
                    <a:pt x="2008067" y="8269"/>
                    <a:pt x="2293264" y="0"/>
                  </a:cubicBezTo>
                  <a:cubicBezTo>
                    <a:pt x="2578461" y="-8269"/>
                    <a:pt x="2703501" y="-17447"/>
                    <a:pt x="2815880" y="0"/>
                  </a:cubicBezTo>
                  <a:cubicBezTo>
                    <a:pt x="2928259" y="17447"/>
                    <a:pt x="3089006" y="-404"/>
                    <a:pt x="3281135" y="0"/>
                  </a:cubicBezTo>
                  <a:cubicBezTo>
                    <a:pt x="3473264" y="404"/>
                    <a:pt x="3677177" y="-17041"/>
                    <a:pt x="3861111" y="0"/>
                  </a:cubicBezTo>
                  <a:cubicBezTo>
                    <a:pt x="4045045" y="17041"/>
                    <a:pt x="4354086" y="-36139"/>
                    <a:pt x="4613168" y="0"/>
                  </a:cubicBezTo>
                  <a:cubicBezTo>
                    <a:pt x="4872250" y="36139"/>
                    <a:pt x="5115895" y="21420"/>
                    <a:pt x="5250504" y="0"/>
                  </a:cubicBezTo>
                  <a:cubicBezTo>
                    <a:pt x="5385113" y="-21420"/>
                    <a:pt x="5771875" y="-7523"/>
                    <a:pt x="6002560" y="0"/>
                  </a:cubicBezTo>
                  <a:lnTo>
                    <a:pt x="6002560" y="0"/>
                  </a:lnTo>
                  <a:cubicBezTo>
                    <a:pt x="5989359" y="189261"/>
                    <a:pt x="5989761" y="384164"/>
                    <a:pt x="6002560" y="626346"/>
                  </a:cubicBezTo>
                  <a:cubicBezTo>
                    <a:pt x="6015359" y="868528"/>
                    <a:pt x="5994912" y="1140965"/>
                    <a:pt x="6002560" y="1332650"/>
                  </a:cubicBezTo>
                  <a:cubicBezTo>
                    <a:pt x="6025434" y="1477390"/>
                    <a:pt x="5883105" y="1589648"/>
                    <a:pt x="5736024" y="1599186"/>
                  </a:cubicBezTo>
                  <a:cubicBezTo>
                    <a:pt x="5467270" y="1596237"/>
                    <a:pt x="5351150" y="1582607"/>
                    <a:pt x="5156048" y="1599186"/>
                  </a:cubicBezTo>
                  <a:cubicBezTo>
                    <a:pt x="4960946" y="1615765"/>
                    <a:pt x="4780218" y="1607814"/>
                    <a:pt x="4576072" y="1599186"/>
                  </a:cubicBezTo>
                  <a:cubicBezTo>
                    <a:pt x="4371926" y="1590558"/>
                    <a:pt x="4086882" y="1627899"/>
                    <a:pt x="3938736" y="1599186"/>
                  </a:cubicBezTo>
                  <a:cubicBezTo>
                    <a:pt x="3790590" y="1570473"/>
                    <a:pt x="3456707" y="1588708"/>
                    <a:pt x="3244040" y="1599186"/>
                  </a:cubicBezTo>
                  <a:cubicBezTo>
                    <a:pt x="3031373" y="1609664"/>
                    <a:pt x="2816306" y="1575805"/>
                    <a:pt x="2606704" y="1599186"/>
                  </a:cubicBezTo>
                  <a:cubicBezTo>
                    <a:pt x="2397102" y="1622567"/>
                    <a:pt x="2151466" y="1568186"/>
                    <a:pt x="1912008" y="1599186"/>
                  </a:cubicBezTo>
                  <a:cubicBezTo>
                    <a:pt x="1672550" y="1630186"/>
                    <a:pt x="1405913" y="1595834"/>
                    <a:pt x="1274672" y="1599186"/>
                  </a:cubicBezTo>
                  <a:cubicBezTo>
                    <a:pt x="1143431" y="1602538"/>
                    <a:pt x="900877" y="1574064"/>
                    <a:pt x="752056" y="1599186"/>
                  </a:cubicBezTo>
                  <a:cubicBezTo>
                    <a:pt x="603235" y="1624308"/>
                    <a:pt x="206041" y="1630845"/>
                    <a:pt x="0" y="1599186"/>
                  </a:cubicBezTo>
                  <a:lnTo>
                    <a:pt x="0" y="1599186"/>
                  </a:lnTo>
                  <a:cubicBezTo>
                    <a:pt x="4154" y="1404079"/>
                    <a:pt x="-16665" y="1253852"/>
                    <a:pt x="0" y="919535"/>
                  </a:cubicBezTo>
                  <a:cubicBezTo>
                    <a:pt x="16665" y="585218"/>
                    <a:pt x="27078" y="450750"/>
                    <a:pt x="0" y="266536"/>
                  </a:cubicBezTo>
                  <a:cubicBezTo>
                    <a:pt x="-6988" y="108125"/>
                    <a:pt x="106079" y="22669"/>
                    <a:pt x="266536" y="0"/>
                  </a:cubicBezTo>
                  <a:close/>
                </a:path>
                <a:path w="6002560" h="1599186" extrusionOk="0">
                  <a:moveTo>
                    <a:pt x="266536" y="0"/>
                  </a:moveTo>
                  <a:cubicBezTo>
                    <a:pt x="376943" y="12736"/>
                    <a:pt x="655631" y="22272"/>
                    <a:pt x="789152" y="0"/>
                  </a:cubicBezTo>
                  <a:cubicBezTo>
                    <a:pt x="922673" y="-22272"/>
                    <a:pt x="1376754" y="65"/>
                    <a:pt x="1541208" y="0"/>
                  </a:cubicBezTo>
                  <a:cubicBezTo>
                    <a:pt x="1705662" y="-65"/>
                    <a:pt x="1839732" y="-23065"/>
                    <a:pt x="2006463" y="0"/>
                  </a:cubicBezTo>
                  <a:cubicBezTo>
                    <a:pt x="2173194" y="23065"/>
                    <a:pt x="2534468" y="30303"/>
                    <a:pt x="2758520" y="0"/>
                  </a:cubicBezTo>
                  <a:cubicBezTo>
                    <a:pt x="2982572" y="-30303"/>
                    <a:pt x="3110256" y="-18121"/>
                    <a:pt x="3223775" y="0"/>
                  </a:cubicBezTo>
                  <a:cubicBezTo>
                    <a:pt x="3337295" y="18121"/>
                    <a:pt x="3540154" y="9286"/>
                    <a:pt x="3689030" y="0"/>
                  </a:cubicBezTo>
                  <a:cubicBezTo>
                    <a:pt x="3837907" y="-9286"/>
                    <a:pt x="4288951" y="-10922"/>
                    <a:pt x="4441087" y="0"/>
                  </a:cubicBezTo>
                  <a:cubicBezTo>
                    <a:pt x="4593223" y="10922"/>
                    <a:pt x="4823408" y="-2419"/>
                    <a:pt x="5135783" y="0"/>
                  </a:cubicBezTo>
                  <a:cubicBezTo>
                    <a:pt x="5448158" y="2419"/>
                    <a:pt x="5823636" y="12920"/>
                    <a:pt x="6002560" y="0"/>
                  </a:cubicBezTo>
                  <a:lnTo>
                    <a:pt x="6002560" y="0"/>
                  </a:lnTo>
                  <a:cubicBezTo>
                    <a:pt x="5970256" y="335050"/>
                    <a:pt x="5981395" y="526122"/>
                    <a:pt x="6002560" y="692978"/>
                  </a:cubicBezTo>
                  <a:cubicBezTo>
                    <a:pt x="6023725" y="859834"/>
                    <a:pt x="6024126" y="1172297"/>
                    <a:pt x="6002560" y="1332650"/>
                  </a:cubicBezTo>
                  <a:cubicBezTo>
                    <a:pt x="6028566" y="1495601"/>
                    <a:pt x="5900005" y="1607151"/>
                    <a:pt x="5736024" y="1599186"/>
                  </a:cubicBezTo>
                  <a:cubicBezTo>
                    <a:pt x="5474766" y="1619519"/>
                    <a:pt x="5252496" y="1608604"/>
                    <a:pt x="4983968" y="1599186"/>
                  </a:cubicBezTo>
                  <a:cubicBezTo>
                    <a:pt x="4715440" y="1589768"/>
                    <a:pt x="4594991" y="1632237"/>
                    <a:pt x="4231911" y="1599186"/>
                  </a:cubicBezTo>
                  <a:cubicBezTo>
                    <a:pt x="3868831" y="1566135"/>
                    <a:pt x="3718652" y="1609247"/>
                    <a:pt x="3479855" y="1599186"/>
                  </a:cubicBezTo>
                  <a:cubicBezTo>
                    <a:pt x="3241058" y="1589125"/>
                    <a:pt x="3206248" y="1609417"/>
                    <a:pt x="3014599" y="1599186"/>
                  </a:cubicBezTo>
                  <a:cubicBezTo>
                    <a:pt x="2822950" y="1588955"/>
                    <a:pt x="2529411" y="1604555"/>
                    <a:pt x="2377263" y="1599186"/>
                  </a:cubicBezTo>
                  <a:cubicBezTo>
                    <a:pt x="2225115" y="1593817"/>
                    <a:pt x="1971288" y="1588875"/>
                    <a:pt x="1797288" y="1599186"/>
                  </a:cubicBezTo>
                  <a:cubicBezTo>
                    <a:pt x="1623288" y="1609497"/>
                    <a:pt x="1423715" y="1599168"/>
                    <a:pt x="1102591" y="1599186"/>
                  </a:cubicBezTo>
                  <a:cubicBezTo>
                    <a:pt x="781467" y="1599204"/>
                    <a:pt x="735968" y="1573301"/>
                    <a:pt x="579976" y="1599186"/>
                  </a:cubicBezTo>
                  <a:cubicBezTo>
                    <a:pt x="423984" y="1625071"/>
                    <a:pt x="242275" y="1607689"/>
                    <a:pt x="0" y="1599186"/>
                  </a:cubicBezTo>
                  <a:lnTo>
                    <a:pt x="0" y="1599186"/>
                  </a:lnTo>
                  <a:cubicBezTo>
                    <a:pt x="464" y="1433597"/>
                    <a:pt x="10458" y="1241387"/>
                    <a:pt x="0" y="906208"/>
                  </a:cubicBezTo>
                  <a:cubicBezTo>
                    <a:pt x="-10458" y="571029"/>
                    <a:pt x="20387" y="448124"/>
                    <a:pt x="0" y="266536"/>
                  </a:cubicBezTo>
                  <a:cubicBezTo>
                    <a:pt x="26518" y="116387"/>
                    <a:pt x="138127" y="-3656"/>
                    <a:pt x="266536" y="0"/>
                  </a:cubicBezTo>
                  <a:close/>
                </a:path>
              </a:pathLst>
            </a:custGeom>
            <a:solidFill>
              <a:schemeClr val="lt1"/>
            </a:solidFill>
            <a:ln w="28575" cap="flat" cmpd="sng">
              <a:solidFill>
                <a:srgbClr val="019C0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b="1" dirty="0" err="1">
                  <a:solidFill>
                    <a:srgbClr val="0F4861"/>
                  </a:solidFill>
                  <a:latin typeface="Arial"/>
                  <a:ea typeface="Arial"/>
                  <a:cs typeface="Arial"/>
                  <a:sym typeface="Arial"/>
                </a:rPr>
                <a:t>Tưởng</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tượng</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em</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cũng</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tham</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gia</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vào</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trò</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chơi</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bịt</a:t>
              </a:r>
              <a:r>
                <a:rPr lang="en-GB" sz="2800" b="1" dirty="0">
                  <a:solidFill>
                    <a:srgbClr val="0F4861"/>
                  </a:solidFill>
                  <a:latin typeface="Arial"/>
                  <a:ea typeface="Arial"/>
                  <a:cs typeface="Arial"/>
                  <a:sym typeface="Arial"/>
                </a:rPr>
                <a:t> tai </a:t>
              </a:r>
              <a:r>
                <a:rPr lang="en-GB" sz="2800" b="1" dirty="0" err="1">
                  <a:solidFill>
                    <a:srgbClr val="0F4861"/>
                  </a:solidFill>
                  <a:latin typeface="Arial"/>
                  <a:ea typeface="Arial"/>
                  <a:cs typeface="Arial"/>
                  <a:sym typeface="Arial"/>
                </a:rPr>
                <a:t>nghe</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gió</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nói</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với</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các</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bạn</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điều</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em</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nghe</a:t>
              </a:r>
              <a:r>
                <a:rPr lang="en-GB" sz="2800" b="1" dirty="0">
                  <a:solidFill>
                    <a:srgbClr val="0F4861"/>
                  </a:solidFill>
                  <a:latin typeface="Arial"/>
                  <a:ea typeface="Arial"/>
                  <a:cs typeface="Arial"/>
                  <a:sym typeface="Arial"/>
                </a:rPr>
                <a:t> </a:t>
              </a:r>
              <a:r>
                <a:rPr lang="en-GB" sz="2800" b="1" dirty="0" err="1">
                  <a:solidFill>
                    <a:srgbClr val="0F4861"/>
                  </a:solidFill>
                  <a:latin typeface="Arial"/>
                  <a:ea typeface="Arial"/>
                  <a:cs typeface="Arial"/>
                  <a:sym typeface="Arial"/>
                </a:rPr>
                <a:t>thấy</a:t>
              </a:r>
              <a:endParaRPr dirty="0"/>
            </a:p>
          </p:txBody>
        </p:sp>
        <p:grpSp>
          <p:nvGrpSpPr>
            <p:cNvPr id="388" name="Google Shape;388;p22"/>
            <p:cNvGrpSpPr/>
            <p:nvPr/>
          </p:nvGrpSpPr>
          <p:grpSpPr>
            <a:xfrm rot="-2543393">
              <a:off x="438574" y="453113"/>
              <a:ext cx="1217907" cy="1195685"/>
              <a:chOff x="272680" y="140233"/>
              <a:chExt cx="1217907" cy="1195685"/>
            </a:xfrm>
          </p:grpSpPr>
          <p:pic>
            <p:nvPicPr>
              <p:cNvPr id="389" name="Google Shape;389;p22"/>
              <p:cNvPicPr preferRelativeResize="0"/>
              <p:nvPr/>
            </p:nvPicPr>
            <p:blipFill rotWithShape="1">
              <a:blip r:embed="rId5">
                <a:alphaModFix/>
              </a:blip>
              <a:srcRect/>
              <a:stretch/>
            </p:blipFill>
            <p:spPr>
              <a:xfrm rot="1173596">
                <a:off x="400008" y="274739"/>
                <a:ext cx="963251" cy="926672"/>
              </a:xfrm>
              <a:prstGeom prst="rect">
                <a:avLst/>
              </a:prstGeom>
              <a:noFill/>
              <a:ln>
                <a:noFill/>
              </a:ln>
            </p:spPr>
          </p:pic>
          <p:sp>
            <p:nvSpPr>
              <p:cNvPr id="390" name="Google Shape;390;p22"/>
              <p:cNvSpPr txBox="1"/>
              <p:nvPr/>
            </p:nvSpPr>
            <p:spPr>
              <a:xfrm rot="603842">
                <a:off x="610848" y="399288"/>
                <a:ext cx="50206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a:solidFill>
                      <a:schemeClr val="lt1"/>
                    </a:solidFill>
                    <a:latin typeface="Arial"/>
                    <a:ea typeface="Arial"/>
                    <a:cs typeface="Arial"/>
                    <a:sym typeface="Arial"/>
                  </a:rPr>
                  <a:t>4</a:t>
                </a:r>
                <a:endParaRPr sz="4400">
                  <a:solidFill>
                    <a:schemeClr val="lt1"/>
                  </a:solidFill>
                  <a:latin typeface="Arial"/>
                  <a:ea typeface="Arial"/>
                  <a:cs typeface="Arial"/>
                  <a:sym typeface="Arial"/>
                </a:endParaRPr>
              </a:p>
            </p:txBody>
          </p:sp>
        </p:grpSp>
      </p:grpSp>
      <p:grpSp>
        <p:nvGrpSpPr>
          <p:cNvPr id="391" name="Google Shape;391;p22"/>
          <p:cNvGrpSpPr/>
          <p:nvPr/>
        </p:nvGrpSpPr>
        <p:grpSpPr>
          <a:xfrm>
            <a:off x="8274753" y="478731"/>
            <a:ext cx="2636838" cy="799962"/>
            <a:chOff x="1332706" y="185859"/>
            <a:chExt cx="2636838" cy="799962"/>
          </a:xfrm>
        </p:grpSpPr>
        <p:sp>
          <p:nvSpPr>
            <p:cNvPr id="392" name="Google Shape;392;p22"/>
            <p:cNvSpPr/>
            <p:nvPr/>
          </p:nvSpPr>
          <p:spPr>
            <a:xfrm>
              <a:off x="1332706" y="288262"/>
              <a:ext cx="2636838" cy="697559"/>
            </a:xfrm>
            <a:prstGeom prst="roundRect">
              <a:avLst>
                <a:gd name="adj" fmla="val 16667"/>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al"/>
                <a:ea typeface="Arial"/>
                <a:cs typeface="Arial"/>
                <a:sym typeface="Arial"/>
              </a:endParaRPr>
            </a:p>
          </p:txBody>
        </p:sp>
        <p:sp>
          <p:nvSpPr>
            <p:cNvPr id="393" name="Google Shape;393;p22"/>
            <p:cNvSpPr/>
            <p:nvPr/>
          </p:nvSpPr>
          <p:spPr>
            <a:xfrm>
              <a:off x="1332706" y="185859"/>
              <a:ext cx="2636838" cy="697559"/>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en-GB" sz="2800" b="0" i="0" u="none" strike="noStrike" cap="none">
                  <a:solidFill>
                    <a:srgbClr val="FFFFFF"/>
                  </a:solidFill>
                  <a:latin typeface="Arial"/>
                  <a:ea typeface="Arial"/>
                  <a:cs typeface="Arial"/>
                  <a:sym typeface="Arial"/>
                </a:rPr>
                <a:t>START TIMER</a:t>
              </a:r>
              <a:endParaRPr/>
            </a:p>
          </p:txBody>
        </p:sp>
      </p:grpSp>
      <p:grpSp>
        <p:nvGrpSpPr>
          <p:cNvPr id="394" name="Google Shape;394;p22"/>
          <p:cNvGrpSpPr/>
          <p:nvPr/>
        </p:nvGrpSpPr>
        <p:grpSpPr>
          <a:xfrm>
            <a:off x="8274753" y="478731"/>
            <a:ext cx="2636838" cy="799962"/>
            <a:chOff x="4321176" y="185859"/>
            <a:chExt cx="2636838" cy="799962"/>
          </a:xfrm>
        </p:grpSpPr>
        <p:sp>
          <p:nvSpPr>
            <p:cNvPr id="395" name="Google Shape;395;p22"/>
            <p:cNvSpPr/>
            <p:nvPr/>
          </p:nvSpPr>
          <p:spPr>
            <a:xfrm>
              <a:off x="4321176" y="288262"/>
              <a:ext cx="2636838" cy="697559"/>
            </a:xfrm>
            <a:prstGeom prst="roundRect">
              <a:avLst>
                <a:gd name="adj" fmla="val 16667"/>
              </a:avLst>
            </a:pr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al"/>
                <a:ea typeface="Arial"/>
                <a:cs typeface="Arial"/>
                <a:sym typeface="Arial"/>
              </a:endParaRPr>
            </a:p>
          </p:txBody>
        </p:sp>
        <p:sp>
          <p:nvSpPr>
            <p:cNvPr id="396" name="Google Shape;396;p22"/>
            <p:cNvSpPr/>
            <p:nvPr/>
          </p:nvSpPr>
          <p:spPr>
            <a:xfrm>
              <a:off x="4321176" y="185859"/>
              <a:ext cx="2636838" cy="697559"/>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Arial"/>
                <a:buNone/>
              </a:pPr>
              <a:r>
                <a:rPr lang="en-GB" sz="2800" b="0" i="0" u="none" strike="noStrike" cap="none">
                  <a:solidFill>
                    <a:srgbClr val="FFFFFF"/>
                  </a:solidFill>
                  <a:latin typeface="Arial"/>
                  <a:ea typeface="Arial"/>
                  <a:cs typeface="Arial"/>
                  <a:sym typeface="Arial"/>
                </a:rPr>
                <a:t>TIME’S UP!</a:t>
              </a:r>
              <a:endParaRPr/>
            </a:p>
          </p:txBody>
        </p:sp>
      </p:grpSp>
      <p:sp>
        <p:nvSpPr>
          <p:cNvPr id="397" name="Google Shape;397;p22"/>
          <p:cNvSpPr/>
          <p:nvPr/>
        </p:nvSpPr>
        <p:spPr>
          <a:xfrm>
            <a:off x="6762753" y="1469600"/>
            <a:ext cx="4922838" cy="53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22"/>
          <p:cNvSpPr/>
          <p:nvPr/>
        </p:nvSpPr>
        <p:spPr>
          <a:xfrm>
            <a:off x="9418641" y="2034750"/>
            <a:ext cx="136525" cy="371475"/>
          </a:xfrm>
          <a:prstGeom prst="rect">
            <a:avLst/>
          </a:prstGeom>
          <a:solidFill>
            <a:srgbClr val="9E9D9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22"/>
          <p:cNvSpPr/>
          <p:nvPr/>
        </p:nvSpPr>
        <p:spPr>
          <a:xfrm>
            <a:off x="9418641" y="2034750"/>
            <a:ext cx="136525" cy="371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22"/>
          <p:cNvSpPr/>
          <p:nvPr/>
        </p:nvSpPr>
        <p:spPr>
          <a:xfrm>
            <a:off x="9418641" y="2034750"/>
            <a:ext cx="136525" cy="146050"/>
          </a:xfrm>
          <a:prstGeom prst="rect">
            <a:avLst/>
          </a:prstGeom>
          <a:solidFill>
            <a:srgbClr val="86857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22"/>
          <p:cNvSpPr/>
          <p:nvPr/>
        </p:nvSpPr>
        <p:spPr>
          <a:xfrm>
            <a:off x="9418641" y="2034750"/>
            <a:ext cx="136525" cy="146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2"/>
          <p:cNvSpPr/>
          <p:nvPr/>
        </p:nvSpPr>
        <p:spPr>
          <a:xfrm>
            <a:off x="9261478" y="1926800"/>
            <a:ext cx="460375" cy="195263"/>
          </a:xfrm>
          <a:custGeom>
            <a:avLst/>
            <a:gdLst/>
            <a:ahLst/>
            <a:cxnLst/>
            <a:rect l="l" t="t" r="r" b="b"/>
            <a:pathLst>
              <a:path w="188" h="80" extrusionOk="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2"/>
          <p:cNvSpPr/>
          <p:nvPr/>
        </p:nvSpPr>
        <p:spPr>
          <a:xfrm>
            <a:off x="10288591" y="2174450"/>
            <a:ext cx="911225" cy="1109663"/>
          </a:xfrm>
          <a:custGeom>
            <a:avLst/>
            <a:gdLst/>
            <a:ahLst/>
            <a:cxnLst/>
            <a:rect l="l" t="t" r="r" b="b"/>
            <a:pathLst>
              <a:path w="372" h="454" extrusionOk="0">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22"/>
          <p:cNvSpPr/>
          <p:nvPr/>
        </p:nvSpPr>
        <p:spPr>
          <a:xfrm>
            <a:off x="7789866" y="2153813"/>
            <a:ext cx="909638" cy="1111250"/>
          </a:xfrm>
          <a:custGeom>
            <a:avLst/>
            <a:gdLst/>
            <a:ahLst/>
            <a:cxnLst/>
            <a:rect l="l" t="t" r="r" b="b"/>
            <a:pathLst>
              <a:path w="372" h="454" extrusionOk="0">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22"/>
          <p:cNvSpPr/>
          <p:nvPr/>
        </p:nvSpPr>
        <p:spPr>
          <a:xfrm>
            <a:off x="8001003" y="2460200"/>
            <a:ext cx="271463" cy="195263"/>
          </a:xfrm>
          <a:custGeom>
            <a:avLst/>
            <a:gdLst/>
            <a:ahLst/>
            <a:cxnLst/>
            <a:rect l="l" t="t" r="r" b="b"/>
            <a:pathLst>
              <a:path w="171" h="123" extrusionOk="0">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22"/>
          <p:cNvSpPr/>
          <p:nvPr/>
        </p:nvSpPr>
        <p:spPr>
          <a:xfrm>
            <a:off x="8001003" y="2460200"/>
            <a:ext cx="271463" cy="195263"/>
          </a:xfrm>
          <a:custGeom>
            <a:avLst/>
            <a:gdLst/>
            <a:ahLst/>
            <a:cxnLst/>
            <a:rect l="l" t="t" r="r" b="b"/>
            <a:pathLst>
              <a:path w="171" h="123" extrusionOk="0">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22"/>
          <p:cNvSpPr/>
          <p:nvPr/>
        </p:nvSpPr>
        <p:spPr>
          <a:xfrm>
            <a:off x="8001003" y="2460200"/>
            <a:ext cx="271463" cy="195263"/>
          </a:xfrm>
          <a:custGeom>
            <a:avLst/>
            <a:gdLst/>
            <a:ahLst/>
            <a:cxnLst/>
            <a:rect l="l" t="t" r="r" b="b"/>
            <a:pathLst>
              <a:path w="111" h="80" extrusionOk="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22"/>
          <p:cNvSpPr/>
          <p:nvPr/>
        </p:nvSpPr>
        <p:spPr>
          <a:xfrm>
            <a:off x="10961691" y="2636413"/>
            <a:ext cx="30163" cy="38100"/>
          </a:xfrm>
          <a:custGeom>
            <a:avLst/>
            <a:gdLst/>
            <a:ahLst/>
            <a:cxnLst/>
            <a:rect l="l" t="t" r="r" b="b"/>
            <a:pathLst>
              <a:path w="12" h="16" extrusionOk="0">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22"/>
          <p:cNvSpPr/>
          <p:nvPr/>
        </p:nvSpPr>
        <p:spPr>
          <a:xfrm>
            <a:off x="10721978" y="2482425"/>
            <a:ext cx="266700" cy="190500"/>
          </a:xfrm>
          <a:custGeom>
            <a:avLst/>
            <a:gdLst/>
            <a:ahLst/>
            <a:cxnLst/>
            <a:rect l="l" t="t" r="r" b="b"/>
            <a:pathLst>
              <a:path w="109" h="78" extrusionOk="0">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22"/>
          <p:cNvSpPr/>
          <p:nvPr/>
        </p:nvSpPr>
        <p:spPr>
          <a:xfrm>
            <a:off x="7219953" y="1642638"/>
            <a:ext cx="1560513" cy="1320800"/>
          </a:xfrm>
          <a:custGeom>
            <a:avLst/>
            <a:gdLst/>
            <a:ahLst/>
            <a:cxnLst/>
            <a:rect l="l" t="t" r="r" b="b"/>
            <a:pathLst>
              <a:path w="638" h="540" extrusionOk="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22"/>
          <p:cNvSpPr/>
          <p:nvPr/>
        </p:nvSpPr>
        <p:spPr>
          <a:xfrm>
            <a:off x="7435853" y="2845963"/>
            <a:ext cx="203200" cy="117475"/>
          </a:xfrm>
          <a:custGeom>
            <a:avLst/>
            <a:gdLst/>
            <a:ahLst/>
            <a:cxnLst/>
            <a:rect l="l" t="t" r="r" b="b"/>
            <a:pathLst>
              <a:path w="83" h="48" extrusionOk="0">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22"/>
          <p:cNvSpPr/>
          <p:nvPr/>
        </p:nvSpPr>
        <p:spPr>
          <a:xfrm>
            <a:off x="7369178" y="1882350"/>
            <a:ext cx="365125" cy="1081088"/>
          </a:xfrm>
          <a:custGeom>
            <a:avLst/>
            <a:gdLst/>
            <a:ahLst/>
            <a:cxnLst/>
            <a:rect l="l" t="t" r="r" b="b"/>
            <a:pathLst>
              <a:path w="149" h="442" extrusionOk="0">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22"/>
          <p:cNvSpPr/>
          <p:nvPr/>
        </p:nvSpPr>
        <p:spPr>
          <a:xfrm>
            <a:off x="7831141" y="5920950"/>
            <a:ext cx="765175" cy="941388"/>
          </a:xfrm>
          <a:custGeom>
            <a:avLst/>
            <a:gdLst/>
            <a:ahLst/>
            <a:cxnLst/>
            <a:rect l="l" t="t" r="r" b="b"/>
            <a:pathLst>
              <a:path w="313" h="385" extrusionOk="0">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22"/>
          <p:cNvSpPr/>
          <p:nvPr/>
        </p:nvSpPr>
        <p:spPr>
          <a:xfrm>
            <a:off x="8101016" y="6194000"/>
            <a:ext cx="331788" cy="238125"/>
          </a:xfrm>
          <a:custGeom>
            <a:avLst/>
            <a:gdLst/>
            <a:ahLst/>
            <a:cxnLst/>
            <a:rect l="l" t="t" r="r" b="b"/>
            <a:pathLst>
              <a:path w="209" h="150" extrusionOk="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22"/>
          <p:cNvSpPr/>
          <p:nvPr/>
        </p:nvSpPr>
        <p:spPr>
          <a:xfrm>
            <a:off x="8101016" y="6194000"/>
            <a:ext cx="331788" cy="238125"/>
          </a:xfrm>
          <a:custGeom>
            <a:avLst/>
            <a:gdLst/>
            <a:ahLst/>
            <a:cxnLst/>
            <a:rect l="l" t="t" r="r" b="b"/>
            <a:pathLst>
              <a:path w="209" h="150" extrusionOk="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22"/>
          <p:cNvSpPr/>
          <p:nvPr/>
        </p:nvSpPr>
        <p:spPr>
          <a:xfrm>
            <a:off x="8101016" y="6194000"/>
            <a:ext cx="331788" cy="238125"/>
          </a:xfrm>
          <a:custGeom>
            <a:avLst/>
            <a:gdLst/>
            <a:ahLst/>
            <a:cxnLst/>
            <a:rect l="l" t="t" r="r" b="b"/>
            <a:pathLst>
              <a:path w="136" h="97" extrusionOk="0">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22"/>
          <p:cNvSpPr/>
          <p:nvPr/>
        </p:nvSpPr>
        <p:spPr>
          <a:xfrm>
            <a:off x="10396541" y="5920950"/>
            <a:ext cx="765175" cy="941388"/>
          </a:xfrm>
          <a:custGeom>
            <a:avLst/>
            <a:gdLst/>
            <a:ahLst/>
            <a:cxnLst/>
            <a:rect l="l" t="t" r="r" b="b"/>
            <a:pathLst>
              <a:path w="313" h="385" extrusionOk="0">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22"/>
          <p:cNvSpPr/>
          <p:nvPr/>
        </p:nvSpPr>
        <p:spPr>
          <a:xfrm>
            <a:off x="10856916" y="6192413"/>
            <a:ext cx="36513" cy="73025"/>
          </a:xfrm>
          <a:custGeom>
            <a:avLst/>
            <a:gdLst/>
            <a:ahLst/>
            <a:cxnLst/>
            <a:rect l="l" t="t" r="r" b="b"/>
            <a:pathLst>
              <a:path w="23" h="46" extrusionOk="0">
                <a:moveTo>
                  <a:pt x="0" y="0"/>
                </a:moveTo>
                <a:lnTo>
                  <a:pt x="0" y="0"/>
                </a:lnTo>
                <a:lnTo>
                  <a:pt x="23" y="46"/>
                </a:lnTo>
                <a:lnTo>
                  <a:pt x="23" y="46"/>
                </a:lnTo>
                <a:lnTo>
                  <a:pt x="0" y="0"/>
                </a:lnTo>
                <a:close/>
              </a:path>
            </a:pathLst>
          </a:custGeom>
          <a:solidFill>
            <a:srgbClr val="AEADA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22"/>
          <p:cNvSpPr/>
          <p:nvPr/>
        </p:nvSpPr>
        <p:spPr>
          <a:xfrm>
            <a:off x="10856916" y="6192413"/>
            <a:ext cx="36513" cy="73025"/>
          </a:xfrm>
          <a:custGeom>
            <a:avLst/>
            <a:gdLst/>
            <a:ahLst/>
            <a:cxnLst/>
            <a:rect l="l" t="t" r="r" b="b"/>
            <a:pathLst>
              <a:path w="23" h="46" extrusionOk="0">
                <a:moveTo>
                  <a:pt x="0" y="0"/>
                </a:moveTo>
                <a:lnTo>
                  <a:pt x="0" y="0"/>
                </a:lnTo>
                <a:lnTo>
                  <a:pt x="23" y="46"/>
                </a:lnTo>
                <a:lnTo>
                  <a:pt x="23" y="46"/>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22"/>
          <p:cNvSpPr/>
          <p:nvPr/>
        </p:nvSpPr>
        <p:spPr>
          <a:xfrm>
            <a:off x="10558466" y="6192413"/>
            <a:ext cx="334963" cy="239713"/>
          </a:xfrm>
          <a:custGeom>
            <a:avLst/>
            <a:gdLst/>
            <a:ahLst/>
            <a:cxnLst/>
            <a:rect l="l" t="t" r="r" b="b"/>
            <a:pathLst>
              <a:path w="137" h="98" extrusionOk="0">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1" name="Google Shape;421;p22"/>
          <p:cNvGrpSpPr/>
          <p:nvPr/>
        </p:nvGrpSpPr>
        <p:grpSpPr>
          <a:xfrm rot="1786145">
            <a:off x="7580316" y="2557038"/>
            <a:ext cx="3829050" cy="3830638"/>
            <a:chOff x="817563" y="2264166"/>
            <a:chExt cx="3829050" cy="3830638"/>
          </a:xfrm>
        </p:grpSpPr>
        <p:sp>
          <p:nvSpPr>
            <p:cNvPr id="422" name="Google Shape;422;p22"/>
            <p:cNvSpPr/>
            <p:nvPr/>
          </p:nvSpPr>
          <p:spPr>
            <a:xfrm>
              <a:off x="817563" y="2264166"/>
              <a:ext cx="3829050" cy="3830638"/>
            </a:xfrm>
            <a:prstGeom prst="ellipse">
              <a:avLst/>
            </a:prstGeom>
            <a:solidFill>
              <a:srgbClr val="FDFC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22"/>
            <p:cNvSpPr/>
            <p:nvPr/>
          </p:nvSpPr>
          <p:spPr>
            <a:xfrm>
              <a:off x="2159000" y="3253178"/>
              <a:ext cx="601663" cy="950913"/>
            </a:xfrm>
            <a:custGeom>
              <a:avLst/>
              <a:gdLst/>
              <a:ahLst/>
              <a:cxnLst/>
              <a:rect l="l" t="t" r="r" b="b"/>
              <a:pathLst>
                <a:path w="379" h="599" extrusionOk="0">
                  <a:moveTo>
                    <a:pt x="0" y="23"/>
                  </a:moveTo>
                  <a:lnTo>
                    <a:pt x="39" y="0"/>
                  </a:lnTo>
                  <a:lnTo>
                    <a:pt x="379" y="576"/>
                  </a:lnTo>
                  <a:lnTo>
                    <a:pt x="341" y="599"/>
                  </a:lnTo>
                  <a:lnTo>
                    <a:pt x="0" y="23"/>
                  </a:lnTo>
                  <a:close/>
                </a:path>
              </a:pathLst>
            </a:cu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24" name="Google Shape;424;p22"/>
          <p:cNvSpPr/>
          <p:nvPr/>
        </p:nvSpPr>
        <p:spPr>
          <a:xfrm>
            <a:off x="7300916" y="2279225"/>
            <a:ext cx="4387850" cy="4384675"/>
          </a:xfrm>
          <a:custGeom>
            <a:avLst/>
            <a:gdLst/>
            <a:ahLst/>
            <a:cxnLst/>
            <a:rect l="l" t="t" r="r" b="b"/>
            <a:pathLst>
              <a:path w="1794" h="1793" extrusionOk="0">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22"/>
          <p:cNvSpPr/>
          <p:nvPr/>
        </p:nvSpPr>
        <p:spPr>
          <a:xfrm>
            <a:off x="7473953" y="2450675"/>
            <a:ext cx="4043363" cy="4041775"/>
          </a:xfrm>
          <a:custGeom>
            <a:avLst/>
            <a:gdLst/>
            <a:ahLst/>
            <a:cxnLst/>
            <a:rect l="l" t="t" r="r" b="b"/>
            <a:pathLst>
              <a:path w="1653" h="1653" extrusionOk="0">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22"/>
          <p:cNvSpPr/>
          <p:nvPr/>
        </p:nvSpPr>
        <p:spPr>
          <a:xfrm>
            <a:off x="7383466" y="2360188"/>
            <a:ext cx="4221163" cy="4222750"/>
          </a:xfrm>
          <a:custGeom>
            <a:avLst/>
            <a:gdLst/>
            <a:ahLst/>
            <a:cxnLst/>
            <a:rect l="l" t="t" r="r" b="b"/>
            <a:pathLst>
              <a:path w="1726" h="1727" extrusionOk="0">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7" name="Google Shape;427;p22"/>
          <p:cNvGrpSpPr/>
          <p:nvPr/>
        </p:nvGrpSpPr>
        <p:grpSpPr>
          <a:xfrm>
            <a:off x="9218616" y="2704675"/>
            <a:ext cx="566738" cy="566738"/>
            <a:chOff x="2455863" y="2411803"/>
            <a:chExt cx="566738" cy="566738"/>
          </a:xfrm>
        </p:grpSpPr>
        <p:sp>
          <p:nvSpPr>
            <p:cNvPr id="428" name="Google Shape;428;p22"/>
            <p:cNvSpPr/>
            <p:nvPr/>
          </p:nvSpPr>
          <p:spPr>
            <a:xfrm>
              <a:off x="2455863" y="2411803"/>
              <a:ext cx="566738" cy="566738"/>
            </a:xfrm>
            <a:prstGeom prst="ellipse">
              <a:avLst/>
            </a:pr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22"/>
            <p:cNvSpPr/>
            <p:nvPr/>
          </p:nvSpPr>
          <p:spPr>
            <a:xfrm>
              <a:off x="2511425" y="2465778"/>
              <a:ext cx="455613" cy="457200"/>
            </a:xfrm>
            <a:prstGeom prst="ellipse">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22"/>
            <p:cNvSpPr/>
            <p:nvPr/>
          </p:nvSpPr>
          <p:spPr>
            <a:xfrm>
              <a:off x="2511425" y="2621353"/>
              <a:ext cx="9525" cy="111125"/>
            </a:xfrm>
            <a:custGeom>
              <a:avLst/>
              <a:gdLst/>
              <a:ahLst/>
              <a:cxnLst/>
              <a:rect l="l" t="t" r="r" b="b"/>
              <a:pathLst>
                <a:path w="4" h="45" extrusionOk="0">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22"/>
            <p:cNvSpPr/>
            <p:nvPr/>
          </p:nvSpPr>
          <p:spPr>
            <a:xfrm>
              <a:off x="2511425" y="2494353"/>
              <a:ext cx="190500" cy="425450"/>
            </a:xfrm>
            <a:custGeom>
              <a:avLst/>
              <a:gdLst/>
              <a:ahLst/>
              <a:cxnLst/>
              <a:rect l="l" t="t" r="r" b="b"/>
              <a:pathLst>
                <a:path w="78" h="174" extrusionOk="0">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22"/>
            <p:cNvSpPr/>
            <p:nvPr/>
          </p:nvSpPr>
          <p:spPr>
            <a:xfrm>
              <a:off x="2605088" y="2592778"/>
              <a:ext cx="268288" cy="153988"/>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22"/>
            <p:cNvSpPr/>
            <p:nvPr/>
          </p:nvSpPr>
          <p:spPr>
            <a:xfrm>
              <a:off x="2540635" y="2499116"/>
              <a:ext cx="416781"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120</a:t>
              </a:r>
              <a:endParaRPr sz="1800" b="0" i="0" u="none" strike="noStrike" cap="none">
                <a:solidFill>
                  <a:srgbClr val="000000"/>
                </a:solidFill>
                <a:latin typeface="Arial"/>
                <a:ea typeface="Arial"/>
                <a:cs typeface="Arial"/>
                <a:sym typeface="Arial"/>
              </a:endParaRPr>
            </a:p>
          </p:txBody>
        </p:sp>
      </p:grpSp>
      <p:grpSp>
        <p:nvGrpSpPr>
          <p:cNvPr id="434" name="Google Shape;434;p22"/>
          <p:cNvGrpSpPr/>
          <p:nvPr/>
        </p:nvGrpSpPr>
        <p:grpSpPr>
          <a:xfrm>
            <a:off x="9948866" y="2887238"/>
            <a:ext cx="573088" cy="573088"/>
            <a:chOff x="3186113" y="2594366"/>
            <a:chExt cx="573088" cy="573088"/>
          </a:xfrm>
        </p:grpSpPr>
        <p:sp>
          <p:nvSpPr>
            <p:cNvPr id="435" name="Google Shape;435;p22"/>
            <p:cNvSpPr/>
            <p:nvPr/>
          </p:nvSpPr>
          <p:spPr>
            <a:xfrm>
              <a:off x="3186113" y="2594366"/>
              <a:ext cx="573088" cy="573088"/>
            </a:xfrm>
            <a:custGeom>
              <a:avLst/>
              <a:gdLst/>
              <a:ahLst/>
              <a:cxnLst/>
              <a:rect l="l" t="t" r="r" b="b"/>
              <a:pathLst>
                <a:path w="234" h="234" extrusionOk="0">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22"/>
            <p:cNvSpPr/>
            <p:nvPr/>
          </p:nvSpPr>
          <p:spPr>
            <a:xfrm>
              <a:off x="3243263" y="2648341"/>
              <a:ext cx="458788" cy="461963"/>
            </a:xfrm>
            <a:custGeom>
              <a:avLst/>
              <a:gdLst/>
              <a:ahLst/>
              <a:cxnLst/>
              <a:rect l="l" t="t" r="r" b="b"/>
              <a:pathLst>
                <a:path w="188" h="189" extrusionOk="0">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22"/>
            <p:cNvSpPr/>
            <p:nvPr/>
          </p:nvSpPr>
          <p:spPr>
            <a:xfrm>
              <a:off x="3244850" y="2851541"/>
              <a:ext cx="20638" cy="122238"/>
            </a:xfrm>
            <a:custGeom>
              <a:avLst/>
              <a:gdLst/>
              <a:ahLst/>
              <a:cxnLst/>
              <a:rect l="l" t="t" r="r" b="b"/>
              <a:pathLst>
                <a:path w="8" h="50" extrusionOk="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22"/>
            <p:cNvSpPr/>
            <p:nvPr/>
          </p:nvSpPr>
          <p:spPr>
            <a:xfrm>
              <a:off x="3244850" y="2678503"/>
              <a:ext cx="188913" cy="427038"/>
            </a:xfrm>
            <a:custGeom>
              <a:avLst/>
              <a:gdLst/>
              <a:ahLst/>
              <a:cxnLst/>
              <a:rect l="l" t="t" r="r" b="b"/>
              <a:pathLst>
                <a:path w="77" h="175" extrusionOk="0">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22"/>
            <p:cNvSpPr/>
            <p:nvPr/>
          </p:nvSpPr>
          <p:spPr>
            <a:xfrm>
              <a:off x="3414713" y="2778516"/>
              <a:ext cx="122238" cy="153988"/>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22"/>
            <p:cNvSpPr/>
            <p:nvPr/>
          </p:nvSpPr>
          <p:spPr>
            <a:xfrm>
              <a:off x="3357880" y="2684853"/>
              <a:ext cx="275717"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10</a:t>
              </a:r>
              <a:endParaRPr sz="1800" b="0" i="0" u="none" strike="noStrike" cap="none">
                <a:solidFill>
                  <a:srgbClr val="000000"/>
                </a:solidFill>
                <a:latin typeface="Arial"/>
                <a:ea typeface="Arial"/>
                <a:cs typeface="Arial"/>
                <a:sym typeface="Arial"/>
              </a:endParaRPr>
            </a:p>
          </p:txBody>
        </p:sp>
      </p:grpSp>
      <p:grpSp>
        <p:nvGrpSpPr>
          <p:cNvPr id="441" name="Google Shape;441;p22"/>
          <p:cNvGrpSpPr/>
          <p:nvPr/>
        </p:nvGrpSpPr>
        <p:grpSpPr>
          <a:xfrm>
            <a:off x="10485441" y="3406350"/>
            <a:ext cx="585788" cy="587375"/>
            <a:chOff x="3722688" y="3113478"/>
            <a:chExt cx="585788" cy="587375"/>
          </a:xfrm>
        </p:grpSpPr>
        <p:sp>
          <p:nvSpPr>
            <p:cNvPr id="442" name="Google Shape;442;p22"/>
            <p:cNvSpPr/>
            <p:nvPr/>
          </p:nvSpPr>
          <p:spPr>
            <a:xfrm>
              <a:off x="3722688" y="3113478"/>
              <a:ext cx="585788" cy="587375"/>
            </a:xfrm>
            <a:custGeom>
              <a:avLst/>
              <a:gdLst/>
              <a:ahLst/>
              <a:cxnLst/>
              <a:rect l="l" t="t" r="r" b="b"/>
              <a:pathLst>
                <a:path w="240" h="240" extrusionOk="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22"/>
            <p:cNvSpPr/>
            <p:nvPr/>
          </p:nvSpPr>
          <p:spPr>
            <a:xfrm>
              <a:off x="3781425" y="3169041"/>
              <a:ext cx="471488" cy="473075"/>
            </a:xfrm>
            <a:custGeom>
              <a:avLst/>
              <a:gdLst/>
              <a:ahLst/>
              <a:cxnLst/>
              <a:rect l="l" t="t" r="r" b="b"/>
              <a:pathLst>
                <a:path w="193" h="193" extrusionOk="0">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22"/>
            <p:cNvSpPr/>
            <p:nvPr/>
          </p:nvSpPr>
          <p:spPr>
            <a:xfrm>
              <a:off x="3786188" y="3272228"/>
              <a:ext cx="46038" cy="188913"/>
            </a:xfrm>
            <a:custGeom>
              <a:avLst/>
              <a:gdLst/>
              <a:ahLst/>
              <a:cxnLst/>
              <a:rect l="l" t="t" r="r" b="b"/>
              <a:pathLst>
                <a:path w="19" h="77" extrusionOk="0">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22"/>
            <p:cNvSpPr/>
            <p:nvPr/>
          </p:nvSpPr>
          <p:spPr>
            <a:xfrm>
              <a:off x="3786188" y="3213491"/>
              <a:ext cx="207963" cy="420688"/>
            </a:xfrm>
            <a:custGeom>
              <a:avLst/>
              <a:gdLst/>
              <a:ahLst/>
              <a:cxnLst/>
              <a:rect l="l" t="t" r="r" b="b"/>
              <a:pathLst>
                <a:path w="85" h="172" extrusionOk="0">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22"/>
            <p:cNvSpPr/>
            <p:nvPr/>
          </p:nvSpPr>
          <p:spPr>
            <a:xfrm>
              <a:off x="3941763" y="3299216"/>
              <a:ext cx="142875" cy="161925"/>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22"/>
            <p:cNvSpPr/>
            <p:nvPr/>
          </p:nvSpPr>
          <p:spPr>
            <a:xfrm>
              <a:off x="3888423" y="3216666"/>
              <a:ext cx="302968"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20</a:t>
              </a:r>
              <a:endParaRPr sz="1800" b="0" i="0" u="none" strike="noStrike" cap="none">
                <a:solidFill>
                  <a:srgbClr val="000000"/>
                </a:solidFill>
                <a:latin typeface="Arial"/>
                <a:ea typeface="Arial"/>
                <a:cs typeface="Arial"/>
                <a:sym typeface="Arial"/>
              </a:endParaRPr>
            </a:p>
          </p:txBody>
        </p:sp>
      </p:grpSp>
      <p:grpSp>
        <p:nvGrpSpPr>
          <p:cNvPr id="448" name="Google Shape;448;p22"/>
          <p:cNvGrpSpPr/>
          <p:nvPr/>
        </p:nvGrpSpPr>
        <p:grpSpPr>
          <a:xfrm>
            <a:off x="10702928" y="4144538"/>
            <a:ext cx="566738" cy="568325"/>
            <a:chOff x="3940175" y="3851666"/>
            <a:chExt cx="566738" cy="568325"/>
          </a:xfrm>
        </p:grpSpPr>
        <p:sp>
          <p:nvSpPr>
            <p:cNvPr id="449" name="Google Shape;449;p22"/>
            <p:cNvSpPr/>
            <p:nvPr/>
          </p:nvSpPr>
          <p:spPr>
            <a:xfrm>
              <a:off x="3940175" y="3851666"/>
              <a:ext cx="566738" cy="568325"/>
            </a:xfrm>
            <a:custGeom>
              <a:avLst/>
              <a:gdLst/>
              <a:ahLst/>
              <a:cxnLst/>
              <a:rect l="l" t="t" r="r" b="b"/>
              <a:pathLst>
                <a:path w="232" h="232" extrusionOk="0">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22"/>
            <p:cNvSpPr/>
            <p:nvPr/>
          </p:nvSpPr>
          <p:spPr>
            <a:xfrm>
              <a:off x="3994150" y="3905641"/>
              <a:ext cx="457200" cy="457200"/>
            </a:xfrm>
            <a:prstGeom prst="ellipse">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22"/>
            <p:cNvSpPr/>
            <p:nvPr/>
          </p:nvSpPr>
          <p:spPr>
            <a:xfrm>
              <a:off x="3994150" y="3978666"/>
              <a:ext cx="60325" cy="158750"/>
            </a:xfrm>
            <a:custGeom>
              <a:avLst/>
              <a:gdLst/>
              <a:ahLst/>
              <a:cxnLst/>
              <a:rect l="l" t="t" r="r" b="b"/>
              <a:pathLst>
                <a:path w="25" h="65" extrusionOk="0">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2" name="Google Shape;452;p22"/>
            <p:cNvSpPr/>
            <p:nvPr/>
          </p:nvSpPr>
          <p:spPr>
            <a:xfrm>
              <a:off x="3994150" y="3932628"/>
              <a:ext cx="192088" cy="428625"/>
            </a:xfrm>
            <a:custGeom>
              <a:avLst/>
              <a:gdLst/>
              <a:ahLst/>
              <a:cxnLst/>
              <a:rect l="l" t="t" r="r" b="b"/>
              <a:pathLst>
                <a:path w="79" h="175" extrusionOk="0">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3" name="Google Shape;453;p22"/>
            <p:cNvSpPr/>
            <p:nvPr/>
          </p:nvSpPr>
          <p:spPr>
            <a:xfrm>
              <a:off x="4154488" y="4032641"/>
              <a:ext cx="134938" cy="193675"/>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22"/>
            <p:cNvSpPr/>
            <p:nvPr/>
          </p:nvSpPr>
          <p:spPr>
            <a:xfrm>
              <a:off x="4087178" y="3938978"/>
              <a:ext cx="304571"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30</a:t>
              </a:r>
              <a:endParaRPr sz="1800" b="0" i="0" u="none" strike="noStrike" cap="none">
                <a:solidFill>
                  <a:srgbClr val="000000"/>
                </a:solidFill>
                <a:latin typeface="Arial"/>
                <a:ea typeface="Arial"/>
                <a:cs typeface="Arial"/>
                <a:sym typeface="Arial"/>
              </a:endParaRPr>
            </a:p>
          </p:txBody>
        </p:sp>
      </p:grpSp>
      <p:grpSp>
        <p:nvGrpSpPr>
          <p:cNvPr id="455" name="Google Shape;455;p22"/>
          <p:cNvGrpSpPr/>
          <p:nvPr/>
        </p:nvGrpSpPr>
        <p:grpSpPr>
          <a:xfrm>
            <a:off x="10517191" y="4877963"/>
            <a:ext cx="566738" cy="568325"/>
            <a:chOff x="3754438" y="4585091"/>
            <a:chExt cx="566738" cy="568325"/>
          </a:xfrm>
        </p:grpSpPr>
        <p:sp>
          <p:nvSpPr>
            <p:cNvPr id="456" name="Google Shape;456;p22"/>
            <p:cNvSpPr/>
            <p:nvPr/>
          </p:nvSpPr>
          <p:spPr>
            <a:xfrm>
              <a:off x="3754438" y="4585091"/>
              <a:ext cx="566738" cy="568325"/>
            </a:xfrm>
            <a:custGeom>
              <a:avLst/>
              <a:gdLst/>
              <a:ahLst/>
              <a:cxnLst/>
              <a:rect l="l" t="t" r="r" b="b"/>
              <a:pathLst>
                <a:path w="232" h="232" extrusionOk="0">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457;p22"/>
            <p:cNvSpPr/>
            <p:nvPr/>
          </p:nvSpPr>
          <p:spPr>
            <a:xfrm>
              <a:off x="3810000" y="4639066"/>
              <a:ext cx="457200" cy="457200"/>
            </a:xfrm>
            <a:prstGeom prst="ellipse">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22"/>
            <p:cNvSpPr/>
            <p:nvPr/>
          </p:nvSpPr>
          <p:spPr>
            <a:xfrm>
              <a:off x="3810000" y="4732728"/>
              <a:ext cx="44450" cy="222250"/>
            </a:xfrm>
            <a:custGeom>
              <a:avLst/>
              <a:gdLst/>
              <a:ahLst/>
              <a:cxnLst/>
              <a:rect l="l" t="t" r="r" b="b"/>
              <a:pathLst>
                <a:path w="18" h="91" extrusionOk="0">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459;p22"/>
            <p:cNvSpPr/>
            <p:nvPr/>
          </p:nvSpPr>
          <p:spPr>
            <a:xfrm>
              <a:off x="3810000" y="4666053"/>
              <a:ext cx="190500" cy="428625"/>
            </a:xfrm>
            <a:custGeom>
              <a:avLst/>
              <a:gdLst/>
              <a:ahLst/>
              <a:cxnLst/>
              <a:rect l="l" t="t" r="r" b="b"/>
              <a:pathLst>
                <a:path w="78" h="175" extrusionOk="0">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22"/>
            <p:cNvSpPr/>
            <p:nvPr/>
          </p:nvSpPr>
          <p:spPr>
            <a:xfrm>
              <a:off x="3967163" y="4769241"/>
              <a:ext cx="139700" cy="185738"/>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22"/>
            <p:cNvSpPr/>
            <p:nvPr/>
          </p:nvSpPr>
          <p:spPr>
            <a:xfrm>
              <a:off x="3924300" y="4672403"/>
              <a:ext cx="306174"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40</a:t>
              </a:r>
              <a:endParaRPr sz="1800" b="0" i="0" u="none" strike="noStrike" cap="none">
                <a:solidFill>
                  <a:srgbClr val="000000"/>
                </a:solidFill>
                <a:latin typeface="Arial"/>
                <a:ea typeface="Arial"/>
                <a:cs typeface="Arial"/>
                <a:sym typeface="Arial"/>
              </a:endParaRPr>
            </a:p>
          </p:txBody>
        </p:sp>
      </p:grpSp>
      <p:grpSp>
        <p:nvGrpSpPr>
          <p:cNvPr id="462" name="Google Shape;462;p22"/>
          <p:cNvGrpSpPr/>
          <p:nvPr/>
        </p:nvGrpSpPr>
        <p:grpSpPr>
          <a:xfrm>
            <a:off x="9985378" y="5416125"/>
            <a:ext cx="577850" cy="577850"/>
            <a:chOff x="3222625" y="5123253"/>
            <a:chExt cx="577850" cy="577850"/>
          </a:xfrm>
        </p:grpSpPr>
        <p:sp>
          <p:nvSpPr>
            <p:cNvPr id="463" name="Google Shape;463;p22"/>
            <p:cNvSpPr/>
            <p:nvPr/>
          </p:nvSpPr>
          <p:spPr>
            <a:xfrm>
              <a:off x="3222625" y="5123253"/>
              <a:ext cx="577850" cy="577850"/>
            </a:xfrm>
            <a:custGeom>
              <a:avLst/>
              <a:gdLst/>
              <a:ahLst/>
              <a:cxnLst/>
              <a:rect l="l" t="t" r="r" b="b"/>
              <a:pathLst>
                <a:path w="236" h="236" extrusionOk="0">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22"/>
            <p:cNvSpPr/>
            <p:nvPr/>
          </p:nvSpPr>
          <p:spPr>
            <a:xfrm>
              <a:off x="3279775" y="5180403"/>
              <a:ext cx="465138" cy="463550"/>
            </a:xfrm>
            <a:custGeom>
              <a:avLst/>
              <a:gdLst/>
              <a:ahLst/>
              <a:cxnLst/>
              <a:rect l="l" t="t" r="r" b="b"/>
              <a:pathLst>
                <a:path w="190" h="190" extrusionOk="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22"/>
            <p:cNvSpPr/>
            <p:nvPr/>
          </p:nvSpPr>
          <p:spPr>
            <a:xfrm>
              <a:off x="3281363" y="5326453"/>
              <a:ext cx="17463" cy="168275"/>
            </a:xfrm>
            <a:custGeom>
              <a:avLst/>
              <a:gdLst/>
              <a:ahLst/>
              <a:cxnLst/>
              <a:rect l="l" t="t" r="r" b="b"/>
              <a:pathLst>
                <a:path w="7" h="69" extrusionOk="0">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22"/>
            <p:cNvSpPr/>
            <p:nvPr/>
          </p:nvSpPr>
          <p:spPr>
            <a:xfrm>
              <a:off x="3281363" y="5213741"/>
              <a:ext cx="201613" cy="425450"/>
            </a:xfrm>
            <a:custGeom>
              <a:avLst/>
              <a:gdLst/>
              <a:ahLst/>
              <a:cxnLst/>
              <a:rect l="l" t="t" r="r" b="b"/>
              <a:pathLst>
                <a:path w="82" h="174" extrusionOk="0">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22"/>
            <p:cNvSpPr/>
            <p:nvPr/>
          </p:nvSpPr>
          <p:spPr>
            <a:xfrm>
              <a:off x="3441700" y="5308991"/>
              <a:ext cx="138113" cy="196850"/>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22"/>
            <p:cNvSpPr/>
            <p:nvPr/>
          </p:nvSpPr>
          <p:spPr>
            <a:xfrm>
              <a:off x="3371533" y="5220091"/>
              <a:ext cx="307777"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50</a:t>
              </a:r>
              <a:endParaRPr sz="1800" b="0" i="0" u="none" strike="noStrike" cap="none">
                <a:solidFill>
                  <a:srgbClr val="000000"/>
                </a:solidFill>
                <a:latin typeface="Arial"/>
                <a:ea typeface="Arial"/>
                <a:cs typeface="Arial"/>
                <a:sym typeface="Arial"/>
              </a:endParaRPr>
            </a:p>
          </p:txBody>
        </p:sp>
      </p:grpSp>
      <p:grpSp>
        <p:nvGrpSpPr>
          <p:cNvPr id="469" name="Google Shape;469;p22"/>
          <p:cNvGrpSpPr/>
          <p:nvPr/>
        </p:nvGrpSpPr>
        <p:grpSpPr>
          <a:xfrm>
            <a:off x="9261478" y="5627263"/>
            <a:ext cx="568325" cy="566738"/>
            <a:chOff x="2498725" y="5334391"/>
            <a:chExt cx="568325" cy="566738"/>
          </a:xfrm>
        </p:grpSpPr>
        <p:sp>
          <p:nvSpPr>
            <p:cNvPr id="470" name="Google Shape;470;p22"/>
            <p:cNvSpPr/>
            <p:nvPr/>
          </p:nvSpPr>
          <p:spPr>
            <a:xfrm>
              <a:off x="2498725" y="5334391"/>
              <a:ext cx="568325" cy="566738"/>
            </a:xfrm>
            <a:custGeom>
              <a:avLst/>
              <a:gdLst/>
              <a:ahLst/>
              <a:cxnLst/>
              <a:rect l="l" t="t" r="r" b="b"/>
              <a:pathLst>
                <a:path w="232" h="232" extrusionOk="0">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22"/>
            <p:cNvSpPr/>
            <p:nvPr/>
          </p:nvSpPr>
          <p:spPr>
            <a:xfrm>
              <a:off x="2555875" y="5389953"/>
              <a:ext cx="457200" cy="457200"/>
            </a:xfrm>
            <a:prstGeom prst="ellipse">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22"/>
            <p:cNvSpPr/>
            <p:nvPr/>
          </p:nvSpPr>
          <p:spPr>
            <a:xfrm>
              <a:off x="2555875" y="5548703"/>
              <a:ext cx="9525" cy="127000"/>
            </a:xfrm>
            <a:custGeom>
              <a:avLst/>
              <a:gdLst/>
              <a:ahLst/>
              <a:cxnLst/>
              <a:rect l="l" t="t" r="r" b="b"/>
              <a:pathLst>
                <a:path w="4" h="52" extrusionOk="0">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22"/>
            <p:cNvSpPr/>
            <p:nvPr/>
          </p:nvSpPr>
          <p:spPr>
            <a:xfrm>
              <a:off x="2555875" y="5416941"/>
              <a:ext cx="190500" cy="428625"/>
            </a:xfrm>
            <a:custGeom>
              <a:avLst/>
              <a:gdLst/>
              <a:ahLst/>
              <a:cxnLst/>
              <a:rect l="l" t="t" r="r" b="b"/>
              <a:pathLst>
                <a:path w="78" h="175" extrusionOk="0">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474;p22"/>
            <p:cNvSpPr/>
            <p:nvPr/>
          </p:nvSpPr>
          <p:spPr>
            <a:xfrm>
              <a:off x="2714625" y="5480441"/>
              <a:ext cx="139700" cy="193675"/>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475;p22"/>
            <p:cNvSpPr/>
            <p:nvPr/>
          </p:nvSpPr>
          <p:spPr>
            <a:xfrm>
              <a:off x="2642553" y="5421703"/>
              <a:ext cx="322204"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60</a:t>
              </a:r>
              <a:endParaRPr sz="1800" b="0" i="0" u="none" strike="noStrike" cap="none">
                <a:solidFill>
                  <a:srgbClr val="000000"/>
                </a:solidFill>
                <a:latin typeface="Arial"/>
                <a:ea typeface="Arial"/>
                <a:cs typeface="Arial"/>
                <a:sym typeface="Arial"/>
              </a:endParaRPr>
            </a:p>
          </p:txBody>
        </p:sp>
      </p:grpSp>
      <p:grpSp>
        <p:nvGrpSpPr>
          <p:cNvPr id="476" name="Google Shape;476;p22"/>
          <p:cNvGrpSpPr/>
          <p:nvPr/>
        </p:nvGrpSpPr>
        <p:grpSpPr>
          <a:xfrm>
            <a:off x="8467728" y="2887238"/>
            <a:ext cx="571500" cy="573088"/>
            <a:chOff x="1704975" y="2594366"/>
            <a:chExt cx="571500" cy="573088"/>
          </a:xfrm>
        </p:grpSpPr>
        <p:sp>
          <p:nvSpPr>
            <p:cNvPr id="477" name="Google Shape;477;p22"/>
            <p:cNvSpPr/>
            <p:nvPr/>
          </p:nvSpPr>
          <p:spPr>
            <a:xfrm>
              <a:off x="1704975" y="2594366"/>
              <a:ext cx="571500" cy="573088"/>
            </a:xfrm>
            <a:custGeom>
              <a:avLst/>
              <a:gdLst/>
              <a:ahLst/>
              <a:cxnLst/>
              <a:rect l="l" t="t" r="r" b="b"/>
              <a:pathLst>
                <a:path w="234" h="234" extrusionOk="0">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22"/>
            <p:cNvSpPr/>
            <p:nvPr/>
          </p:nvSpPr>
          <p:spPr>
            <a:xfrm>
              <a:off x="1760538" y="2648341"/>
              <a:ext cx="461963" cy="461963"/>
            </a:xfrm>
            <a:custGeom>
              <a:avLst/>
              <a:gdLst/>
              <a:ahLst/>
              <a:cxnLst/>
              <a:rect l="l" t="t" r="r" b="b"/>
              <a:pathLst>
                <a:path w="189" h="189" extrusionOk="0">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22"/>
            <p:cNvSpPr/>
            <p:nvPr/>
          </p:nvSpPr>
          <p:spPr>
            <a:xfrm>
              <a:off x="1763713" y="2859478"/>
              <a:ext cx="1588" cy="55563"/>
            </a:xfrm>
            <a:custGeom>
              <a:avLst/>
              <a:gdLst/>
              <a:ahLst/>
              <a:cxnLst/>
              <a:rect l="l" t="t" r="r" b="b"/>
              <a:pathLst>
                <a:path w="1" h="23" extrusionOk="0">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22"/>
            <p:cNvSpPr/>
            <p:nvPr/>
          </p:nvSpPr>
          <p:spPr>
            <a:xfrm>
              <a:off x="1763713" y="2653103"/>
              <a:ext cx="187325" cy="428625"/>
            </a:xfrm>
            <a:custGeom>
              <a:avLst/>
              <a:gdLst/>
              <a:ahLst/>
              <a:cxnLst/>
              <a:rect l="l" t="t" r="r" b="b"/>
              <a:pathLst>
                <a:path w="77" h="175" extrusionOk="0">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22"/>
            <p:cNvSpPr/>
            <p:nvPr/>
          </p:nvSpPr>
          <p:spPr>
            <a:xfrm>
              <a:off x="1866900" y="2810266"/>
              <a:ext cx="255588" cy="150813"/>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22"/>
            <p:cNvSpPr/>
            <p:nvPr/>
          </p:nvSpPr>
          <p:spPr>
            <a:xfrm>
              <a:off x="1800860" y="2699776"/>
              <a:ext cx="389530"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110</a:t>
              </a:r>
              <a:endParaRPr sz="1800" b="0" i="0" u="none" strike="noStrike" cap="none">
                <a:solidFill>
                  <a:srgbClr val="000000"/>
                </a:solidFill>
                <a:latin typeface="Arial"/>
                <a:ea typeface="Arial"/>
                <a:cs typeface="Arial"/>
                <a:sym typeface="Arial"/>
              </a:endParaRPr>
            </a:p>
          </p:txBody>
        </p:sp>
      </p:grpSp>
      <p:grpSp>
        <p:nvGrpSpPr>
          <p:cNvPr id="483" name="Google Shape;483;p22"/>
          <p:cNvGrpSpPr/>
          <p:nvPr/>
        </p:nvGrpSpPr>
        <p:grpSpPr>
          <a:xfrm>
            <a:off x="7920041" y="3406350"/>
            <a:ext cx="584200" cy="587375"/>
            <a:chOff x="1157288" y="3113478"/>
            <a:chExt cx="584200" cy="587375"/>
          </a:xfrm>
        </p:grpSpPr>
        <p:sp>
          <p:nvSpPr>
            <p:cNvPr id="484" name="Google Shape;484;p22"/>
            <p:cNvSpPr/>
            <p:nvPr/>
          </p:nvSpPr>
          <p:spPr>
            <a:xfrm>
              <a:off x="1157288" y="3113478"/>
              <a:ext cx="584200" cy="587375"/>
            </a:xfrm>
            <a:custGeom>
              <a:avLst/>
              <a:gdLst/>
              <a:ahLst/>
              <a:cxnLst/>
              <a:rect l="l" t="t" r="r" b="b"/>
              <a:pathLst>
                <a:path w="239" h="240" extrusionOk="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22"/>
            <p:cNvSpPr/>
            <p:nvPr/>
          </p:nvSpPr>
          <p:spPr>
            <a:xfrm>
              <a:off x="1212850" y="3169041"/>
              <a:ext cx="473075" cy="473075"/>
            </a:xfrm>
            <a:custGeom>
              <a:avLst/>
              <a:gdLst/>
              <a:ahLst/>
              <a:cxnLst/>
              <a:rect l="l" t="t" r="r" b="b"/>
              <a:pathLst>
                <a:path w="193" h="193" extrusionOk="0">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22"/>
            <p:cNvSpPr/>
            <p:nvPr/>
          </p:nvSpPr>
          <p:spPr>
            <a:xfrm>
              <a:off x="1217613" y="3389703"/>
              <a:ext cx="25400" cy="117475"/>
            </a:xfrm>
            <a:custGeom>
              <a:avLst/>
              <a:gdLst/>
              <a:ahLst/>
              <a:cxnLst/>
              <a:rect l="l" t="t" r="r" b="b"/>
              <a:pathLst>
                <a:path w="10" h="48" extrusionOk="0">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22"/>
            <p:cNvSpPr/>
            <p:nvPr/>
          </p:nvSpPr>
          <p:spPr>
            <a:xfrm>
              <a:off x="1217613" y="3180153"/>
              <a:ext cx="207963" cy="420688"/>
            </a:xfrm>
            <a:custGeom>
              <a:avLst/>
              <a:gdLst/>
              <a:ahLst/>
              <a:cxnLst/>
              <a:rect l="l" t="t" r="r" b="b"/>
              <a:pathLst>
                <a:path w="85" h="172" extrusionOk="0">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22"/>
            <p:cNvSpPr/>
            <p:nvPr/>
          </p:nvSpPr>
          <p:spPr>
            <a:xfrm>
              <a:off x="1311275" y="3330966"/>
              <a:ext cx="276225" cy="161925"/>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22"/>
            <p:cNvSpPr/>
            <p:nvPr/>
          </p:nvSpPr>
          <p:spPr>
            <a:xfrm>
              <a:off x="1229995" y="3243653"/>
              <a:ext cx="437620"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100</a:t>
              </a:r>
              <a:endParaRPr sz="1800" b="0" i="0" u="none" strike="noStrike" cap="none">
                <a:solidFill>
                  <a:srgbClr val="000000"/>
                </a:solidFill>
                <a:latin typeface="Arial"/>
                <a:ea typeface="Arial"/>
                <a:cs typeface="Arial"/>
                <a:sym typeface="Arial"/>
              </a:endParaRPr>
            </a:p>
          </p:txBody>
        </p:sp>
      </p:grpSp>
      <p:grpSp>
        <p:nvGrpSpPr>
          <p:cNvPr id="490" name="Google Shape;490;p22"/>
          <p:cNvGrpSpPr/>
          <p:nvPr/>
        </p:nvGrpSpPr>
        <p:grpSpPr>
          <a:xfrm>
            <a:off x="7721603" y="4144538"/>
            <a:ext cx="566738" cy="568325"/>
            <a:chOff x="958850" y="3851666"/>
            <a:chExt cx="566738" cy="568325"/>
          </a:xfrm>
        </p:grpSpPr>
        <p:sp>
          <p:nvSpPr>
            <p:cNvPr id="491" name="Google Shape;491;p22"/>
            <p:cNvSpPr/>
            <p:nvPr/>
          </p:nvSpPr>
          <p:spPr>
            <a:xfrm>
              <a:off x="958850" y="3851666"/>
              <a:ext cx="566738" cy="568325"/>
            </a:xfrm>
            <a:prstGeom prst="ellipse">
              <a:avLst/>
            </a:pr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22"/>
            <p:cNvSpPr/>
            <p:nvPr/>
          </p:nvSpPr>
          <p:spPr>
            <a:xfrm>
              <a:off x="1012825" y="3905641"/>
              <a:ext cx="457200" cy="457200"/>
            </a:xfrm>
            <a:prstGeom prst="ellipse">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22"/>
            <p:cNvSpPr/>
            <p:nvPr/>
          </p:nvSpPr>
          <p:spPr>
            <a:xfrm>
              <a:off x="1012825" y="4132653"/>
              <a:ext cx="44450" cy="134938"/>
            </a:xfrm>
            <a:custGeom>
              <a:avLst/>
              <a:gdLst/>
              <a:ahLst/>
              <a:cxnLst/>
              <a:rect l="l" t="t" r="r" b="b"/>
              <a:pathLst>
                <a:path w="18" h="55" extrusionOk="0">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22"/>
            <p:cNvSpPr/>
            <p:nvPr/>
          </p:nvSpPr>
          <p:spPr>
            <a:xfrm>
              <a:off x="1012825" y="3908816"/>
              <a:ext cx="193675" cy="427038"/>
            </a:xfrm>
            <a:custGeom>
              <a:avLst/>
              <a:gdLst/>
              <a:ahLst/>
              <a:cxnLst/>
              <a:rect l="l" t="t" r="r" b="b"/>
              <a:pathLst>
                <a:path w="79" h="175" extrusionOk="0">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22"/>
            <p:cNvSpPr/>
            <p:nvPr/>
          </p:nvSpPr>
          <p:spPr>
            <a:xfrm>
              <a:off x="1171575" y="4067566"/>
              <a:ext cx="139700" cy="190500"/>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6" name="Google Shape;496;p22"/>
            <p:cNvSpPr/>
            <p:nvPr/>
          </p:nvSpPr>
          <p:spPr>
            <a:xfrm>
              <a:off x="1102678" y="3946281"/>
              <a:ext cx="317395"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90</a:t>
              </a:r>
              <a:endParaRPr sz="1800" b="0" i="0" u="none" strike="noStrike" cap="none">
                <a:solidFill>
                  <a:srgbClr val="000000"/>
                </a:solidFill>
                <a:latin typeface="Arial"/>
                <a:ea typeface="Arial"/>
                <a:cs typeface="Arial"/>
                <a:sym typeface="Arial"/>
              </a:endParaRPr>
            </a:p>
          </p:txBody>
        </p:sp>
      </p:grpSp>
      <p:grpSp>
        <p:nvGrpSpPr>
          <p:cNvPr id="497" name="Google Shape;497;p22"/>
          <p:cNvGrpSpPr/>
          <p:nvPr/>
        </p:nvGrpSpPr>
        <p:grpSpPr>
          <a:xfrm>
            <a:off x="7924803" y="4873200"/>
            <a:ext cx="569913" cy="568325"/>
            <a:chOff x="1162050" y="4580328"/>
            <a:chExt cx="569913" cy="568325"/>
          </a:xfrm>
        </p:grpSpPr>
        <p:sp>
          <p:nvSpPr>
            <p:cNvPr id="498" name="Google Shape;498;p22"/>
            <p:cNvSpPr/>
            <p:nvPr/>
          </p:nvSpPr>
          <p:spPr>
            <a:xfrm>
              <a:off x="1162050" y="4580328"/>
              <a:ext cx="569913" cy="568325"/>
            </a:xfrm>
            <a:custGeom>
              <a:avLst/>
              <a:gdLst/>
              <a:ahLst/>
              <a:cxnLst/>
              <a:rect l="l" t="t" r="r" b="b"/>
              <a:pathLst>
                <a:path w="233" h="232" extrusionOk="0">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9" name="Google Shape;499;p22"/>
            <p:cNvSpPr/>
            <p:nvPr/>
          </p:nvSpPr>
          <p:spPr>
            <a:xfrm>
              <a:off x="1217613" y="4637478"/>
              <a:ext cx="457200" cy="457200"/>
            </a:xfrm>
            <a:custGeom>
              <a:avLst/>
              <a:gdLst/>
              <a:ahLst/>
              <a:cxnLst/>
              <a:rect l="l" t="t" r="r" b="b"/>
              <a:pathLst>
                <a:path w="187" h="187" extrusionOk="0">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0" name="Google Shape;500;p22"/>
            <p:cNvSpPr/>
            <p:nvPr/>
          </p:nvSpPr>
          <p:spPr>
            <a:xfrm>
              <a:off x="1217613" y="4827978"/>
              <a:ext cx="17463" cy="123825"/>
            </a:xfrm>
            <a:custGeom>
              <a:avLst/>
              <a:gdLst/>
              <a:ahLst/>
              <a:cxnLst/>
              <a:rect l="l" t="t" r="r" b="b"/>
              <a:pathLst>
                <a:path w="7" h="51" extrusionOk="0">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1" name="Google Shape;501;p22"/>
            <p:cNvSpPr/>
            <p:nvPr/>
          </p:nvSpPr>
          <p:spPr>
            <a:xfrm>
              <a:off x="1217613" y="4639066"/>
              <a:ext cx="190500" cy="425450"/>
            </a:xfrm>
            <a:custGeom>
              <a:avLst/>
              <a:gdLst/>
              <a:ahLst/>
              <a:cxnLst/>
              <a:rect l="l" t="t" r="r" b="b"/>
              <a:pathLst>
                <a:path w="78" h="174" extrusionOk="0">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2" name="Google Shape;502;p22"/>
            <p:cNvSpPr/>
            <p:nvPr/>
          </p:nvSpPr>
          <p:spPr>
            <a:xfrm>
              <a:off x="1376363" y="4759716"/>
              <a:ext cx="139700" cy="190500"/>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3" name="Google Shape;503;p22"/>
            <p:cNvSpPr/>
            <p:nvPr/>
          </p:nvSpPr>
          <p:spPr>
            <a:xfrm>
              <a:off x="1303338" y="4699391"/>
              <a:ext cx="318998"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80</a:t>
              </a:r>
              <a:endParaRPr sz="1800" b="0" i="0" u="none" strike="noStrike" cap="none">
                <a:solidFill>
                  <a:srgbClr val="000000"/>
                </a:solidFill>
                <a:latin typeface="Arial"/>
                <a:ea typeface="Arial"/>
                <a:cs typeface="Arial"/>
                <a:sym typeface="Arial"/>
              </a:endParaRPr>
            </a:p>
          </p:txBody>
        </p:sp>
      </p:grpSp>
      <p:grpSp>
        <p:nvGrpSpPr>
          <p:cNvPr id="504" name="Google Shape;504;p22"/>
          <p:cNvGrpSpPr/>
          <p:nvPr/>
        </p:nvGrpSpPr>
        <p:grpSpPr>
          <a:xfrm>
            <a:off x="8426453" y="5416125"/>
            <a:ext cx="579438" cy="577850"/>
            <a:chOff x="1663700" y="5123253"/>
            <a:chExt cx="579438" cy="577850"/>
          </a:xfrm>
        </p:grpSpPr>
        <p:sp>
          <p:nvSpPr>
            <p:cNvPr id="505" name="Google Shape;505;p22"/>
            <p:cNvSpPr/>
            <p:nvPr/>
          </p:nvSpPr>
          <p:spPr>
            <a:xfrm>
              <a:off x="1663700" y="5123253"/>
              <a:ext cx="579438" cy="577850"/>
            </a:xfrm>
            <a:custGeom>
              <a:avLst/>
              <a:gdLst/>
              <a:ahLst/>
              <a:cxnLst/>
              <a:rect l="l" t="t" r="r" b="b"/>
              <a:pathLst>
                <a:path w="237" h="236" extrusionOk="0">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6" name="Google Shape;506;p22"/>
            <p:cNvSpPr/>
            <p:nvPr/>
          </p:nvSpPr>
          <p:spPr>
            <a:xfrm>
              <a:off x="1719263" y="5180403"/>
              <a:ext cx="466725" cy="463550"/>
            </a:xfrm>
            <a:custGeom>
              <a:avLst/>
              <a:gdLst/>
              <a:ahLst/>
              <a:cxnLst/>
              <a:rect l="l" t="t" r="r" b="b"/>
              <a:pathLst>
                <a:path w="191" h="190" extrusionOk="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7" name="Google Shape;507;p22"/>
            <p:cNvSpPr/>
            <p:nvPr/>
          </p:nvSpPr>
          <p:spPr>
            <a:xfrm>
              <a:off x="1724025" y="5348678"/>
              <a:ext cx="9525" cy="117475"/>
            </a:xfrm>
            <a:custGeom>
              <a:avLst/>
              <a:gdLst/>
              <a:ahLst/>
              <a:cxnLst/>
              <a:rect l="l" t="t" r="r" b="b"/>
              <a:pathLst>
                <a:path w="4" h="48" extrusionOk="0">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8" name="Google Shape;508;p22"/>
            <p:cNvSpPr/>
            <p:nvPr/>
          </p:nvSpPr>
          <p:spPr>
            <a:xfrm>
              <a:off x="1724025" y="5185166"/>
              <a:ext cx="200025" cy="422275"/>
            </a:xfrm>
            <a:custGeom>
              <a:avLst/>
              <a:gdLst/>
              <a:ahLst/>
              <a:cxnLst/>
              <a:rect l="l" t="t" r="r" b="b"/>
              <a:pathLst>
                <a:path w="82" h="173" extrusionOk="0">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9" name="Google Shape;509;p22"/>
            <p:cNvSpPr/>
            <p:nvPr/>
          </p:nvSpPr>
          <p:spPr>
            <a:xfrm>
              <a:off x="1882775" y="5339153"/>
              <a:ext cx="147638" cy="187325"/>
            </a:xfrm>
            <a:prstGeom prst="rect">
              <a:avLst/>
            </a:prstGeom>
            <a:solidFill>
              <a:srgbClr val="FFD5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0" name="Google Shape;510;p22"/>
            <p:cNvSpPr/>
            <p:nvPr/>
          </p:nvSpPr>
          <p:spPr>
            <a:xfrm>
              <a:off x="1829118" y="5248666"/>
              <a:ext cx="307777" cy="3231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9936"/>
                </a:buClr>
                <a:buSzPts val="2100"/>
                <a:buFont typeface="Raleway"/>
                <a:buNone/>
              </a:pPr>
              <a:r>
                <a:rPr lang="en-GB" sz="2100" b="1" i="0" u="none" strike="noStrike" cap="none">
                  <a:solidFill>
                    <a:srgbClr val="FF9936"/>
                  </a:solidFill>
                  <a:latin typeface="Raleway"/>
                  <a:ea typeface="Raleway"/>
                  <a:cs typeface="Raleway"/>
                  <a:sym typeface="Raleway"/>
                </a:rPr>
                <a:t>70</a:t>
              </a:r>
              <a:endParaRPr sz="1800" b="0" i="0" u="none" strike="noStrike" cap="none">
                <a:solidFill>
                  <a:srgbClr val="000000"/>
                </a:solidFill>
                <a:latin typeface="Arial"/>
                <a:ea typeface="Arial"/>
                <a:cs typeface="Arial"/>
                <a:sym typeface="Arial"/>
              </a:endParaRPr>
            </a:p>
          </p:txBody>
        </p:sp>
      </p:grpSp>
      <p:sp>
        <p:nvSpPr>
          <p:cNvPr id="511" name="Google Shape;511;p22"/>
          <p:cNvSpPr/>
          <p:nvPr/>
        </p:nvSpPr>
        <p:spPr>
          <a:xfrm>
            <a:off x="9363078" y="4335038"/>
            <a:ext cx="273050" cy="276225"/>
          </a:xfrm>
          <a:prstGeom prst="ellipse">
            <a:avLst/>
          </a:prstGeom>
          <a:solidFill>
            <a:srgbClr val="5D5C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22"/>
          <p:cNvSpPr/>
          <p:nvPr/>
        </p:nvSpPr>
        <p:spPr>
          <a:xfrm>
            <a:off x="9421816" y="4396950"/>
            <a:ext cx="155575" cy="153988"/>
          </a:xfrm>
          <a:prstGeom prst="ellipse">
            <a:avLst/>
          </a:prstGeom>
          <a:solidFill>
            <a:srgbClr val="FAFC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22"/>
          <p:cNvSpPr/>
          <p:nvPr/>
        </p:nvSpPr>
        <p:spPr>
          <a:xfrm>
            <a:off x="8570916" y="1595013"/>
            <a:ext cx="377825" cy="323850"/>
          </a:xfrm>
          <a:custGeom>
            <a:avLst/>
            <a:gdLst/>
            <a:ahLst/>
            <a:cxnLst/>
            <a:rect l="l" t="t" r="r" b="b"/>
            <a:pathLst>
              <a:path w="155" h="133" extrusionOk="0">
                <a:moveTo>
                  <a:pt x="0" y="0"/>
                </a:moveTo>
                <a:cubicBezTo>
                  <a:pt x="0" y="0"/>
                  <a:pt x="117" y="30"/>
                  <a:pt x="104" y="133"/>
                </a:cubicBezTo>
                <a:cubicBezTo>
                  <a:pt x="104" y="133"/>
                  <a:pt x="155" y="1"/>
                  <a:pt x="0"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22"/>
          <p:cNvSpPr/>
          <p:nvPr/>
        </p:nvSpPr>
        <p:spPr>
          <a:xfrm>
            <a:off x="8726491" y="1510875"/>
            <a:ext cx="379413" cy="325438"/>
          </a:xfrm>
          <a:custGeom>
            <a:avLst/>
            <a:gdLst/>
            <a:ahLst/>
            <a:cxnLst/>
            <a:rect l="l" t="t" r="r" b="b"/>
            <a:pathLst>
              <a:path w="155" h="133" extrusionOk="0">
                <a:moveTo>
                  <a:pt x="0" y="0"/>
                </a:moveTo>
                <a:cubicBezTo>
                  <a:pt x="0" y="0"/>
                  <a:pt x="117" y="30"/>
                  <a:pt x="104" y="133"/>
                </a:cubicBezTo>
                <a:cubicBezTo>
                  <a:pt x="104" y="133"/>
                  <a:pt x="155" y="1"/>
                  <a:pt x="0"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22"/>
          <p:cNvSpPr/>
          <p:nvPr/>
        </p:nvSpPr>
        <p:spPr>
          <a:xfrm>
            <a:off x="6792916" y="2498300"/>
            <a:ext cx="344488" cy="357188"/>
          </a:xfrm>
          <a:custGeom>
            <a:avLst/>
            <a:gdLst/>
            <a:ahLst/>
            <a:cxnLst/>
            <a:rect l="l" t="t" r="r" b="b"/>
            <a:pathLst>
              <a:path w="141" h="146" extrusionOk="0">
                <a:moveTo>
                  <a:pt x="56" y="0"/>
                </a:moveTo>
                <a:cubicBezTo>
                  <a:pt x="0" y="145"/>
                  <a:pt x="141" y="146"/>
                  <a:pt x="141" y="146"/>
                </a:cubicBezTo>
                <a:cubicBezTo>
                  <a:pt x="41" y="120"/>
                  <a:pt x="56" y="0"/>
                  <a:pt x="56"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22"/>
          <p:cNvSpPr/>
          <p:nvPr/>
        </p:nvSpPr>
        <p:spPr>
          <a:xfrm>
            <a:off x="10102853" y="1552150"/>
            <a:ext cx="379413" cy="325438"/>
          </a:xfrm>
          <a:custGeom>
            <a:avLst/>
            <a:gdLst/>
            <a:ahLst/>
            <a:cxnLst/>
            <a:rect l="l" t="t" r="r" b="b"/>
            <a:pathLst>
              <a:path w="155" h="133" extrusionOk="0">
                <a:moveTo>
                  <a:pt x="155" y="0"/>
                </a:moveTo>
                <a:cubicBezTo>
                  <a:pt x="0" y="1"/>
                  <a:pt x="51" y="133"/>
                  <a:pt x="51" y="133"/>
                </a:cubicBezTo>
                <a:cubicBezTo>
                  <a:pt x="38" y="30"/>
                  <a:pt x="155" y="0"/>
                  <a:pt x="155"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22"/>
          <p:cNvSpPr/>
          <p:nvPr/>
        </p:nvSpPr>
        <p:spPr>
          <a:xfrm>
            <a:off x="9947278" y="1469600"/>
            <a:ext cx="379413" cy="325438"/>
          </a:xfrm>
          <a:custGeom>
            <a:avLst/>
            <a:gdLst/>
            <a:ahLst/>
            <a:cxnLst/>
            <a:rect l="l" t="t" r="r" b="b"/>
            <a:pathLst>
              <a:path w="155" h="133" extrusionOk="0">
                <a:moveTo>
                  <a:pt x="155" y="0"/>
                </a:moveTo>
                <a:cubicBezTo>
                  <a:pt x="0" y="1"/>
                  <a:pt x="51" y="133"/>
                  <a:pt x="51" y="133"/>
                </a:cubicBezTo>
                <a:cubicBezTo>
                  <a:pt x="38" y="30"/>
                  <a:pt x="155" y="0"/>
                  <a:pt x="155" y="0"/>
                </a:cubicBezTo>
              </a:path>
            </a:pathLst>
          </a:custGeom>
          <a:solidFill>
            <a:srgbClr val="CECE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22"/>
          <p:cNvSpPr/>
          <p:nvPr/>
        </p:nvSpPr>
        <p:spPr>
          <a:xfrm>
            <a:off x="10209216" y="1664863"/>
            <a:ext cx="1558925" cy="1319213"/>
          </a:xfrm>
          <a:custGeom>
            <a:avLst/>
            <a:gdLst/>
            <a:ahLst/>
            <a:cxnLst/>
            <a:rect l="l" t="t" r="r" b="b"/>
            <a:pathLst>
              <a:path w="638" h="539" extrusionOk="0">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22"/>
          <p:cNvSpPr/>
          <p:nvPr/>
        </p:nvSpPr>
        <p:spPr>
          <a:xfrm>
            <a:off x="11536366" y="2953913"/>
            <a:ext cx="17463" cy="30163"/>
          </a:xfrm>
          <a:custGeom>
            <a:avLst/>
            <a:gdLst/>
            <a:ahLst/>
            <a:cxnLst/>
            <a:rect l="l" t="t" r="r" b="b"/>
            <a:pathLst>
              <a:path w="7" h="12" extrusionOk="0">
                <a:moveTo>
                  <a:pt x="7" y="0"/>
                </a:moveTo>
                <a:cubicBezTo>
                  <a:pt x="5" y="4"/>
                  <a:pt x="2" y="8"/>
                  <a:pt x="0" y="12"/>
                </a:cubicBezTo>
                <a:cubicBezTo>
                  <a:pt x="2" y="8"/>
                  <a:pt x="5" y="4"/>
                  <a:pt x="7" y="0"/>
                </a:cubicBezTo>
              </a:path>
            </a:pathLst>
          </a:custGeom>
          <a:solidFill>
            <a:srgbClr val="FAFC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22"/>
          <p:cNvSpPr/>
          <p:nvPr/>
        </p:nvSpPr>
        <p:spPr>
          <a:xfrm>
            <a:off x="11258553" y="1904575"/>
            <a:ext cx="363538" cy="1079500"/>
          </a:xfrm>
          <a:custGeom>
            <a:avLst/>
            <a:gdLst/>
            <a:ahLst/>
            <a:cxnLst/>
            <a:rect l="l" t="t" r="r" b="b"/>
            <a:pathLst>
              <a:path w="149" h="441" extrusionOk="0">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98274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5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5000" fill="hold"/>
                                        <p:tgtEl>
                                          <p:spTgt spid="421"/>
                                        </p:tgtEl>
                                        <p:attrNameLst>
                                          <p:attrName>r</p:attrName>
                                        </p:attrNameLst>
                                      </p:cBhvr>
                                    </p:animRot>
                                  </p:childTnLst>
                                </p:cTn>
                              </p:par>
                            </p:childTnLst>
                          </p:cTn>
                        </p:par>
                        <p:par>
                          <p:cTn id="12" fill="hold">
                            <p:stCondLst>
                              <p:cond delay="5000"/>
                            </p:stCondLst>
                            <p:childTnLst>
                              <p:par>
                                <p:cTn id="13" presetID="23" presetClass="entr" presetSubtype="16" fill="hold" nodeType="afterEffect">
                                  <p:stCondLst>
                                    <p:cond delay="0"/>
                                  </p:stCondLst>
                                  <p:childTnLst>
                                    <p:set>
                                      <p:cBhvr>
                                        <p:cTn id="14" dur="1" fill="hold">
                                          <p:stCondLst>
                                            <p:cond delay="0"/>
                                          </p:stCondLst>
                                        </p:cTn>
                                        <p:tgtEl>
                                          <p:spTgt spid="394"/>
                                        </p:tgtEl>
                                        <p:attrNameLst>
                                          <p:attrName>style.visibility</p:attrName>
                                        </p:attrNameLst>
                                      </p:cBhvr>
                                      <p:to>
                                        <p:strVal val="visible"/>
                                      </p:to>
                                    </p:set>
                                    <p:anim calcmode="lin" valueType="num">
                                      <p:cBhvr additive="base">
                                        <p:cTn id="15" dur="500"/>
                                        <p:tgtEl>
                                          <p:spTgt spid="394"/>
                                        </p:tgtEl>
                                        <p:attrNameLst>
                                          <p:attrName>ppt_w</p:attrName>
                                        </p:attrNameLst>
                                      </p:cBhvr>
                                      <p:tavLst>
                                        <p:tav tm="0">
                                          <p:val>
                                            <p:strVal val="0"/>
                                          </p:val>
                                        </p:tav>
                                        <p:tav tm="100000">
                                          <p:val>
                                            <p:strVal val="#ppt_w"/>
                                          </p:val>
                                        </p:tav>
                                      </p:tavLst>
                                    </p:anim>
                                    <p:anim calcmode="lin" valueType="num">
                                      <p:cBhvr additive="base">
                                        <p:cTn id="16" dur="500"/>
                                        <p:tgtEl>
                                          <p:spTgt spid="3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Google Shape;603;p30"/>
          <p:cNvSpPr/>
          <p:nvPr/>
        </p:nvSpPr>
        <p:spPr>
          <a:xfrm>
            <a:off x="8243171" y="924910"/>
            <a:ext cx="3360250" cy="4540469"/>
          </a:xfrm>
          <a:custGeom>
            <a:avLst/>
            <a:gdLst/>
            <a:ahLst/>
            <a:cxnLst/>
            <a:rect l="l" t="t" r="r" b="b"/>
            <a:pathLst>
              <a:path w="1267112" h="2218138" extrusionOk="0">
                <a:moveTo>
                  <a:pt x="0" y="0"/>
                </a:moveTo>
                <a:lnTo>
                  <a:pt x="1267112" y="0"/>
                </a:lnTo>
                <a:lnTo>
                  <a:pt x="1267112" y="2218139"/>
                </a:lnTo>
                <a:lnTo>
                  <a:pt x="0" y="221813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95" name="Google Shape;604;p30"/>
          <p:cNvGrpSpPr/>
          <p:nvPr/>
        </p:nvGrpSpPr>
        <p:grpSpPr>
          <a:xfrm>
            <a:off x="1426364" y="1899014"/>
            <a:ext cx="6477434" cy="3293096"/>
            <a:chOff x="3546873" y="6207895"/>
            <a:chExt cx="3717975" cy="2734261"/>
          </a:xfrm>
        </p:grpSpPr>
        <p:sp>
          <p:nvSpPr>
            <p:cNvPr id="96" name="Google Shape;605;p30"/>
            <p:cNvSpPr/>
            <p:nvPr/>
          </p:nvSpPr>
          <p:spPr>
            <a:xfrm>
              <a:off x="3546873" y="6207895"/>
              <a:ext cx="3717975" cy="2734261"/>
            </a:xfrm>
            <a:custGeom>
              <a:avLst/>
              <a:gdLst/>
              <a:ahLst/>
              <a:cxnLst/>
              <a:rect l="l" t="t" r="r" b="b"/>
              <a:pathLst>
                <a:path w="3717975" h="2734261" extrusionOk="0">
                  <a:moveTo>
                    <a:pt x="0" y="0"/>
                  </a:moveTo>
                  <a:lnTo>
                    <a:pt x="3717975" y="0"/>
                  </a:lnTo>
                  <a:lnTo>
                    <a:pt x="3717975" y="2734261"/>
                  </a:lnTo>
                  <a:lnTo>
                    <a:pt x="0" y="273426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 name="Google Shape;606;p30"/>
            <p:cNvSpPr txBox="1"/>
            <p:nvPr/>
          </p:nvSpPr>
          <p:spPr>
            <a:xfrm>
              <a:off x="3843361" y="7017543"/>
              <a:ext cx="3246119" cy="5877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rgbClr val="C00000"/>
                  </a:solidFill>
                  <a:latin typeface="Arial"/>
                  <a:ea typeface="Arial"/>
                  <a:cs typeface="Arial"/>
                  <a:sym typeface="Arial"/>
                </a:rPr>
                <a:t>Chia </a:t>
              </a:r>
              <a:r>
                <a:rPr lang="en-GB" sz="4000" b="1" dirty="0" err="1" smtClean="0">
                  <a:solidFill>
                    <a:srgbClr val="C00000"/>
                  </a:solidFill>
                  <a:latin typeface="Arial"/>
                  <a:ea typeface="Arial"/>
                  <a:cs typeface="Arial"/>
                  <a:sym typeface="Arial"/>
                </a:rPr>
                <a:t>sẻ</a:t>
              </a:r>
              <a:r>
                <a:rPr lang="en-GB" sz="4000" b="1" dirty="0" smtClean="0">
                  <a:solidFill>
                    <a:srgbClr val="C00000"/>
                  </a:solidFill>
                  <a:latin typeface="Arial"/>
                  <a:ea typeface="Arial"/>
                  <a:cs typeface="Arial"/>
                  <a:sym typeface="Arial"/>
                </a:rPr>
                <a:t> </a:t>
              </a:r>
              <a:r>
                <a:rPr lang="en-GB" sz="4000" b="1" dirty="0" err="1" smtClean="0">
                  <a:solidFill>
                    <a:srgbClr val="C00000"/>
                  </a:solidFill>
                  <a:latin typeface="Arial"/>
                  <a:ea typeface="Arial"/>
                  <a:cs typeface="Arial"/>
                  <a:sym typeface="Arial"/>
                </a:rPr>
                <a:t>trước</a:t>
              </a:r>
              <a:r>
                <a:rPr lang="en-GB" sz="4000" b="1" dirty="0" smtClean="0">
                  <a:solidFill>
                    <a:srgbClr val="C00000"/>
                  </a:solidFill>
                  <a:latin typeface="Arial"/>
                  <a:ea typeface="Arial"/>
                  <a:cs typeface="Arial"/>
                  <a:sym typeface="Arial"/>
                </a:rPr>
                <a:t> </a:t>
              </a:r>
              <a:r>
                <a:rPr lang="en-GB" sz="4000" b="1" dirty="0" err="1">
                  <a:solidFill>
                    <a:srgbClr val="C00000"/>
                  </a:solidFill>
                  <a:latin typeface="Arial"/>
                  <a:ea typeface="Arial"/>
                  <a:cs typeface="Arial"/>
                  <a:sym typeface="Arial"/>
                </a:rPr>
                <a:t>lớp</a:t>
              </a:r>
              <a:endParaRPr sz="4000" b="1" dirty="0">
                <a:solidFill>
                  <a:srgbClr val="C00000"/>
                </a:solidFill>
                <a:latin typeface="Arial"/>
                <a:ea typeface="Arial"/>
                <a:cs typeface="Arial"/>
                <a:sym typeface="Arial"/>
              </a:endParaRPr>
            </a:p>
          </p:txBody>
        </p:sp>
      </p:grpSp>
    </p:spTree>
    <p:extLst>
      <p:ext uri="{BB962C8B-B14F-4D97-AF65-F5344CB8AC3E}">
        <p14:creationId xmlns:p14="http://schemas.microsoft.com/office/powerpoint/2010/main" val="122449657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4" y="2623991"/>
            <a:ext cx="10591034"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Bài</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văn</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cho</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biết</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sức</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sáng</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tạo</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của</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trẻ</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em</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là</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vô</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tận</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nên</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những</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trò</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chơi</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của</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trẻ</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em</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luôn</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rất</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thú</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 </a:t>
            </a:r>
            <a:r>
              <a:rPr lang="en-US" sz="4267" b="1" kern="0" dirty="0" err="1" smtClean="0">
                <a:solidFill>
                  <a:prstClr val="white">
                    <a:lumMod val="10000"/>
                  </a:prstClr>
                </a:solidFill>
                <a:latin typeface="Calibri" panose="020F0502020204030204" pitchFamily="34" charset="0"/>
                <a:cs typeface="Calibri" panose="020F0502020204030204" pitchFamily="34" charset="0"/>
                <a:sym typeface="Arial"/>
              </a:rPr>
              <a:t>vị</a:t>
            </a:r>
            <a:r>
              <a:rPr lang="en-US" sz="4267" b="1" kern="0" dirty="0" smtClean="0">
                <a:solidFill>
                  <a:prstClr val="white">
                    <a:lumMod val="10000"/>
                  </a:prstClr>
                </a:solidFill>
                <a:latin typeface="Calibri" panose="020F0502020204030204" pitchFamily="34" charset="0"/>
                <a:cs typeface="Calibri" panose="020F0502020204030204" pitchFamily="34" charset="0"/>
                <a:sym typeface="Arial"/>
              </a:rPr>
              <a:t>.</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
        <p:nvSpPr>
          <p:cNvPr id="5" name="TextBox 4">
            <a:extLst>
              <a:ext uri="{FF2B5EF4-FFF2-40B4-BE49-F238E27FC236}">
                <a16:creationId xmlns:a16="http://schemas.microsoft.com/office/drawing/2014/main" xmlns="" id="{7C4811CC-FDE4-D517-B62F-CE775DBC4961}"/>
              </a:ext>
            </a:extLst>
          </p:cNvPr>
          <p:cNvSpPr txBox="1"/>
          <p:nvPr/>
        </p:nvSpPr>
        <p:spPr>
          <a:xfrm>
            <a:off x="5273749" y="9548037"/>
            <a:ext cx="8357190" cy="369332"/>
          </a:xfrm>
          <a:prstGeom prst="rect">
            <a:avLst/>
          </a:prstGeom>
          <a:noFill/>
        </p:spPr>
        <p:txBody>
          <a:bodyPr wrap="square" rtlCol="0">
            <a:spAutoFit/>
          </a:bodyPr>
          <a:lstStyle/>
          <a:p>
            <a:r>
              <a:rPr lang="en-US" dirty="0"/>
              <a:t>Mai </a:t>
            </a:r>
            <a:r>
              <a:rPr lang="en-US" dirty="0" err="1"/>
              <a:t>phương</a:t>
            </a:r>
            <a:r>
              <a:rPr lang="en-US" dirty="0"/>
              <a:t> </a:t>
            </a:r>
            <a:r>
              <a:rPr lang="en-US" dirty="0" err="1"/>
              <a:t>lan</a:t>
            </a:r>
            <a:endParaRPr lang="en-US" dirty="0"/>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60424"/>
                                        </p:tgtEl>
                                        <p:attrNameLst>
                                          <p:attrName>style.visibility</p:attrName>
                                        </p:attrNameLst>
                                      </p:cBhvr>
                                      <p:to>
                                        <p:strVal val="visible"/>
                                      </p:to>
                                    </p:set>
                                    <p:animEffect transition="in" filter="fade">
                                      <p:cBhvr>
                                        <p:cTn id="27"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1452880" y="1762125"/>
            <a:ext cx="1030096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smtClean="0">
                <a:solidFill>
                  <a:prstClr val="black"/>
                </a:solidFill>
                <a:latin typeface="Cambria" panose="02040503050406030204" pitchFamily="18" charset="0"/>
                <a:ea typeface="Cambria" panose="02040503050406030204" pitchFamily="18" charset="0"/>
              </a:rPr>
              <a:t>?. </a:t>
            </a:r>
            <a:r>
              <a:rPr lang="en-US" sz="3200" b="1" dirty="0" err="1" smtClean="0">
                <a:solidFill>
                  <a:prstClr val="black"/>
                </a:solidFill>
                <a:latin typeface="Cambria" panose="02040503050406030204" pitchFamily="18" charset="0"/>
                <a:ea typeface="Cambria" panose="02040503050406030204" pitchFamily="18" charset="0"/>
              </a:rPr>
              <a:t>Nêu</a:t>
            </a:r>
            <a:r>
              <a:rPr lang="en-US" sz="3200" b="1" dirty="0" smtClean="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err="1" smtClean="0">
                <a:solidFill>
                  <a:srgbClr val="000000"/>
                </a:solidFill>
                <a:latin typeface="Calibri" panose="020F0502020204030204" pitchFamily="34" charset="0"/>
                <a:cs typeface="Calibri" panose="020F0502020204030204" pitchFamily="34" charset="0"/>
                <a:sym typeface="Arial"/>
              </a:rPr>
              <a:t>Về</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nhà</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luyện</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đọc</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lại</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bài</a:t>
            </a:r>
            <a:endParaRPr lang="en-US" sz="3200" kern="0" dirty="0">
              <a:solidFill>
                <a:srgbClr val="00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err="1" smtClean="0">
                <a:solidFill>
                  <a:srgbClr val="000000"/>
                </a:solidFill>
                <a:latin typeface="Calibri" panose="020F0502020204030204" pitchFamily="34" charset="0"/>
                <a:cs typeface="Calibri" panose="020F0502020204030204" pitchFamily="34" charset="0"/>
                <a:sym typeface="Arial"/>
              </a:rPr>
              <a:t>Cùng</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người</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thân</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tham</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gia</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trò</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chơi</a:t>
            </a:r>
            <a:r>
              <a:rPr lang="en-US" sz="3200" kern="0" dirty="0" smtClean="0">
                <a:solidFill>
                  <a:srgbClr val="000000"/>
                </a:solidFill>
                <a:latin typeface="Calibri" panose="020F0502020204030204" pitchFamily="34" charset="0"/>
                <a:cs typeface="Calibri" panose="020F0502020204030204" pitchFamily="34" charset="0"/>
                <a:sym typeface="Arial"/>
              </a:rPr>
              <a:t> </a:t>
            </a:r>
            <a:endParaRPr lang="en-US" sz="3200" kern="0" dirty="0">
              <a:solidFill>
                <a:srgbClr val="000000"/>
              </a:solidFill>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908222" cy="830997"/>
          </a:xfrm>
          <a:prstGeom prst="rect">
            <a:avLst/>
          </a:prstGeom>
          <a:noFill/>
        </p:spPr>
        <p:txBody>
          <a:bodyPr wrap="square" rtlCol="0">
            <a:spAutoFit/>
          </a:bodyPr>
          <a:lstStyle/>
          <a:p>
            <a:pPr algn="just" defTabSz="1219170">
              <a:lnSpc>
                <a:spcPct val="150000"/>
              </a:lnSpc>
              <a:buClr>
                <a:srgbClr val="000000"/>
              </a:buClr>
            </a:pPr>
            <a:r>
              <a:rPr lang="en-US" sz="3200" kern="0" dirty="0" err="1" smtClean="0">
                <a:solidFill>
                  <a:srgbClr val="000000"/>
                </a:solidFill>
                <a:latin typeface="Calibri" panose="020F0502020204030204" pitchFamily="34" charset="0"/>
                <a:cs typeface="Calibri" panose="020F0502020204030204" pitchFamily="34" charset="0"/>
                <a:sym typeface="Arial"/>
              </a:rPr>
              <a:t>Cùng</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người</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thân</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bạn</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bè</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cùng</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sáng</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tạo</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thêm</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trò</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chơi</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mới</a:t>
            </a:r>
            <a:endParaRPr lang="en-US" sz="3200" kern="0" dirty="0">
              <a:solidFill>
                <a:srgbClr val="000000"/>
              </a:solidFill>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err="1" smtClean="0">
                <a:solidFill>
                  <a:srgbClr val="000000"/>
                </a:solidFill>
                <a:latin typeface="Calibri" panose="020F0502020204030204" pitchFamily="34" charset="0"/>
                <a:cs typeface="Calibri" panose="020F0502020204030204" pitchFamily="34" charset="0"/>
                <a:sym typeface="Arial"/>
              </a:rPr>
              <a:t>Xem</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trước</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nội</a:t>
            </a:r>
            <a:r>
              <a:rPr lang="en-US" sz="3200" kern="0" dirty="0" smtClean="0">
                <a:solidFill>
                  <a:srgbClr val="000000"/>
                </a:solidFill>
                <a:latin typeface="Calibri" panose="020F0502020204030204" pitchFamily="34" charset="0"/>
                <a:cs typeface="Calibri" panose="020F0502020204030204" pitchFamily="34" charset="0"/>
                <a:sym typeface="Arial"/>
              </a:rPr>
              <a:t> dung </a:t>
            </a:r>
            <a:r>
              <a:rPr lang="en-US" sz="3200" kern="0" dirty="0" err="1" smtClean="0">
                <a:solidFill>
                  <a:srgbClr val="000000"/>
                </a:solidFill>
                <a:latin typeface="Calibri" panose="020F0502020204030204" pitchFamily="34" charset="0"/>
                <a:cs typeface="Calibri" panose="020F0502020204030204" pitchFamily="34" charset="0"/>
                <a:sym typeface="Arial"/>
              </a:rPr>
              <a:t>bài</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tiết</a:t>
            </a:r>
            <a:r>
              <a:rPr lang="en-US" sz="3200" kern="0" dirty="0" smtClean="0">
                <a:solidFill>
                  <a:srgbClr val="000000"/>
                </a:solidFill>
                <a:latin typeface="Calibri" panose="020F0502020204030204" pitchFamily="34" charset="0"/>
                <a:cs typeface="Calibri" panose="020F0502020204030204" pitchFamily="34" charset="0"/>
                <a:sym typeface="Arial"/>
              </a:rPr>
              <a:t> </a:t>
            </a:r>
            <a:r>
              <a:rPr lang="en-US" sz="3200" kern="0" dirty="0" err="1" smtClean="0">
                <a:solidFill>
                  <a:srgbClr val="000000"/>
                </a:solidFill>
                <a:latin typeface="Calibri" panose="020F0502020204030204" pitchFamily="34" charset="0"/>
                <a:cs typeface="Calibri" panose="020F0502020204030204" pitchFamily="34" charset="0"/>
                <a:sym typeface="Arial"/>
              </a:rPr>
              <a:t>sau</a:t>
            </a:r>
            <a:endParaRPr lang="en-US" sz="3200" kern="0" dirty="0">
              <a:solidFill>
                <a:srgbClr val="000000"/>
              </a:solidFill>
              <a:latin typeface="Calibri" panose="020F0502020204030204" pitchFamily="34" charset="0"/>
              <a:cs typeface="Calibri" panose="020F0502020204030204" pitchFamily="34" charset="0"/>
              <a:sym typeface="Arial"/>
            </a:endParaRP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xmlns=""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xmlns=""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xmlns=""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090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xmlns=""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733089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1366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775444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22489877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xmlns="" id="{212ABB54-3215-8744-6C62-DD89199FFF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289" y="293607"/>
            <a:ext cx="1360012" cy="1360012"/>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647152"/>
          </a:xfrm>
          <a:prstGeom prst="rect">
            <a:avLst/>
          </a:prstGeom>
          <a:noFill/>
        </p:spPr>
        <p:txBody>
          <a:bodyPr wrap="square" rtlCol="0">
            <a:spAutoFit/>
          </a:bodyPr>
          <a:lstStyle/>
          <a:p>
            <a:pPr algn="just">
              <a:spcBef>
                <a:spcPts val="600"/>
              </a:spcBef>
            </a:pP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Đọc</a:t>
            </a:r>
            <a:r>
              <a:rPr lang="en-US" sz="2400" b="1" dirty="0" smtClean="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đúng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toàn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chuyện</a:t>
            </a:r>
            <a:r>
              <a:rPr lang="en-US" sz="2400" b="1" dirty="0">
                <a:latin typeface="Cambria" panose="02040503050406030204" pitchFamily="18" charset="0"/>
                <a:ea typeface="Cambria" panose="02040503050406030204" pitchFamily="18" charset="0"/>
              </a:rPr>
              <a:t> Thanh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giọng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hợp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giọng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ngữ</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a:p>
            <a:pPr algn="just">
              <a:spcBef>
                <a:spcPts val="600"/>
              </a:spcBef>
            </a:pPr>
            <a:r>
              <a:rPr lang="en-US" sz="2400" b="1" dirty="0" smtClean="0">
                <a:latin typeface="Cambria" panose="02040503050406030204" pitchFamily="18" charset="0"/>
                <a:ea typeface="Cambria" panose="02040503050406030204" pitchFamily="18" charset="0"/>
              </a:rPr>
              <a:t>- </a:t>
            </a:r>
            <a:r>
              <a:rPr lang="vi-VN" sz="2400" b="1" dirty="0" smtClean="0">
                <a:latin typeface="Cambria" panose="02040503050406030204" pitchFamily="18" charset="0"/>
                <a:ea typeface="Cambria" panose="02040503050406030204" pitchFamily="18" charset="0"/>
              </a:rPr>
              <a:t>Nhận </a:t>
            </a:r>
            <a:r>
              <a:rPr lang="vi-VN" sz="2400" b="1" dirty="0">
                <a:latin typeface="Cambria" panose="02040503050406030204" pitchFamily="18" charset="0"/>
                <a:ea typeface="Cambria" panose="02040503050406030204" pitchFamily="18" charset="0"/>
              </a:rPr>
              <a:t>biết được các sự việc gắn với thời gian, không gian xảy ra câu chuyện trong văn bản tự sự. </a:t>
            </a:r>
            <a:endParaRPr lang="en-US" sz="2400" b="1" dirty="0">
              <a:latin typeface="Cambria" panose="02040503050406030204" pitchFamily="18" charset="0"/>
              <a:ea typeface="Cambria" panose="02040503050406030204" pitchFamily="18" charset="0"/>
            </a:endParaRPr>
          </a:p>
          <a:p>
            <a:pPr algn="just">
              <a:spcBef>
                <a:spcPts val="600"/>
              </a:spcBef>
            </a:pP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Hiểu</a:t>
            </a:r>
            <a:r>
              <a:rPr lang="en-US" sz="2400" b="1" dirty="0" smtClean="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xúc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dựa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nói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a:p>
            <a:pPr algn="just">
              <a:spcBef>
                <a:spcPts val="600"/>
              </a:spcBef>
            </a:pPr>
            <a:r>
              <a:rPr lang="en-US" sz="2400" b="1" dirty="0" smtClean="0">
                <a:latin typeface="Cambria" panose="02040503050406030204" pitchFamily="18" charset="0"/>
                <a:ea typeface="Cambria" panose="02040503050406030204" pitchFamily="18" charset="0"/>
              </a:rPr>
              <a:t>- </a:t>
            </a:r>
            <a:r>
              <a:rPr lang="vi-VN" sz="2400" b="1" dirty="0" smtClean="0">
                <a:latin typeface="Cambria" panose="02040503050406030204" pitchFamily="18" charset="0"/>
                <a:ea typeface="Cambria" panose="02040503050406030204" pitchFamily="18" charset="0"/>
              </a:rPr>
              <a:t>Hiểu </a:t>
            </a:r>
            <a:r>
              <a:rPr lang="vi-VN" sz="2400" b="1" dirty="0">
                <a:latin typeface="Cambria" panose="02040503050406030204" pitchFamily="18" charset="0"/>
                <a:ea typeface="Cambria" panose="02040503050406030204" pitchFamily="18" charset="0"/>
              </a:rPr>
              <a:t>điều tác giả muốn nói qua câu chuyện: </a:t>
            </a:r>
            <a:r>
              <a:rPr lang="en-US" sz="2400" b="1" dirty="0" err="1"/>
              <a:t>sức</a:t>
            </a:r>
            <a:r>
              <a:rPr lang="en-US" sz="2400" b="1" dirty="0"/>
              <a:t> </a:t>
            </a:r>
            <a:r>
              <a:rPr lang="en-US" sz="2400" b="1" dirty="0" err="1"/>
              <a:t>sáng</a:t>
            </a:r>
            <a:r>
              <a:rPr lang="en-US" sz="2400" b="1" dirty="0"/>
              <a:t> </a:t>
            </a:r>
            <a:r>
              <a:rPr lang="en-US" sz="2400" b="1" dirty="0" err="1"/>
              <a:t>tạo</a:t>
            </a:r>
            <a:r>
              <a:rPr lang="en-US" sz="2400" b="1" dirty="0"/>
              <a:t> </a:t>
            </a:r>
            <a:r>
              <a:rPr lang="en-US" sz="2400" b="1" dirty="0" err="1"/>
              <a:t>của</a:t>
            </a:r>
            <a:r>
              <a:rPr lang="en-US" sz="2400" b="1" dirty="0"/>
              <a:t> </a:t>
            </a:r>
            <a:r>
              <a:rPr lang="en-US" sz="2400" b="1" dirty="0" err="1"/>
              <a:t>trẻ</a:t>
            </a:r>
            <a:r>
              <a:rPr lang="en-US" sz="2400" b="1" dirty="0"/>
              <a:t> </a:t>
            </a:r>
            <a:r>
              <a:rPr lang="en-US" sz="2400" b="1" dirty="0" err="1"/>
              <a:t>em</a:t>
            </a:r>
            <a:r>
              <a:rPr lang="en-US" sz="2400" b="1" dirty="0"/>
              <a:t> </a:t>
            </a:r>
            <a:r>
              <a:rPr lang="en-US" sz="2400" b="1" dirty="0" err="1"/>
              <a:t>là</a:t>
            </a:r>
            <a:r>
              <a:rPr lang="en-US" sz="2400" b="1" dirty="0"/>
              <a:t> </a:t>
            </a:r>
            <a:r>
              <a:rPr lang="en-US" sz="2400" b="1" dirty="0" err="1"/>
              <a:t>vô</a:t>
            </a:r>
            <a:r>
              <a:rPr lang="en-US" sz="2400" b="1" dirty="0"/>
              <a:t> </a:t>
            </a:r>
            <a:r>
              <a:rPr lang="en-US" sz="2400" b="1" dirty="0" err="1"/>
              <a:t>tận</a:t>
            </a:r>
            <a:r>
              <a:rPr lang="en-US" sz="2400" b="1" dirty="0"/>
              <a:t> </a:t>
            </a:r>
            <a:r>
              <a:rPr lang="en-US" sz="2400" b="1" dirty="0" err="1"/>
              <a:t>nên</a:t>
            </a:r>
            <a:r>
              <a:rPr lang="en-US" sz="2400" b="1" dirty="0"/>
              <a:t> </a:t>
            </a:r>
            <a:r>
              <a:rPr lang="en-US" sz="2400" b="1" dirty="0" err="1"/>
              <a:t>những</a:t>
            </a:r>
            <a:r>
              <a:rPr lang="en-US" sz="2400" b="1" dirty="0"/>
              <a:t> </a:t>
            </a:r>
            <a:r>
              <a:rPr lang="en-US" sz="2400" b="1" dirty="0" err="1"/>
              <a:t>trò</a:t>
            </a:r>
            <a:r>
              <a:rPr lang="en-US" sz="2400" b="1" dirty="0"/>
              <a:t> </a:t>
            </a:r>
            <a:r>
              <a:rPr lang="en-US" sz="2400" b="1" dirty="0" err="1"/>
              <a:t>chơi</a:t>
            </a:r>
            <a:r>
              <a:rPr lang="en-US" sz="2400" b="1" dirty="0"/>
              <a:t> </a:t>
            </a:r>
            <a:r>
              <a:rPr lang="en-US" sz="2400" b="1" dirty="0" err="1"/>
              <a:t>của</a:t>
            </a:r>
            <a:r>
              <a:rPr lang="en-US" sz="2400" b="1" dirty="0"/>
              <a:t> </a:t>
            </a:r>
            <a:r>
              <a:rPr lang="en-US" sz="2400" b="1" dirty="0" err="1"/>
              <a:t>trẻ</a:t>
            </a:r>
            <a:r>
              <a:rPr lang="en-US" sz="2400" b="1" dirty="0"/>
              <a:t> </a:t>
            </a:r>
            <a:r>
              <a:rPr lang="en-US" sz="2400" b="1" dirty="0" err="1"/>
              <a:t>em</a:t>
            </a:r>
            <a:r>
              <a:rPr lang="en-US" sz="2400" b="1" dirty="0"/>
              <a:t> </a:t>
            </a:r>
            <a:r>
              <a:rPr lang="en-US" sz="2400" b="1" dirty="0" err="1"/>
              <a:t>luôn</a:t>
            </a:r>
            <a:r>
              <a:rPr lang="en-US" sz="2400" b="1" dirty="0"/>
              <a:t> </a:t>
            </a:r>
            <a:r>
              <a:rPr lang="en-US" sz="2400" b="1" dirty="0" err="1"/>
              <a:t>rất</a:t>
            </a:r>
            <a:r>
              <a:rPr lang="en-US" sz="2400" b="1" dirty="0"/>
              <a:t> </a:t>
            </a:r>
            <a:r>
              <a:rPr lang="en-US" sz="2400" b="1" dirty="0" err="1"/>
              <a:t>thú</a:t>
            </a:r>
            <a:r>
              <a:rPr lang="en-US" sz="2400" b="1" dirty="0"/>
              <a:t> </a:t>
            </a:r>
            <a:r>
              <a:rPr lang="en-US" sz="2400" b="1" dirty="0" err="1"/>
              <a:t>vị</a:t>
            </a:r>
            <a:r>
              <a:rPr lang="en-US" sz="2400" b="1" dirty="0"/>
              <a:t>. </a:t>
            </a:r>
            <a:endParaRPr lang="en-US" sz="2400" b="1" dirty="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788159"/>
            <a:ext cx="750399" cy="703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8" y="2902018"/>
            <a:ext cx="750399" cy="703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834077"/>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28381" y="3756696"/>
            <a:ext cx="750399" cy="703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8" y="4518691"/>
            <a:ext cx="750399" cy="70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1000"/>
                                        <p:tgtEl>
                                          <p:spTgt spid="7">
                                            <p:txEl>
                                              <p:pRg st="3" end="3"/>
                                            </p:txEl>
                                          </p:spTgt>
                                        </p:tgtEl>
                                      </p:cBhvr>
                                    </p:animEffect>
                                    <p:anim calcmode="lin" valueType="num">
                                      <p:cBhvr>
                                        <p:cTn id="4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1965</Words>
  <Application>Microsoft Office PowerPoint</Application>
  <PresentationFormat>Widescreen</PresentationFormat>
  <Paragraphs>179</Paragraphs>
  <Slides>39</Slides>
  <Notes>14</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39</vt:i4>
      </vt:variant>
    </vt:vector>
  </HeadingPairs>
  <TitlesOfParts>
    <vt:vector size="61" baseType="lpstr">
      <vt:lpstr>#9Slide05 Phobia</vt:lpstr>
      <vt:lpstr>Arial</vt:lpstr>
      <vt:lpstr>Arial-BoldMT</vt:lpstr>
      <vt:lpstr>Arial-ItalicMT</vt:lpstr>
      <vt:lpstr>ArialMT</vt:lpstr>
      <vt:lpstr>Calibri</vt:lpstr>
      <vt:lpstr>Calibri Light</vt:lpstr>
      <vt:lpstr>Cambria</vt:lpstr>
      <vt:lpstr>Raleway</vt:lpstr>
      <vt:lpstr>Roboto</vt:lpstr>
      <vt:lpstr>Segoe UI Historic</vt:lpstr>
      <vt:lpstr>宋体</vt:lpstr>
      <vt:lpstr>SVN-Poky's</vt:lpstr>
      <vt:lpstr>Times New Roman</vt:lpstr>
      <vt:lpstr>Yu Mincho</vt:lpstr>
      <vt:lpstr>等线</vt:lpstr>
      <vt:lpstr>等线 Light</vt:lpstr>
      <vt:lpstr>Office 主题</vt:lpstr>
      <vt:lpstr>Custom Design</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81</cp:revision>
  <dcterms:created xsi:type="dcterms:W3CDTF">2024-05-02T01:59:28Z</dcterms:created>
  <dcterms:modified xsi:type="dcterms:W3CDTF">2024-08-11T10:05:32Z</dcterms:modified>
</cp:coreProperties>
</file>