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2.emf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png"/><Relationship Id="rId11" Type="http://schemas.openxmlformats.org/officeDocument/2006/relationships/image" Target="../media/image49.png"/><Relationship Id="rId5" Type="http://schemas.openxmlformats.org/officeDocument/2006/relationships/image" Target="../media/image62.emf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54.png"/><Relationship Id="rId15" Type="http://schemas.openxmlformats.org/officeDocument/2006/relationships/image" Target="../media/image64.gif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-30215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496</Words>
  <Application>Microsoft Office PowerPoint</Application>
  <PresentationFormat>Widescreen</PresentationFormat>
  <Paragraphs>63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pc99</cp:lastModifiedBy>
  <cp:revision>34</cp:revision>
  <dcterms:created xsi:type="dcterms:W3CDTF">2022-07-21T10:38:28Z</dcterms:created>
  <dcterms:modified xsi:type="dcterms:W3CDTF">2023-10-19T03:34:11Z</dcterms:modified>
</cp:coreProperties>
</file>