
<file path=[Content_Types].xml><?xml version="1.0" encoding="utf-8"?>
<Types xmlns="http://schemas.openxmlformats.org/package/2006/content-types">
  <Default Extension="gif" ContentType="image/gif"/>
  <Default Extension="jpeg" ContentType="image/jpeg"/>
  <Default Extension="jpg" ContentType="image/pn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8" r:id="rId2"/>
    <p:sldId id="2653" r:id="rId3"/>
    <p:sldId id="2654" r:id="rId4"/>
    <p:sldId id="2655" r:id="rId5"/>
    <p:sldId id="2664" r:id="rId6"/>
    <p:sldId id="2669" r:id="rId7"/>
    <p:sldId id="260" r:id="rId8"/>
    <p:sldId id="2658" r:id="rId9"/>
    <p:sldId id="2670" r:id="rId10"/>
    <p:sldId id="2673" r:id="rId11"/>
    <p:sldId id="2672" r:id="rId12"/>
    <p:sldId id="2665" r:id="rId13"/>
    <p:sldId id="264" r:id="rId14"/>
    <p:sldId id="2671" r:id="rId15"/>
    <p:sldId id="265" r:id="rId16"/>
    <p:sldId id="2650" r:id="rId17"/>
    <p:sldId id="267" r:id="rId18"/>
    <p:sldId id="275" r:id="rId19"/>
    <p:sldId id="276" r:id="rId20"/>
    <p:sldId id="2675" r:id="rId21"/>
    <p:sldId id="2668" r:id="rId22"/>
    <p:sldId id="26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640" autoAdjust="0"/>
  </p:normalViewPr>
  <p:slideViewPr>
    <p:cSldViewPr snapToGrid="0">
      <p:cViewPr varScale="1">
        <p:scale>
          <a:sx n="89" d="100"/>
          <a:sy n="89" d="100"/>
        </p:scale>
        <p:origin x="33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FE7F67-3322-41D0-9A65-509B83A6752D}" type="datetimeFigureOut">
              <a:rPr lang="en-US" smtClean="0"/>
              <a:t>10/29/2025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E5F816-837E-48D7-BEC0-5CF437ED990D}" type="slidenum">
              <a:rPr lang="en-US" smtClean="0"/>
              <a:t>‹#›</a:t>
            </a:fld>
            <a:endParaRPr lang="en-US"/>
          </a:p>
        </p:txBody>
      </p:sp>
    </p:spTree>
    <p:extLst>
      <p:ext uri="{BB962C8B-B14F-4D97-AF65-F5344CB8AC3E}">
        <p14:creationId xmlns:p14="http://schemas.microsoft.com/office/powerpoint/2010/main" val="4254340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1B73E-0C26-4D50-8A57-47F39B06BD78}" type="slidenum">
              <a:rPr lang="en-US" smtClean="0"/>
              <a:t>7</a:t>
            </a:fld>
            <a:endParaRPr lang="en-US"/>
          </a:p>
        </p:txBody>
      </p:sp>
    </p:spTree>
    <p:extLst>
      <p:ext uri="{BB962C8B-B14F-4D97-AF65-F5344CB8AC3E}">
        <p14:creationId xmlns:p14="http://schemas.microsoft.com/office/powerpoint/2010/main" val="585043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D8204-85C1-42D4-ACEA-FF6279A27F8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5047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D8204-85C1-42D4-ACEA-FF6279A27F8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80516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5329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777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1966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78697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7674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2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6563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2615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pic>
        <p:nvPicPr>
          <p:cNvPr id="6" name="Picture 7">
            <a:extLst>
              <a:ext uri="{FF2B5EF4-FFF2-40B4-BE49-F238E27FC236}">
                <a16:creationId xmlns:a16="http://schemas.microsoft.com/office/drawing/2014/main" id="{C469D57D-701C-B859-FDDB-811875EB891C}"/>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691314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4">
            <a:extLst>
              <a:ext uri="{FF2B5EF4-FFF2-40B4-BE49-F238E27FC236}">
                <a16:creationId xmlns:a16="http://schemas.microsoft.com/office/drawing/2014/main" id="{8CF0D15A-4CD9-DED6-FA5C-44C7E0676EC8}"/>
              </a:ext>
            </a:extLst>
          </p:cNvPr>
          <p:cNvPicPr>
            <a:picLocks noChangeAspect="1"/>
          </p:cNvPicPr>
          <p:nvPr userDrawn="1"/>
        </p:nvPicPr>
        <p:blipFill>
          <a:blip r:embed="rId2"/>
          <a:srcRect/>
          <a:stretch>
            <a:fillRect/>
          </a:stretch>
        </p:blipFill>
        <p:spPr>
          <a:xfrm>
            <a:off x="0" y="-1"/>
            <a:ext cx="12192000" cy="6860103"/>
          </a:xfrm>
          <a:prstGeom prst="rect">
            <a:avLst/>
          </a:prstGeom>
        </p:spPr>
      </p:pic>
    </p:spTree>
    <p:extLst>
      <p:ext uri="{BB962C8B-B14F-4D97-AF65-F5344CB8AC3E}">
        <p14:creationId xmlns:p14="http://schemas.microsoft.com/office/powerpoint/2010/main" val="2143225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2395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1191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10/29/2025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529819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4.png"/><Relationship Id="rId17" Type="http://schemas.openxmlformats.org/officeDocument/2006/relationships/image" Target="../media/image29.svg"/><Relationship Id="rId2" Type="http://schemas.openxmlformats.org/officeDocument/2006/relationships/image" Target="../media/image14.pn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svg"/><Relationship Id="rId18" Type="http://schemas.openxmlformats.org/officeDocument/2006/relationships/image" Target="../media/image69.svg"/><Relationship Id="rId3" Type="http://schemas.openxmlformats.org/officeDocument/2006/relationships/image" Target="../media/image15.svg"/><Relationship Id="rId7" Type="http://schemas.openxmlformats.org/officeDocument/2006/relationships/image" Target="../media/image33.sv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image" Target="../media/image14.png"/><Relationship Id="rId16" Type="http://schemas.openxmlformats.org/officeDocument/2006/relationships/image" Target="../media/image67.svg"/><Relationship Id="rId20"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62.svg"/><Relationship Id="rId5" Type="http://schemas.openxmlformats.org/officeDocument/2006/relationships/image" Target="../media/image58.svg"/><Relationship Id="rId15" Type="http://schemas.openxmlformats.org/officeDocument/2006/relationships/image" Target="../media/image66.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57.png"/><Relationship Id="rId9" Type="http://schemas.openxmlformats.org/officeDocument/2006/relationships/image" Target="../media/image60.svg"/><Relationship Id="rId1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svg"/></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77.png"/><Relationship Id="rId5" Type="http://schemas.microsoft.com/office/2007/relationships/hdphoto" Target="../media/hdphoto4.wdp"/><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81.png"/><Relationship Id="rId4" Type="http://schemas.openxmlformats.org/officeDocument/2006/relationships/image" Target="../media/image80.sv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sv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22.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svg"/><Relationship Id="rId18" Type="http://schemas.openxmlformats.org/officeDocument/2006/relationships/image" Target="../media/image101.png"/><Relationship Id="rId3" Type="http://schemas.openxmlformats.org/officeDocument/2006/relationships/image" Target="../media/image86.svg"/><Relationship Id="rId21" Type="http://schemas.openxmlformats.org/officeDocument/2006/relationships/image" Target="../media/image104.svg"/><Relationship Id="rId7" Type="http://schemas.openxmlformats.org/officeDocument/2006/relationships/image" Target="../media/image90.svg"/><Relationship Id="rId12" Type="http://schemas.openxmlformats.org/officeDocument/2006/relationships/image" Target="../media/image95.png"/><Relationship Id="rId17" Type="http://schemas.openxmlformats.org/officeDocument/2006/relationships/image" Target="../media/image100.svg"/><Relationship Id="rId25" Type="http://schemas.openxmlformats.org/officeDocument/2006/relationships/image" Target="../media/image107.png"/><Relationship Id="rId2" Type="http://schemas.openxmlformats.org/officeDocument/2006/relationships/image" Target="../media/image85.png"/><Relationship Id="rId16" Type="http://schemas.openxmlformats.org/officeDocument/2006/relationships/image" Target="../media/image99.png"/><Relationship Id="rId20"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94.svg"/><Relationship Id="rId24" Type="http://schemas.openxmlformats.org/officeDocument/2006/relationships/image" Target="../media/image6.png"/><Relationship Id="rId5" Type="http://schemas.openxmlformats.org/officeDocument/2006/relationships/image" Target="../media/image88.svg"/><Relationship Id="rId15" Type="http://schemas.openxmlformats.org/officeDocument/2006/relationships/image" Target="../media/image98.svg"/><Relationship Id="rId23" Type="http://schemas.openxmlformats.org/officeDocument/2006/relationships/image" Target="../media/image106.svg"/><Relationship Id="rId10" Type="http://schemas.openxmlformats.org/officeDocument/2006/relationships/image" Target="../media/image93.png"/><Relationship Id="rId19" Type="http://schemas.openxmlformats.org/officeDocument/2006/relationships/image" Target="../media/image102.svg"/><Relationship Id="rId4" Type="http://schemas.openxmlformats.org/officeDocument/2006/relationships/image" Target="../media/image87.png"/><Relationship Id="rId9" Type="http://schemas.openxmlformats.org/officeDocument/2006/relationships/image" Target="../media/image92.svg"/><Relationship Id="rId14" Type="http://schemas.openxmlformats.org/officeDocument/2006/relationships/image" Target="../media/image97.png"/><Relationship Id="rId22" Type="http://schemas.openxmlformats.org/officeDocument/2006/relationships/image" Target="../media/image10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4.png"/><Relationship Id="rId17" Type="http://schemas.openxmlformats.org/officeDocument/2006/relationships/image" Target="../media/image29.svg"/><Relationship Id="rId2" Type="http://schemas.openxmlformats.org/officeDocument/2006/relationships/image" Target="../media/image14.pn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gif"/><Relationship Id="rId3" Type="http://schemas.openxmlformats.org/officeDocument/2006/relationships/image" Target="../media/image14.png"/><Relationship Id="rId7" Type="http://schemas.openxmlformats.org/officeDocument/2006/relationships/image" Target="../media/image32.png"/><Relationship Id="rId12" Type="http://schemas.openxmlformats.org/officeDocument/2006/relationships/image" Target="../media/image37.svg"/><Relationship Id="rId17" Type="http://schemas.openxmlformats.org/officeDocument/2006/relationships/image" Target="../media/image23.svg"/><Relationship Id="rId2" Type="http://schemas.openxmlformats.org/officeDocument/2006/relationships/notesSlide" Target="../notesSlides/notesSlide1.xml"/><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svg"/><Relationship Id="rId4" Type="http://schemas.openxmlformats.org/officeDocument/2006/relationships/image" Target="../media/image15.svg"/><Relationship Id="rId9" Type="http://schemas.openxmlformats.org/officeDocument/2006/relationships/image" Target="../media/image34.png"/><Relationship Id="rId1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5.svg"/><Relationship Id="rId7" Type="http://schemas.openxmlformats.org/officeDocument/2006/relationships/image" Target="../media/image37.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10" Type="http://schemas.microsoft.com/office/2007/relationships/hdphoto" Target="../media/hdphoto1.wdp"/><Relationship Id="rId4" Type="http://schemas.openxmlformats.org/officeDocument/2006/relationships/image" Target="../media/image34.png"/><Relationship Id="rId9"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6FBEC4-DBAB-7B26-E9A3-7379A8FFF1CE}"/>
              </a:ext>
            </a:extLst>
          </p:cNvPr>
          <p:cNvPicPr>
            <a:picLocks noChangeAspect="1"/>
          </p:cNvPicPr>
          <p:nvPr/>
        </p:nvPicPr>
        <p:blipFill>
          <a:blip r:embed="rId2"/>
          <a:stretch>
            <a:fillRect/>
          </a:stretch>
        </p:blipFill>
        <p:spPr>
          <a:xfrm>
            <a:off x="502599" y="3370786"/>
            <a:ext cx="7401185" cy="3487214"/>
          </a:xfrm>
          <a:prstGeom prst="rect">
            <a:avLst/>
          </a:prstGeom>
        </p:spPr>
      </p:pic>
      <p:pic>
        <p:nvPicPr>
          <p:cNvPr id="3" name="Picture 20">
            <a:extLst>
              <a:ext uri="{FF2B5EF4-FFF2-40B4-BE49-F238E27FC236}">
                <a16:creationId xmlns:a16="http://schemas.microsoft.com/office/drawing/2014/main" id="{16EF788C-CC0A-ED86-6A71-24359362F67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613269" y="0"/>
            <a:ext cx="1187268" cy="1216152"/>
          </a:xfrm>
          <a:prstGeom prst="rect">
            <a:avLst/>
          </a:prstGeom>
        </p:spPr>
      </p:pic>
      <p:sp>
        <p:nvSpPr>
          <p:cNvPr id="4" name="Cloud 3">
            <a:extLst>
              <a:ext uri="{FF2B5EF4-FFF2-40B4-BE49-F238E27FC236}">
                <a16:creationId xmlns:a16="http://schemas.microsoft.com/office/drawing/2014/main" id="{12CC79EF-0C17-98E0-A8A6-A5F9108E9B22}"/>
              </a:ext>
            </a:extLst>
          </p:cNvPr>
          <p:cNvSpPr/>
          <p:nvPr/>
        </p:nvSpPr>
        <p:spPr>
          <a:xfrm>
            <a:off x="1364876" y="431264"/>
            <a:ext cx="9948452" cy="5840944"/>
          </a:xfrm>
          <a:prstGeom prst="cloud">
            <a:avLst/>
          </a:prstGeom>
          <a:solidFill>
            <a:sysClr val="window" lastClr="FFFFFF">
              <a:alpha val="79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D606758-B6B3-2030-485D-CB5CADF53172}"/>
              </a:ext>
            </a:extLst>
          </p:cNvPr>
          <p:cNvSpPr txBox="1"/>
          <p:nvPr/>
        </p:nvSpPr>
        <p:spPr>
          <a:xfrm>
            <a:off x="1826887" y="1445253"/>
            <a:ext cx="948644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HP001 5 hàng" panose="020B0603050302020204" pitchFamily="34" charset="0"/>
              </a:rPr>
              <a:t>Thứ</a:t>
            </a:r>
            <a:r>
              <a:rPr kumimoji="0" lang="en-US" sz="4000" b="1" i="0" u="none" strike="noStrike" kern="1200" cap="none" spc="0" normalizeH="0" baseline="0" noProof="0" dirty="0">
                <a:ln>
                  <a:noFill/>
                </a:ln>
                <a:solidFill>
                  <a:prstClr val="black"/>
                </a:solidFill>
                <a:effectLst/>
                <a:uLnTx/>
                <a:uFillTx/>
                <a:latin typeface="HP001 5 hàng" panose="020B0603050302020204" pitchFamily="34" charset="0"/>
              </a:rPr>
              <a:t> </a:t>
            </a:r>
            <a:r>
              <a:rPr kumimoji="0" lang="vi-VN" sz="4000" b="1" i="0" u="none" strike="noStrike" kern="1200" cap="none" spc="0" normalizeH="0" baseline="0" noProof="0" dirty="0">
                <a:ln>
                  <a:noFill/>
                </a:ln>
                <a:solidFill>
                  <a:prstClr val="black"/>
                </a:solidFill>
                <a:effectLst/>
                <a:uLnTx/>
                <a:uFillTx/>
                <a:latin typeface="HP001 5 hàng" panose="020B0603050302020204" pitchFamily="34" charset="0"/>
              </a:rPr>
              <a:t>Sáu</a:t>
            </a:r>
            <a:r>
              <a:rPr kumimoji="0" lang="vi-VN" sz="4000" b="1" i="0" u="none" strike="noStrike" kern="1200" cap="none" spc="0" normalizeH="0" noProof="0" dirty="0">
                <a:ln>
                  <a:noFill/>
                </a:ln>
                <a:solidFill>
                  <a:prstClr val="black"/>
                </a:solidFill>
                <a:effectLst/>
                <a:uLnTx/>
                <a:uFillTx/>
                <a:latin typeface="HP001 5 hàng" panose="020B0603050302020204" pitchFamily="34" charset="0"/>
              </a:rPr>
              <a:t> </a:t>
            </a:r>
            <a:r>
              <a:rPr kumimoji="0" lang="en-US" sz="4000" b="1" i="0" u="none" strike="noStrike" kern="1200" cap="none" spc="0" normalizeH="0" baseline="0" noProof="0" dirty="0" err="1">
                <a:ln>
                  <a:noFill/>
                </a:ln>
                <a:solidFill>
                  <a:prstClr val="black"/>
                </a:solidFill>
                <a:effectLst/>
                <a:uLnTx/>
                <a:uFillTx/>
                <a:latin typeface="HP001 5 hàng" panose="020B0603050302020204" pitchFamily="34" charset="0"/>
              </a:rPr>
              <a:t>ngày</a:t>
            </a:r>
            <a:r>
              <a:rPr kumimoji="0" lang="vi-VN" sz="4000" b="1" i="0" u="none" strike="noStrike" kern="1200" cap="none" spc="0" normalizeH="0" baseline="0" noProof="0" dirty="0">
                <a:ln>
                  <a:noFill/>
                </a:ln>
                <a:solidFill>
                  <a:prstClr val="black"/>
                </a:solidFill>
                <a:effectLst/>
                <a:uLnTx/>
                <a:uFillTx/>
                <a:latin typeface="HP001 5 hàng" panose="020B0603050302020204" pitchFamily="34" charset="0"/>
              </a:rPr>
              <a:t> 15 </a:t>
            </a:r>
            <a:r>
              <a:rPr kumimoji="0" lang="en-US" sz="4000" b="1" i="0" u="none" strike="noStrike" kern="1200" cap="none" spc="0" normalizeH="0" baseline="0" noProof="0" dirty="0" err="1">
                <a:ln>
                  <a:noFill/>
                </a:ln>
                <a:solidFill>
                  <a:prstClr val="black"/>
                </a:solidFill>
                <a:effectLst/>
                <a:uLnTx/>
                <a:uFillTx/>
                <a:latin typeface="HP001 5 hàng" panose="020B0603050302020204" pitchFamily="34" charset="0"/>
              </a:rPr>
              <a:t>tháng</a:t>
            </a:r>
            <a:r>
              <a:rPr kumimoji="0" lang="vi-VN" sz="4000" b="1" i="0" u="none" strike="noStrike" kern="1200" cap="none" spc="0" normalizeH="0" baseline="0" noProof="0" dirty="0">
                <a:ln>
                  <a:noFill/>
                </a:ln>
                <a:solidFill>
                  <a:prstClr val="black"/>
                </a:solidFill>
                <a:effectLst/>
                <a:uLnTx/>
                <a:uFillTx/>
                <a:latin typeface="HP001 5 hàng" panose="020B0603050302020204" pitchFamily="34" charset="0"/>
              </a:rPr>
              <a:t> 9 </a:t>
            </a:r>
            <a:r>
              <a:rPr kumimoji="0" lang="en-US" sz="4000" b="1" i="0" u="none" strike="noStrike" kern="1200" cap="none" spc="0" normalizeH="0" baseline="0" noProof="0" dirty="0" err="1">
                <a:ln>
                  <a:noFill/>
                </a:ln>
                <a:solidFill>
                  <a:prstClr val="black"/>
                </a:solidFill>
                <a:effectLst/>
                <a:uLnTx/>
                <a:uFillTx/>
                <a:latin typeface="HP001 5 hàng" panose="020B0603050302020204" pitchFamily="34" charset="0"/>
              </a:rPr>
              <a:t>năm</a:t>
            </a:r>
            <a:r>
              <a:rPr kumimoji="0" lang="vi-VN" sz="4000" b="1" i="0" u="none" strike="noStrike" kern="1200" cap="none" spc="0" normalizeH="0" baseline="0" noProof="0" dirty="0">
                <a:ln>
                  <a:noFill/>
                </a:ln>
                <a:solidFill>
                  <a:prstClr val="black"/>
                </a:solidFill>
                <a:effectLst/>
                <a:uLnTx/>
                <a:uFillTx/>
                <a:latin typeface="HP001 5 hàng" panose="020B0603050302020204" pitchFamily="34" charset="0"/>
              </a:rPr>
              <a:t> 2025</a:t>
            </a:r>
            <a:endParaRPr kumimoji="0" lang="en-US" sz="4000" b="1" i="0" u="none" strike="noStrike" kern="1200" cap="none" spc="0" normalizeH="0" baseline="0" noProof="0" dirty="0">
              <a:ln>
                <a:noFill/>
              </a:ln>
              <a:solidFill>
                <a:prstClr val="black"/>
              </a:solidFill>
              <a:effectLst/>
              <a:uLnTx/>
              <a:uFillTx/>
              <a:latin typeface="HP001 5 hàng" panose="020B0603050302020204" pitchFamily="34" charset="0"/>
            </a:endParaRPr>
          </a:p>
        </p:txBody>
      </p:sp>
      <p:pic>
        <p:nvPicPr>
          <p:cNvPr id="6" name="Picture 5">
            <a:extLst>
              <a:ext uri="{FF2B5EF4-FFF2-40B4-BE49-F238E27FC236}">
                <a16:creationId xmlns:a16="http://schemas.microsoft.com/office/drawing/2014/main" id="{BAD10232-E489-A1D8-5E96-ADA9232C03DA}"/>
              </a:ext>
            </a:extLst>
          </p:cNvPr>
          <p:cNvPicPr>
            <a:picLocks noChangeAspect="1"/>
          </p:cNvPicPr>
          <p:nvPr/>
        </p:nvPicPr>
        <p:blipFill>
          <a:blip r:embed="rId5"/>
          <a:stretch>
            <a:fillRect/>
          </a:stretch>
        </p:blipFill>
        <p:spPr>
          <a:xfrm>
            <a:off x="4425208" y="2064433"/>
            <a:ext cx="4076572" cy="1364567"/>
          </a:xfrm>
          <a:prstGeom prst="rect">
            <a:avLst/>
          </a:prstGeom>
        </p:spPr>
      </p:pic>
      <p:pic>
        <p:nvPicPr>
          <p:cNvPr id="9" name="Picture 8">
            <a:extLst>
              <a:ext uri="{FF2B5EF4-FFF2-40B4-BE49-F238E27FC236}">
                <a16:creationId xmlns:a16="http://schemas.microsoft.com/office/drawing/2014/main" id="{355AC496-EDA2-AD89-9B3F-76AEC97491A2}"/>
              </a:ext>
            </a:extLst>
          </p:cNvPr>
          <p:cNvPicPr>
            <a:picLocks noChangeAspect="1"/>
          </p:cNvPicPr>
          <p:nvPr/>
        </p:nvPicPr>
        <p:blipFill>
          <a:blip r:embed="rId6"/>
          <a:stretch>
            <a:fillRect/>
          </a:stretch>
        </p:blipFill>
        <p:spPr>
          <a:xfrm>
            <a:off x="5221945" y="3160258"/>
            <a:ext cx="2432515" cy="1182727"/>
          </a:xfrm>
          <a:prstGeom prst="rect">
            <a:avLst/>
          </a:prstGeom>
        </p:spPr>
      </p:pic>
      <p:pic>
        <p:nvPicPr>
          <p:cNvPr id="10" name="Picture 9">
            <a:extLst>
              <a:ext uri="{FF2B5EF4-FFF2-40B4-BE49-F238E27FC236}">
                <a16:creationId xmlns:a16="http://schemas.microsoft.com/office/drawing/2014/main" id="{0645E56F-8E00-656F-F762-C47F6E634AA7}"/>
              </a:ext>
            </a:extLst>
          </p:cNvPr>
          <p:cNvPicPr>
            <a:picLocks noChangeAspect="1"/>
          </p:cNvPicPr>
          <p:nvPr/>
        </p:nvPicPr>
        <p:blipFill>
          <a:blip r:embed="rId7"/>
          <a:stretch>
            <a:fillRect/>
          </a:stretch>
        </p:blipFill>
        <p:spPr>
          <a:xfrm>
            <a:off x="2306146" y="3851242"/>
            <a:ext cx="8163252" cy="1444877"/>
          </a:xfrm>
          <a:prstGeom prst="rect">
            <a:avLst/>
          </a:prstGeom>
        </p:spPr>
      </p:pic>
      <p:sp>
        <p:nvSpPr>
          <p:cNvPr id="11" name="TextBox 6">
            <a:extLst>
              <a:ext uri="{FF2B5EF4-FFF2-40B4-BE49-F238E27FC236}">
                <a16:creationId xmlns:a16="http://schemas.microsoft.com/office/drawing/2014/main" id="{31D88DC8-A9F2-EB8E-498A-525731E38FD1}"/>
              </a:ext>
            </a:extLst>
          </p:cNvPr>
          <p:cNvSpPr txBox="1"/>
          <p:nvPr/>
        </p:nvSpPr>
        <p:spPr>
          <a:xfrm>
            <a:off x="3540059" y="5000583"/>
            <a:ext cx="9571381" cy="52238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just" defTabSz="914400" rtl="0" eaLnBrk="1" fontAlgn="auto" latinLnBrk="0" hangingPunct="1">
              <a:lnSpc>
                <a:spcPct val="130000"/>
              </a:lnSpc>
              <a:spcBef>
                <a:spcPts val="0"/>
              </a:spcBef>
              <a:spcAft>
                <a:spcPts val="0"/>
              </a:spcAft>
              <a:buClrTx/>
              <a:buSzTx/>
              <a:tabLst/>
              <a:defRPr/>
            </a:pPr>
            <a:r>
              <a:rPr kumimoji="0" lang="en-US" sz="240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rPr>
              <a:t>Giáo</a:t>
            </a:r>
            <a:r>
              <a:rPr kumimoji="0" lang="en-US" sz="2400" i="1" u="none" strike="noStrike" kern="1200" cap="none" spc="0" normalizeH="0" noProof="0" dirty="0">
                <a:ln>
                  <a:noFill/>
                </a:ln>
                <a:solidFill>
                  <a:schemeClr val="accent1">
                    <a:lumMod val="75000"/>
                  </a:schemeClr>
                </a:solidFill>
                <a:effectLst/>
                <a:uLnTx/>
                <a:uFillTx/>
                <a:latin typeface="Cambria" panose="02040503050406030204" pitchFamily="18" charset="0"/>
                <a:ea typeface="Cambria" panose="02040503050406030204" pitchFamily="18" charset="0"/>
              </a:rPr>
              <a:t> </a:t>
            </a:r>
            <a:r>
              <a:rPr kumimoji="0" lang="en-US" sz="2400" i="1" u="none" strike="noStrike" kern="1200" cap="none" spc="0" normalizeH="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rPr>
              <a:t>viên</a:t>
            </a:r>
            <a:r>
              <a:rPr kumimoji="0" lang="en-US" sz="2400" i="1" u="none" strike="noStrike" kern="1200" cap="none" spc="0" normalizeH="0" noProof="0" dirty="0">
                <a:ln>
                  <a:noFill/>
                </a:ln>
                <a:solidFill>
                  <a:schemeClr val="accent1">
                    <a:lumMod val="75000"/>
                  </a:schemeClr>
                </a:solidFill>
                <a:effectLst/>
                <a:uLnTx/>
                <a:uFillTx/>
                <a:latin typeface="Cambria" panose="02040503050406030204" pitchFamily="18" charset="0"/>
                <a:ea typeface="Cambria" panose="02040503050406030204" pitchFamily="18" charset="0"/>
              </a:rPr>
              <a:t> </a:t>
            </a:r>
            <a:r>
              <a:rPr kumimoji="0" lang="en-US" sz="2400" i="1" u="none" strike="noStrike" kern="1200" cap="none" spc="0" normalizeH="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rPr>
              <a:t>thực</a:t>
            </a:r>
            <a:r>
              <a:rPr kumimoji="0" lang="en-US" sz="2400" i="1" u="none" strike="noStrike" kern="1200" cap="none" spc="0" normalizeH="0" noProof="0" dirty="0">
                <a:ln>
                  <a:noFill/>
                </a:ln>
                <a:solidFill>
                  <a:schemeClr val="accent1">
                    <a:lumMod val="75000"/>
                  </a:schemeClr>
                </a:solidFill>
                <a:effectLst/>
                <a:uLnTx/>
                <a:uFillTx/>
                <a:latin typeface="Cambria" panose="02040503050406030204" pitchFamily="18" charset="0"/>
                <a:ea typeface="Cambria" panose="02040503050406030204" pitchFamily="18" charset="0"/>
              </a:rPr>
              <a:t> </a:t>
            </a:r>
            <a:r>
              <a:rPr kumimoji="0" lang="en-US" sz="2400" i="1" u="none" strike="noStrike" kern="1200" cap="none" spc="0" normalizeH="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rPr>
              <a:t>hiện</a:t>
            </a:r>
            <a:r>
              <a:rPr kumimoji="0" lang="en-US" sz="2400" i="1" u="none" strike="noStrike" kern="1200" cap="none" spc="0" normalizeH="0" noProof="0" dirty="0">
                <a:ln>
                  <a:noFill/>
                </a:ln>
                <a:solidFill>
                  <a:schemeClr val="accent1">
                    <a:lumMod val="75000"/>
                  </a:schemeClr>
                </a:solidFill>
                <a:effectLst/>
                <a:uLnTx/>
                <a:uFillTx/>
                <a:latin typeface="Cambria" panose="02040503050406030204" pitchFamily="18" charset="0"/>
                <a:ea typeface="Cambria" panose="02040503050406030204" pitchFamily="18" charset="0"/>
              </a:rPr>
              <a:t>: </a:t>
            </a:r>
            <a:r>
              <a:rPr kumimoji="0" lang="vi-VN" sz="2400" i="1" u="none" strike="noStrike" kern="1200" cap="none" spc="0" normalizeH="0" noProof="0" dirty="0">
                <a:ln>
                  <a:noFill/>
                </a:ln>
                <a:solidFill>
                  <a:schemeClr val="accent1">
                    <a:lumMod val="75000"/>
                  </a:schemeClr>
                </a:solidFill>
                <a:effectLst/>
                <a:uLnTx/>
                <a:uFillTx/>
                <a:latin typeface="Cambria" panose="02040503050406030204" pitchFamily="18" charset="0"/>
                <a:ea typeface="Cambria" panose="02040503050406030204" pitchFamily="18" charset="0"/>
              </a:rPr>
              <a:t>Vũ Thu Hoài</a:t>
            </a:r>
            <a:endParaRPr kumimoji="0" lang="en-US" sz="240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258424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09165" y="667321"/>
            <a:ext cx="10820400" cy="5504879"/>
          </a:xfrm>
          <a:custGeom>
            <a:avLst/>
            <a:gdLst/>
            <a:ahLst/>
            <a:cxnLst/>
            <a:rect l="l" t="t" r="r" b="b"/>
            <a:pathLst>
              <a:path w="16230600" h="8257318">
                <a:moveTo>
                  <a:pt x="0" y="0"/>
                </a:moveTo>
                <a:lnTo>
                  <a:pt x="16230600" y="0"/>
                </a:lnTo>
                <a:lnTo>
                  <a:pt x="16230600" y="8257318"/>
                </a:lnTo>
                <a:lnTo>
                  <a:pt x="0" y="82573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06460" y="814756"/>
            <a:ext cx="8305999" cy="4614924"/>
          </a:xfrm>
          <a:custGeom>
            <a:avLst/>
            <a:gdLst/>
            <a:ahLst/>
            <a:cxnLst/>
            <a:rect l="l" t="t" r="r" b="b"/>
            <a:pathLst>
              <a:path w="12458999" h="6922386">
                <a:moveTo>
                  <a:pt x="0" y="0"/>
                </a:moveTo>
                <a:lnTo>
                  <a:pt x="12459000" y="0"/>
                </a:lnTo>
                <a:lnTo>
                  <a:pt x="12459000" y="6922386"/>
                </a:lnTo>
                <a:lnTo>
                  <a:pt x="0" y="69223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8126607" y="3719003"/>
            <a:ext cx="4204391" cy="3268675"/>
          </a:xfrm>
          <a:custGeom>
            <a:avLst/>
            <a:gdLst/>
            <a:ahLst/>
            <a:cxnLst/>
            <a:rect l="l" t="t" r="r" b="b"/>
            <a:pathLst>
              <a:path w="8604405" h="6754458">
                <a:moveTo>
                  <a:pt x="0" y="0"/>
                </a:moveTo>
                <a:lnTo>
                  <a:pt x="8604405" y="0"/>
                </a:lnTo>
                <a:lnTo>
                  <a:pt x="8604405" y="6754458"/>
                </a:lnTo>
                <a:lnTo>
                  <a:pt x="0" y="67544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260761">
            <a:off x="968546" y="3776653"/>
            <a:ext cx="1599074" cy="2045327"/>
          </a:xfrm>
          <a:custGeom>
            <a:avLst/>
            <a:gdLst/>
            <a:ahLst/>
            <a:cxnLst/>
            <a:rect l="l" t="t" r="r" b="b"/>
            <a:pathLst>
              <a:path w="2398611" h="3067991">
                <a:moveTo>
                  <a:pt x="0" y="0"/>
                </a:moveTo>
                <a:lnTo>
                  <a:pt x="2398611" y="0"/>
                </a:lnTo>
                <a:lnTo>
                  <a:pt x="2398611" y="3067991"/>
                </a:lnTo>
                <a:lnTo>
                  <a:pt x="0" y="30679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2835535">
            <a:off x="-212101" y="4985593"/>
            <a:ext cx="1545557" cy="2373215"/>
          </a:xfrm>
          <a:custGeom>
            <a:avLst/>
            <a:gdLst/>
            <a:ahLst/>
            <a:cxnLst/>
            <a:rect l="l" t="t" r="r" b="b"/>
            <a:pathLst>
              <a:path w="2318335" h="3559823">
                <a:moveTo>
                  <a:pt x="0" y="0"/>
                </a:moveTo>
                <a:lnTo>
                  <a:pt x="2318335" y="0"/>
                </a:lnTo>
                <a:lnTo>
                  <a:pt x="2318335" y="3559822"/>
                </a:lnTo>
                <a:lnTo>
                  <a:pt x="0" y="35598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9364876" y="-697451"/>
            <a:ext cx="3389281" cy="2766501"/>
          </a:xfrm>
          <a:custGeom>
            <a:avLst/>
            <a:gdLst/>
            <a:ahLst/>
            <a:cxnLst/>
            <a:rect l="l" t="t" r="r" b="b"/>
            <a:pathLst>
              <a:path w="5083922" h="4149752">
                <a:moveTo>
                  <a:pt x="0" y="0"/>
                </a:moveTo>
                <a:lnTo>
                  <a:pt x="5083922" y="0"/>
                </a:lnTo>
                <a:lnTo>
                  <a:pt x="5083922" y="4149752"/>
                </a:lnTo>
                <a:lnTo>
                  <a:pt x="0" y="41497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a:off x="438021" y="297896"/>
            <a:ext cx="1769575" cy="2080973"/>
          </a:xfrm>
          <a:custGeom>
            <a:avLst/>
            <a:gdLst/>
            <a:ahLst/>
            <a:cxnLst/>
            <a:rect l="l" t="t" r="r" b="b"/>
            <a:pathLst>
              <a:path w="2654363" h="3121459">
                <a:moveTo>
                  <a:pt x="0" y="0"/>
                </a:moveTo>
                <a:lnTo>
                  <a:pt x="2654363" y="0"/>
                </a:lnTo>
                <a:lnTo>
                  <a:pt x="2654363" y="3121460"/>
                </a:lnTo>
                <a:lnTo>
                  <a:pt x="0" y="312146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 name="Freeform 9"/>
          <p:cNvSpPr/>
          <p:nvPr/>
        </p:nvSpPr>
        <p:spPr>
          <a:xfrm rot="1314356">
            <a:off x="8251220" y="994727"/>
            <a:ext cx="1136625" cy="887989"/>
          </a:xfrm>
          <a:custGeom>
            <a:avLst/>
            <a:gdLst/>
            <a:ahLst/>
            <a:cxnLst/>
            <a:rect l="l" t="t" r="r" b="b"/>
            <a:pathLst>
              <a:path w="1704938" h="1331983">
                <a:moveTo>
                  <a:pt x="0" y="0"/>
                </a:moveTo>
                <a:lnTo>
                  <a:pt x="1704938" y="0"/>
                </a:lnTo>
                <a:lnTo>
                  <a:pt x="1704938" y="1331983"/>
                </a:lnTo>
                <a:lnTo>
                  <a:pt x="0" y="133198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1" name="TextBox 11"/>
          <p:cNvSpPr txBox="1"/>
          <p:nvPr/>
        </p:nvSpPr>
        <p:spPr>
          <a:xfrm>
            <a:off x="1643063" y="2014379"/>
            <a:ext cx="7484679" cy="3077766"/>
          </a:xfrm>
          <a:prstGeom prst="rect">
            <a:avLst/>
          </a:prstGeom>
        </p:spPr>
        <p:txBody>
          <a:bodyPr wrap="square" lIns="0" tIns="0" rIns="0" bIns="0" rtlCol="0" anchor="t">
            <a:spAutoFit/>
          </a:bodyPr>
          <a:lstStyle/>
          <a:p>
            <a:pPr marL="495325" indent="-495325" algn="just">
              <a:buAutoNum type="alphaLcPeriod"/>
            </a:pPr>
            <a:r>
              <a:rPr lang="en-US" sz="4000" dirty="0" err="1">
                <a:solidFill>
                  <a:srgbClr val="000000"/>
                </a:solidFill>
                <a:latin typeface="Times New Roman" panose="02020603050405020304" pitchFamily="18" charset="0"/>
                <a:cs typeface="Times New Roman" panose="02020603050405020304" pitchFamily="18" charset="0"/>
              </a:rPr>
              <a:t>Giới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thiệu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bức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chân</a:t>
            </a:r>
            <a:r>
              <a:rPr lang="en-US" sz="4000" dirty="0">
                <a:solidFill>
                  <a:srgbClr val="000000"/>
                </a:solidFill>
                <a:latin typeface="Times New Roman" panose="02020603050405020304" pitchFamily="18" charset="0"/>
                <a:cs typeface="Times New Roman" panose="02020603050405020304" pitchFamily="18" charset="0"/>
              </a:rPr>
              <a:t> dung </a:t>
            </a:r>
            <a:r>
              <a:rPr lang="en-US" sz="4000" dirty="0" err="1">
                <a:solidFill>
                  <a:srgbClr val="000000"/>
                </a:solidFill>
                <a:latin typeface="Times New Roman" panose="02020603050405020304" pitchFamily="18" charset="0"/>
                <a:cs typeface="Times New Roman" panose="02020603050405020304" pitchFamily="18" charset="0"/>
              </a:rPr>
              <a:t>tự</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họa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nếu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có</a:t>
            </a:r>
            <a:r>
              <a:rPr lang="en-US" sz="4000" dirty="0">
                <a:solidFill>
                  <a:srgbClr val="000000"/>
                </a:solidFill>
                <a:latin typeface="Times New Roman" panose="02020603050405020304" pitchFamily="18" charset="0"/>
                <a:cs typeface="Times New Roman" panose="02020603050405020304" pitchFamily="18" charset="0"/>
              </a:rPr>
              <a:t>)</a:t>
            </a:r>
          </a:p>
          <a:p>
            <a:pPr marL="495325" indent="-495325" algn="just">
              <a:buAutoNum type="alphaLcPeriod"/>
            </a:pPr>
            <a:r>
              <a:rPr lang="en-US" sz="4000" dirty="0" err="1">
                <a:solidFill>
                  <a:srgbClr val="000000"/>
                </a:solidFill>
                <a:latin typeface="Times New Roman" panose="02020603050405020304" pitchFamily="18" charset="0"/>
                <a:cs typeface="Times New Roman" panose="02020603050405020304" pitchFamily="18" charset="0"/>
              </a:rPr>
              <a:t>Nêu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những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điểm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nổi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bật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bản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thân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giải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thích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rõ</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từng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điểm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nổi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bật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hoặc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đưa</a:t>
            </a:r>
            <a:r>
              <a:rPr lang="en-US" sz="4000" dirty="0">
                <a:solidFill>
                  <a:srgbClr val="000000"/>
                </a:solidFill>
                <a:latin typeface="Times New Roman" panose="02020603050405020304" pitchFamily="18" charset="0"/>
                <a:cs typeface="Times New Roman" panose="02020603050405020304" pitchFamily="18" charset="0"/>
              </a:rPr>
              <a:t> ra </a:t>
            </a:r>
            <a:r>
              <a:rPr lang="en-US" sz="4000" dirty="0" err="1">
                <a:solidFill>
                  <a:srgbClr val="000000"/>
                </a:solidFill>
                <a:latin typeface="Times New Roman" panose="02020603050405020304" pitchFamily="18" charset="0"/>
                <a:cs typeface="Times New Roman" panose="02020603050405020304" pitchFamily="18" charset="0"/>
              </a:rPr>
              <a:t>ví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dụ</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minh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họa</a:t>
            </a:r>
            <a:r>
              <a:rPr lang="en-US" sz="4000" dirty="0">
                <a:solidFill>
                  <a:srgbClr val="000000"/>
                </a:solidFill>
                <a:latin typeface="Times New Roman" panose="02020603050405020304" pitchFamily="18" charset="0"/>
                <a:cs typeface="Times New Roman" panose="02020603050405020304" pitchFamily="18" charset="0"/>
              </a:rPr>
              <a:t>).</a:t>
            </a:r>
          </a:p>
        </p:txBody>
      </p:sp>
      <p:cxnSp>
        <p:nvCxnSpPr>
          <p:cNvPr id="13" name="Straight Connector 12">
            <a:extLst>
              <a:ext uri="{FF2B5EF4-FFF2-40B4-BE49-F238E27FC236}">
                <a16:creationId xmlns:a16="http://schemas.microsoft.com/office/drawing/2014/main" id="{C2E2DC23-B282-4025-A89E-0B181B81EB4E}"/>
              </a:ext>
            </a:extLst>
          </p:cNvPr>
          <p:cNvCxnSpPr>
            <a:cxnSpLocks/>
          </p:cNvCxnSpPr>
          <p:nvPr/>
        </p:nvCxnSpPr>
        <p:spPr>
          <a:xfrm>
            <a:off x="3621881" y="1921669"/>
            <a:ext cx="878681"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7C90050A-9EAB-4741-9A6B-91F250006E4B}"/>
              </a:ext>
            </a:extLst>
          </p:cNvPr>
          <p:cNvCxnSpPr>
            <a:cxnSpLocks/>
          </p:cNvCxnSpPr>
          <p:nvPr/>
        </p:nvCxnSpPr>
        <p:spPr>
          <a:xfrm>
            <a:off x="5698331" y="1866900"/>
            <a:ext cx="2538413" cy="0"/>
          </a:xfrm>
          <a:prstGeom prst="line">
            <a:avLst/>
          </a:prstGeom>
        </p:spPr>
        <p:style>
          <a:lnRef idx="3">
            <a:schemeClr val="accent1"/>
          </a:lnRef>
          <a:fillRef idx="0">
            <a:schemeClr val="accent1"/>
          </a:fillRef>
          <a:effectRef idx="2">
            <a:schemeClr val="accent1"/>
          </a:effectRef>
          <a:fontRef idx="minor">
            <a:schemeClr val="tx1"/>
          </a:fontRef>
        </p:style>
      </p:cxnSp>
      <p:sp>
        <p:nvSpPr>
          <p:cNvPr id="18" name="TextBox 17">
            <a:extLst>
              <a:ext uri="{FF2B5EF4-FFF2-40B4-BE49-F238E27FC236}">
                <a16:creationId xmlns:a16="http://schemas.microsoft.com/office/drawing/2014/main" id="{D9C3AF03-4083-4FB6-AEC2-3256EFC78909}"/>
              </a:ext>
            </a:extLst>
          </p:cNvPr>
          <p:cNvSpPr txBox="1"/>
          <p:nvPr/>
        </p:nvSpPr>
        <p:spPr>
          <a:xfrm>
            <a:off x="1235116" y="1044695"/>
            <a:ext cx="886510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FF0000"/>
                </a:solidFill>
                <a:effectLst>
                  <a:glow rad="63500">
                    <a:srgbClr val="C0504D">
                      <a:lumMod val="20000"/>
                      <a:lumOff val="80000"/>
                      <a:alpha val="40000"/>
                    </a:srgbClr>
                  </a:glow>
                </a:effectLst>
                <a:uLnTx/>
                <a:uFillTx/>
                <a:latin typeface="Times New Roman" panose="02020603050405020304" pitchFamily="18" charset="0"/>
                <a:cs typeface="Times New Roman" panose="02020603050405020304" pitchFamily="18" charset="0"/>
              </a:rPr>
              <a:t>1</a:t>
            </a:r>
            <a:r>
              <a:rPr kumimoji="0" lang="vi-VN" sz="5400" b="1" i="0" u="none" strike="noStrike" kern="1200" cap="none" spc="0" normalizeH="0" noProof="0" dirty="0">
                <a:ln>
                  <a:noFill/>
                </a:ln>
                <a:solidFill>
                  <a:srgbClr val="FF0000"/>
                </a:solidFill>
                <a:effectLst>
                  <a:glow rad="63500">
                    <a:srgbClr val="C0504D">
                      <a:lumMod val="20000"/>
                      <a:lumOff val="80000"/>
                      <a:alpha val="40000"/>
                    </a:srgbClr>
                  </a:glow>
                </a:effectLst>
                <a:uLnTx/>
                <a:uFillTx/>
                <a:latin typeface="Times New Roman" panose="02020603050405020304" pitchFamily="18" charset="0"/>
                <a:cs typeface="Times New Roman" panose="02020603050405020304" pitchFamily="18" charset="0"/>
              </a:rPr>
              <a:t>. </a:t>
            </a:r>
            <a:r>
              <a:rPr lang="vi-VN" sz="5400" b="1" dirty="0">
                <a:solidFill>
                  <a:srgbClr val="FF0000"/>
                </a:solidFill>
                <a:effectLst>
                  <a:glow rad="63500">
                    <a:srgbClr val="C0504D">
                      <a:lumMod val="20000"/>
                      <a:lumOff val="80000"/>
                      <a:alpha val="40000"/>
                    </a:srgbClr>
                  </a:glow>
                </a:effectLst>
                <a:latin typeface="Times New Roman" panose="02020603050405020304" pitchFamily="18" charset="0"/>
                <a:cs typeface="Times New Roman" panose="02020603050405020304" pitchFamily="18" charset="0"/>
              </a:rPr>
              <a:t>Nói về bản thân.</a:t>
            </a:r>
            <a:endParaRPr kumimoji="0" lang="en-US" sz="5400" b="1" i="0" u="none" strike="noStrike" kern="1200" cap="none" spc="0" normalizeH="0" baseline="0" noProof="0" dirty="0">
              <a:ln>
                <a:noFill/>
              </a:ln>
              <a:solidFill>
                <a:srgbClr val="FF0000"/>
              </a:solidFill>
              <a:effectLst>
                <a:glow rad="63500">
                  <a:srgbClr val="C0504D">
                    <a:lumMod val="20000"/>
                    <a:lumOff val="80000"/>
                    <a:alpha val="40000"/>
                  </a:srgbClr>
                </a:glo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1779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0F744E5-DE7C-4CFE-AC05-96BD24781E2C}"/>
              </a:ext>
            </a:extLst>
          </p:cNvPr>
          <p:cNvGrpSpPr/>
          <p:nvPr/>
        </p:nvGrpSpPr>
        <p:grpSpPr>
          <a:xfrm>
            <a:off x="731809" y="1087071"/>
            <a:ext cx="2935362" cy="2926080"/>
            <a:chOff x="1105147" y="1463040"/>
            <a:chExt cx="2935362" cy="2926080"/>
          </a:xfrm>
        </p:grpSpPr>
        <p:pic>
          <p:nvPicPr>
            <p:cNvPr id="12" name="Picture 11" descr="A picture containing icon&#10;&#10;Description automatically generated">
              <a:extLst>
                <a:ext uri="{FF2B5EF4-FFF2-40B4-BE49-F238E27FC236}">
                  <a16:creationId xmlns:a16="http://schemas.microsoft.com/office/drawing/2014/main" id="{8BF94120-CEF5-47C6-AE48-A99A350B0E69}"/>
                </a:ext>
              </a:extLst>
            </p:cNvPr>
            <p:cNvPicPr>
              <a:picLocks noChangeAspect="1"/>
            </p:cNvPicPr>
            <p:nvPr/>
          </p:nvPicPr>
          <p:blipFill rotWithShape="1">
            <a:blip r:embed="rId4">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3" name="TextBox 12">
              <a:extLst>
                <a:ext uri="{FF2B5EF4-FFF2-40B4-BE49-F238E27FC236}">
                  <a16:creationId xmlns:a16="http://schemas.microsoft.com/office/drawing/2014/main" id="{93EBD9F5-B3FE-41A3-A329-E82D1C8AC526}"/>
                </a:ext>
              </a:extLst>
            </p:cNvPr>
            <p:cNvSpPr txBox="1"/>
            <p:nvPr/>
          </p:nvSpPr>
          <p:spPr>
            <a:xfrm>
              <a:off x="1399778" y="2177030"/>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000" b="1" dirty="0">
                  <a:solidFill>
                    <a:srgbClr val="243F8B"/>
                  </a:solidFill>
                  <a:latin typeface="Calibri" panose="020F0502020204030204" pitchFamily="34" charset="0"/>
                  <a:cs typeface="Calibri" panose="020F0502020204030204" pitchFamily="34" charset="0"/>
                </a:rPr>
                <a:t>Trao đổi nhóm đôi</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4" name="Group 13">
            <a:extLst>
              <a:ext uri="{FF2B5EF4-FFF2-40B4-BE49-F238E27FC236}">
                <a16:creationId xmlns:a16="http://schemas.microsoft.com/office/drawing/2014/main" id="{82EFB660-BA80-4CF8-BF14-E68F1D667471}"/>
              </a:ext>
            </a:extLst>
          </p:cNvPr>
          <p:cNvGrpSpPr/>
          <p:nvPr/>
        </p:nvGrpSpPr>
        <p:grpSpPr>
          <a:xfrm>
            <a:off x="4463845" y="982349"/>
            <a:ext cx="3261464" cy="2743200"/>
            <a:chOff x="4529959" y="951571"/>
            <a:chExt cx="3261464" cy="2743200"/>
          </a:xfrm>
        </p:grpSpPr>
        <p:pic>
          <p:nvPicPr>
            <p:cNvPr id="15" name="Picture 14" descr="A picture containing icon&#10;&#10;Description automatically generated">
              <a:extLst>
                <a:ext uri="{FF2B5EF4-FFF2-40B4-BE49-F238E27FC236}">
                  <a16:creationId xmlns:a16="http://schemas.microsoft.com/office/drawing/2014/main" id="{743167DD-B301-4C2B-8950-A8C0625617FE}"/>
                </a:ext>
              </a:extLst>
            </p:cNvPr>
            <p:cNvPicPr>
              <a:picLocks noChangeAspect="1"/>
            </p:cNvPicPr>
            <p:nvPr/>
          </p:nvPicPr>
          <p:blipFill rotWithShape="1">
            <a:blip r:embed="rId4">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6" name="TextBox 15">
              <a:extLst>
                <a:ext uri="{FF2B5EF4-FFF2-40B4-BE49-F238E27FC236}">
                  <a16:creationId xmlns:a16="http://schemas.microsoft.com/office/drawing/2014/main" id="{1AC06A2E-A690-473A-B003-43D53376FC71}"/>
                </a:ext>
              </a:extLst>
            </p:cNvPr>
            <p:cNvSpPr txBox="1"/>
            <p:nvPr/>
          </p:nvSpPr>
          <p:spPr>
            <a:xfrm>
              <a:off x="4856061" y="1684943"/>
              <a:ext cx="29353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thành</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viên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nghe</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góp</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ý,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sửa</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lỗi</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7" name="Group 16">
            <a:extLst>
              <a:ext uri="{FF2B5EF4-FFF2-40B4-BE49-F238E27FC236}">
                <a16:creationId xmlns:a16="http://schemas.microsoft.com/office/drawing/2014/main" id="{8E2583EE-5616-4B17-8E11-4B1CC3874BAE}"/>
              </a:ext>
            </a:extLst>
          </p:cNvPr>
          <p:cNvGrpSpPr/>
          <p:nvPr/>
        </p:nvGrpSpPr>
        <p:grpSpPr>
          <a:xfrm>
            <a:off x="8617869" y="1315671"/>
            <a:ext cx="2961767" cy="2468880"/>
            <a:chOff x="8963158" y="1920240"/>
            <a:chExt cx="2961767" cy="2468880"/>
          </a:xfrm>
        </p:grpSpPr>
        <p:pic>
          <p:nvPicPr>
            <p:cNvPr id="18" name="Picture 17" descr="A picture containing icon&#10;&#10;Description automatically generated">
              <a:extLst>
                <a:ext uri="{FF2B5EF4-FFF2-40B4-BE49-F238E27FC236}">
                  <a16:creationId xmlns:a16="http://schemas.microsoft.com/office/drawing/2014/main" id="{189FC0BD-4A1C-406F-9DF3-A7AC13C60C7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19" name="TextBox 18">
              <a:extLst>
                <a:ext uri="{FF2B5EF4-FFF2-40B4-BE49-F238E27FC236}">
                  <a16:creationId xmlns:a16="http://schemas.microsoft.com/office/drawing/2014/main" id="{1D0B2EDF-F8BD-46F1-B32C-C5768E87A28E}"/>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Trình</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bày</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kết</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quả</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trước</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lớp</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0" name="Picture 19" descr="A picture containing icon&#10;&#10;Description automatically generated">
            <a:extLst>
              <a:ext uri="{FF2B5EF4-FFF2-40B4-BE49-F238E27FC236}">
                <a16:creationId xmlns:a16="http://schemas.microsoft.com/office/drawing/2014/main" id="{0D9B907B-9A01-4F92-BCE2-7EF5E3697318}"/>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19730731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ppt_w*0.70"/>
                                          </p:val>
                                        </p:tav>
                                        <p:tav tm="100000">
                                          <p:val>
                                            <p:strVal val="#ppt_w"/>
                                          </p:val>
                                        </p:tav>
                                      </p:tavLst>
                                    </p:anim>
                                    <p:anim calcmode="lin" valueType="num">
                                      <p:cBhvr>
                                        <p:cTn id="8" dur="500" fill="hold"/>
                                        <p:tgtEl>
                                          <p:spTgt spid="20"/>
                                        </p:tgtEl>
                                        <p:attrNameLst>
                                          <p:attrName>ppt_h</p:attrName>
                                        </p:attrNameLst>
                                      </p:cBhvr>
                                      <p:tavLst>
                                        <p:tav tm="0">
                                          <p:val>
                                            <p:strVal val="#ppt_h"/>
                                          </p:val>
                                        </p:tav>
                                        <p:tav tm="100000">
                                          <p:val>
                                            <p:strVal val="#ppt_h"/>
                                          </p:val>
                                        </p:tav>
                                      </p:tavLst>
                                    </p:anim>
                                    <p:animEffect transition="in" filter="fade">
                                      <p:cBhvr>
                                        <p:cTn id="9"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53" presetClass="entr" presetSubtype="16" fill="hold" nodeType="withEffect">
                                  <p:stCondLst>
                                    <p:cond delay="50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C69C41-9B6A-4818-896E-F14CFC604D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1603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3516744" y="2260475"/>
            <a:ext cx="7305472" cy="16773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300" b="1"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Times New Roman" panose="02020603050405020304" pitchFamily="18" charset="0"/>
                <a:cs typeface="Times New Roman" panose="02020603050405020304" pitchFamily="18" charset="0"/>
              </a:rPr>
              <a:t>2. </a:t>
            </a:r>
            <a:r>
              <a:rPr kumimoji="0" lang="en-US" sz="10300" b="1" i="0" u="none" strike="noStrike" kern="1200" cap="none" spc="0" normalizeH="0" baseline="0" noProof="0" dirty="0" err="1">
                <a:ln>
                  <a:noFill/>
                </a:ln>
                <a:solidFill>
                  <a:prstClr val="white"/>
                </a:solidFill>
                <a:effectLst>
                  <a:glow rad="63500">
                    <a:srgbClr val="C0504D">
                      <a:lumMod val="20000"/>
                      <a:lumOff val="80000"/>
                      <a:alpha val="40000"/>
                    </a:srgbClr>
                  </a:glow>
                </a:effectLst>
                <a:uLnTx/>
                <a:uFillTx/>
                <a:latin typeface="Times New Roman" panose="02020603050405020304" pitchFamily="18" charset="0"/>
                <a:cs typeface="Times New Roman" panose="02020603050405020304" pitchFamily="18" charset="0"/>
              </a:rPr>
              <a:t>Tra</a:t>
            </a:r>
            <a:r>
              <a:rPr lang="en-US" sz="10300" b="1" dirty="0">
                <a:solidFill>
                  <a:prstClr val="white"/>
                </a:solidFill>
                <a:effectLst>
                  <a:glow rad="63500">
                    <a:srgbClr val="C0504D">
                      <a:lumMod val="20000"/>
                      <a:lumOff val="80000"/>
                      <a:alpha val="40000"/>
                    </a:srgbClr>
                  </a:glow>
                </a:effectLst>
                <a:latin typeface="Times New Roman" panose="02020603050405020304" pitchFamily="18" charset="0"/>
                <a:cs typeface="Times New Roman" panose="02020603050405020304" pitchFamily="18" charset="0"/>
              </a:rPr>
              <a:t>o </a:t>
            </a:r>
            <a:r>
              <a:rPr lang="en-US" sz="10300" b="1" dirty="0" err="1">
                <a:solidFill>
                  <a:prstClr val="white"/>
                </a:solidFill>
                <a:effectLst>
                  <a:glow rad="63500">
                    <a:srgbClr val="C0504D">
                      <a:lumMod val="20000"/>
                      <a:lumOff val="80000"/>
                      <a:alpha val="40000"/>
                    </a:srgbClr>
                  </a:glow>
                </a:effectLst>
                <a:latin typeface="Times New Roman" panose="02020603050405020304" pitchFamily="18" charset="0"/>
                <a:cs typeface="Times New Roman" panose="02020603050405020304" pitchFamily="18" charset="0"/>
              </a:rPr>
              <a:t>đổi</a:t>
            </a:r>
            <a:endParaRPr kumimoji="0" lang="en-US" sz="10300" b="1"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75239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09165" y="667321"/>
            <a:ext cx="10820400" cy="5504879"/>
          </a:xfrm>
          <a:custGeom>
            <a:avLst/>
            <a:gdLst/>
            <a:ahLst/>
            <a:cxnLst/>
            <a:rect l="l" t="t" r="r" b="b"/>
            <a:pathLst>
              <a:path w="16230600" h="8257318">
                <a:moveTo>
                  <a:pt x="0" y="0"/>
                </a:moveTo>
                <a:lnTo>
                  <a:pt x="16230600" y="0"/>
                </a:lnTo>
                <a:lnTo>
                  <a:pt x="16230600" y="8257318"/>
                </a:lnTo>
                <a:lnTo>
                  <a:pt x="0" y="82573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785768" y="902466"/>
            <a:ext cx="7743797" cy="5034589"/>
          </a:xfrm>
          <a:custGeom>
            <a:avLst/>
            <a:gdLst/>
            <a:ahLst/>
            <a:cxnLst/>
            <a:rect l="l" t="t" r="r" b="b"/>
            <a:pathLst>
              <a:path w="13591979" h="7551884">
                <a:moveTo>
                  <a:pt x="0" y="0"/>
                </a:moveTo>
                <a:lnTo>
                  <a:pt x="13591978" y="0"/>
                </a:lnTo>
                <a:lnTo>
                  <a:pt x="13591978" y="7551884"/>
                </a:lnTo>
                <a:lnTo>
                  <a:pt x="0" y="75518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4165600" y="1017199"/>
            <a:ext cx="7112000" cy="4727715"/>
          </a:xfrm>
          <a:custGeom>
            <a:avLst/>
            <a:gdLst/>
            <a:ahLst/>
            <a:cxnLst/>
            <a:rect l="l" t="t" r="r" b="b"/>
            <a:pathLst>
              <a:path w="12763503" h="7091572">
                <a:moveTo>
                  <a:pt x="0" y="0"/>
                </a:moveTo>
                <a:lnTo>
                  <a:pt x="12763504" y="0"/>
                </a:lnTo>
                <a:lnTo>
                  <a:pt x="12763504" y="7091572"/>
                </a:lnTo>
                <a:lnTo>
                  <a:pt x="0" y="70915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flipH="1" flipV="1">
            <a:off x="9964440" y="5488051"/>
            <a:ext cx="2227561" cy="1369949"/>
          </a:xfrm>
          <a:custGeom>
            <a:avLst/>
            <a:gdLst/>
            <a:ahLst/>
            <a:cxnLst/>
            <a:rect l="l" t="t" r="r" b="b"/>
            <a:pathLst>
              <a:path w="3341341" h="2054924">
                <a:moveTo>
                  <a:pt x="3341341" y="2054924"/>
                </a:moveTo>
                <a:lnTo>
                  <a:pt x="0" y="2054924"/>
                </a:lnTo>
                <a:lnTo>
                  <a:pt x="0" y="0"/>
                </a:lnTo>
                <a:lnTo>
                  <a:pt x="3341341" y="0"/>
                </a:lnTo>
                <a:lnTo>
                  <a:pt x="3341341" y="2054924"/>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326819" y="-283629"/>
            <a:ext cx="3076603" cy="1901900"/>
          </a:xfrm>
          <a:custGeom>
            <a:avLst/>
            <a:gdLst/>
            <a:ahLst/>
            <a:cxnLst/>
            <a:rect l="l" t="t" r="r" b="b"/>
            <a:pathLst>
              <a:path w="4614904" h="2852850">
                <a:moveTo>
                  <a:pt x="0" y="0"/>
                </a:moveTo>
                <a:lnTo>
                  <a:pt x="4614904" y="0"/>
                </a:lnTo>
                <a:lnTo>
                  <a:pt x="4614904" y="2852850"/>
                </a:lnTo>
                <a:lnTo>
                  <a:pt x="0" y="28528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flipV="1">
            <a:off x="0" y="5577949"/>
            <a:ext cx="2081385" cy="1280051"/>
          </a:xfrm>
          <a:custGeom>
            <a:avLst/>
            <a:gdLst/>
            <a:ahLst/>
            <a:cxnLst/>
            <a:rect l="l" t="t" r="r" b="b"/>
            <a:pathLst>
              <a:path w="3122077" h="1920077">
                <a:moveTo>
                  <a:pt x="0" y="1920077"/>
                </a:moveTo>
                <a:lnTo>
                  <a:pt x="3122077" y="1920077"/>
                </a:lnTo>
                <a:lnTo>
                  <a:pt x="3122077" y="0"/>
                </a:lnTo>
                <a:lnTo>
                  <a:pt x="0" y="0"/>
                </a:lnTo>
                <a:lnTo>
                  <a:pt x="0" y="1920077"/>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flipH="1">
            <a:off x="9331792" y="-283629"/>
            <a:ext cx="3076603" cy="1901900"/>
          </a:xfrm>
          <a:custGeom>
            <a:avLst/>
            <a:gdLst/>
            <a:ahLst/>
            <a:cxnLst/>
            <a:rect l="l" t="t" r="r" b="b"/>
            <a:pathLst>
              <a:path w="4614904" h="2852850">
                <a:moveTo>
                  <a:pt x="4614904" y="0"/>
                </a:moveTo>
                <a:lnTo>
                  <a:pt x="0" y="0"/>
                </a:lnTo>
                <a:lnTo>
                  <a:pt x="0" y="2852850"/>
                </a:lnTo>
                <a:lnTo>
                  <a:pt x="4614904" y="2852850"/>
                </a:lnTo>
                <a:lnTo>
                  <a:pt x="4614904"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TextBox 14"/>
          <p:cNvSpPr txBox="1"/>
          <p:nvPr/>
        </p:nvSpPr>
        <p:spPr>
          <a:xfrm>
            <a:off x="5247348" y="2176437"/>
            <a:ext cx="5618838" cy="3385542"/>
          </a:xfrm>
          <a:prstGeom prst="rect">
            <a:avLst/>
          </a:prstGeom>
        </p:spPr>
        <p:txBody>
          <a:bodyPr wrap="square" lIns="0" tIns="0" rIns="0" bIns="0" rtlCol="0" anchor="t">
            <a:spAutoFit/>
          </a:bodyPr>
          <a:lstStyle/>
          <a:p>
            <a:pPr marL="609630" indent="-609630" algn="just">
              <a:buAutoNum type="alphaLcPeriod"/>
            </a:pPr>
            <a:r>
              <a:rPr lang="en-US" sz="4400" dirty="0" err="1">
                <a:solidFill>
                  <a:srgbClr val="000000"/>
                </a:solidFill>
                <a:latin typeface="Calibri" panose="020F0502020204030204" pitchFamily="34" charset="0"/>
                <a:cs typeface="Calibri" panose="020F0502020204030204" pitchFamily="34" charset="0"/>
              </a:rPr>
              <a:t>Nêu</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những</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điểm</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tốt</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của</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một</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người</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bạn</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mà</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em</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muốn</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học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tập</a:t>
            </a:r>
            <a:r>
              <a:rPr lang="en-US" sz="4400" dirty="0">
                <a:solidFill>
                  <a:srgbClr val="000000"/>
                </a:solidFill>
                <a:latin typeface="Calibri" panose="020F0502020204030204" pitchFamily="34" charset="0"/>
                <a:cs typeface="Calibri" panose="020F0502020204030204" pitchFamily="34" charset="0"/>
              </a:rPr>
              <a:t>.</a:t>
            </a:r>
          </a:p>
          <a:p>
            <a:pPr marL="609630" indent="-609630" algn="just">
              <a:buAutoNum type="alphaLcPeriod"/>
            </a:pPr>
            <a:r>
              <a:rPr lang="en-US" sz="4400" dirty="0" err="1">
                <a:solidFill>
                  <a:srgbClr val="000000"/>
                </a:solidFill>
                <a:latin typeface="Calibri" panose="020F0502020204030204" pitchFamily="34" charset="0"/>
                <a:cs typeface="Calibri" panose="020F0502020204030204" pitchFamily="34" charset="0"/>
              </a:rPr>
              <a:t>Nói</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điều</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em</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mong</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muốn</a:t>
            </a:r>
            <a:r>
              <a:rPr lang="en-US" sz="4400" dirty="0">
                <a:solidFill>
                  <a:srgbClr val="000000"/>
                </a:solidFill>
                <a:latin typeface="Calibri" panose="020F0502020204030204" pitchFamily="34" charset="0"/>
                <a:cs typeface="Calibri" panose="020F0502020204030204" pitchFamily="34" charset="0"/>
              </a:rPr>
              <a:t> ở </a:t>
            </a:r>
            <a:r>
              <a:rPr lang="en-US" sz="4400" dirty="0" err="1">
                <a:solidFill>
                  <a:srgbClr val="000000"/>
                </a:solidFill>
                <a:latin typeface="Calibri" panose="020F0502020204030204" pitchFamily="34" charset="0"/>
                <a:cs typeface="Calibri" panose="020F0502020204030204" pitchFamily="34" charset="0"/>
              </a:rPr>
              <a:t>bạn</a:t>
            </a:r>
            <a:r>
              <a:rPr lang="en-US" sz="4400" dirty="0">
                <a:solidFill>
                  <a:srgbClr val="000000"/>
                </a:solidFill>
                <a:latin typeface="Calibri" panose="020F0502020204030204" pitchFamily="34" charset="0"/>
                <a:cs typeface="Calibri" panose="020F0502020204030204" pitchFamily="34" charset="0"/>
              </a:rPr>
              <a:t>.</a:t>
            </a:r>
          </a:p>
        </p:txBody>
      </p:sp>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4784" y="3989372"/>
            <a:ext cx="5909136" cy="2868628"/>
          </a:xfrm>
          <a:prstGeom prst="rect">
            <a:avLst/>
          </a:prstGeom>
        </p:spPr>
      </p:pic>
      <p:grpSp>
        <p:nvGrpSpPr>
          <p:cNvPr id="19" name="Group 18"/>
          <p:cNvGrpSpPr/>
          <p:nvPr/>
        </p:nvGrpSpPr>
        <p:grpSpPr>
          <a:xfrm>
            <a:off x="649750" y="848888"/>
            <a:ext cx="4921570" cy="1704453"/>
            <a:chOff x="974624" y="1273332"/>
            <a:chExt cx="7382355" cy="2556679"/>
          </a:xfrm>
        </p:grpSpPr>
        <p:sp>
          <p:nvSpPr>
            <p:cNvPr id="7" name="Freeform 7"/>
            <p:cNvSpPr/>
            <p:nvPr/>
          </p:nvSpPr>
          <p:spPr>
            <a:xfrm>
              <a:off x="974624" y="1273332"/>
              <a:ext cx="7382355" cy="2343898"/>
            </a:xfrm>
            <a:custGeom>
              <a:avLst/>
              <a:gdLst/>
              <a:ahLst/>
              <a:cxnLst/>
              <a:rect l="l" t="t" r="r" b="b"/>
              <a:pathLst>
                <a:path w="7382355" h="2343898">
                  <a:moveTo>
                    <a:pt x="0" y="0"/>
                  </a:moveTo>
                  <a:lnTo>
                    <a:pt x="7382355" y="0"/>
                  </a:lnTo>
                  <a:lnTo>
                    <a:pt x="7382355" y="2343897"/>
                  </a:lnTo>
                  <a:lnTo>
                    <a:pt x="0" y="23438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8" name="Freeform 8"/>
            <p:cNvSpPr/>
            <p:nvPr/>
          </p:nvSpPr>
          <p:spPr>
            <a:xfrm>
              <a:off x="1283684" y="1371458"/>
              <a:ext cx="6764236" cy="2147645"/>
            </a:xfrm>
            <a:custGeom>
              <a:avLst/>
              <a:gdLst/>
              <a:ahLst/>
              <a:cxnLst/>
              <a:rect l="l" t="t" r="r" b="b"/>
              <a:pathLst>
                <a:path w="6764236" h="2147645">
                  <a:moveTo>
                    <a:pt x="0" y="0"/>
                  </a:moveTo>
                  <a:lnTo>
                    <a:pt x="6764236" y="0"/>
                  </a:lnTo>
                  <a:lnTo>
                    <a:pt x="6764236" y="2147645"/>
                  </a:lnTo>
                  <a:lnTo>
                    <a:pt x="0" y="214764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pic>
          <p:nvPicPr>
            <p:cNvPr id="18" name="Picture 17"/>
            <p:cNvPicPr>
              <a:picLocks noChangeAspect="1"/>
            </p:cNvPicPr>
            <p:nvPr/>
          </p:nvPicPr>
          <p:blipFill>
            <a:blip r:embed="rId19"/>
            <a:stretch>
              <a:fillRect/>
            </a:stretch>
          </p:blipFill>
          <p:spPr>
            <a:xfrm>
              <a:off x="1379827" y="1574295"/>
              <a:ext cx="6761050" cy="2255716"/>
            </a:xfrm>
            <a:prstGeom prst="rect">
              <a:avLst/>
            </a:prstGeom>
          </p:spPr>
        </p:pic>
      </p:grpSp>
      <p:pic>
        <p:nvPicPr>
          <p:cNvPr id="20" name="Picture 19"/>
          <p:cNvPicPr>
            <a:picLocks noChangeAspect="1"/>
          </p:cNvPicPr>
          <p:nvPr/>
        </p:nvPicPr>
        <p:blipFill>
          <a:blip r:embed="rId20"/>
          <a:stretch>
            <a:fillRect/>
          </a:stretch>
        </p:blipFill>
        <p:spPr>
          <a:xfrm>
            <a:off x="1059807" y="2699549"/>
            <a:ext cx="2771888" cy="16094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80">
                                          <p:stCondLst>
                                            <p:cond delay="0"/>
                                          </p:stCondLst>
                                        </p:cTn>
                                        <p:tgtEl>
                                          <p:spTgt spid="19"/>
                                        </p:tgtEl>
                                      </p:cBhvr>
                                    </p:animEffect>
                                    <p:anim calcmode="lin" valueType="num">
                                      <p:cBhvr>
                                        <p:cTn id="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3" dur="26">
                                          <p:stCondLst>
                                            <p:cond delay="650"/>
                                          </p:stCondLst>
                                        </p:cTn>
                                        <p:tgtEl>
                                          <p:spTgt spid="19"/>
                                        </p:tgtEl>
                                      </p:cBhvr>
                                      <p:to x="100000" y="60000"/>
                                    </p:animScale>
                                    <p:animScale>
                                      <p:cBhvr>
                                        <p:cTn id="14" dur="166" decel="50000">
                                          <p:stCondLst>
                                            <p:cond delay="676"/>
                                          </p:stCondLst>
                                        </p:cTn>
                                        <p:tgtEl>
                                          <p:spTgt spid="19"/>
                                        </p:tgtEl>
                                      </p:cBhvr>
                                      <p:to x="100000" y="100000"/>
                                    </p:animScale>
                                    <p:animScale>
                                      <p:cBhvr>
                                        <p:cTn id="15" dur="26">
                                          <p:stCondLst>
                                            <p:cond delay="1312"/>
                                          </p:stCondLst>
                                        </p:cTn>
                                        <p:tgtEl>
                                          <p:spTgt spid="19"/>
                                        </p:tgtEl>
                                      </p:cBhvr>
                                      <p:to x="100000" y="80000"/>
                                    </p:animScale>
                                    <p:animScale>
                                      <p:cBhvr>
                                        <p:cTn id="16" dur="166" decel="50000">
                                          <p:stCondLst>
                                            <p:cond delay="1338"/>
                                          </p:stCondLst>
                                        </p:cTn>
                                        <p:tgtEl>
                                          <p:spTgt spid="19"/>
                                        </p:tgtEl>
                                      </p:cBhvr>
                                      <p:to x="100000" y="100000"/>
                                    </p:animScale>
                                    <p:animScale>
                                      <p:cBhvr>
                                        <p:cTn id="17" dur="26">
                                          <p:stCondLst>
                                            <p:cond delay="1642"/>
                                          </p:stCondLst>
                                        </p:cTn>
                                        <p:tgtEl>
                                          <p:spTgt spid="19"/>
                                        </p:tgtEl>
                                      </p:cBhvr>
                                      <p:to x="100000" y="90000"/>
                                    </p:animScale>
                                    <p:animScale>
                                      <p:cBhvr>
                                        <p:cTn id="18" dur="166" decel="50000">
                                          <p:stCondLst>
                                            <p:cond delay="1668"/>
                                          </p:stCondLst>
                                        </p:cTn>
                                        <p:tgtEl>
                                          <p:spTgt spid="19"/>
                                        </p:tgtEl>
                                      </p:cBhvr>
                                      <p:to x="100000" y="100000"/>
                                    </p:animScale>
                                    <p:animScale>
                                      <p:cBhvr>
                                        <p:cTn id="19" dur="26">
                                          <p:stCondLst>
                                            <p:cond delay="1808"/>
                                          </p:stCondLst>
                                        </p:cTn>
                                        <p:tgtEl>
                                          <p:spTgt spid="19"/>
                                        </p:tgtEl>
                                      </p:cBhvr>
                                      <p:to x="100000" y="95000"/>
                                    </p:animScale>
                                    <p:animScale>
                                      <p:cBhvr>
                                        <p:cTn id="20" dur="166" decel="50000">
                                          <p:stCondLst>
                                            <p:cond delay="1834"/>
                                          </p:stCondLst>
                                        </p:cTn>
                                        <p:tgtEl>
                                          <p:spTgt spid="1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6"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Horizontal)">
                                      <p:cBhvr>
                                        <p:cTn id="25" dur="500"/>
                                        <p:tgtEl>
                                          <p:spTgt spid="14"/>
                                        </p:tgtEl>
                                      </p:cBhvr>
                                    </p:animEffect>
                                  </p:childTnLst>
                                </p:cTn>
                              </p:par>
                              <p:par>
                                <p:cTn id="26" presetID="16" presetClass="entr" presetSubtype="2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Horizontal)">
                                      <p:cBhvr>
                                        <p:cTn id="28" dur="500"/>
                                        <p:tgtEl>
                                          <p:spTgt spid="4"/>
                                        </p:tgtEl>
                                      </p:cBhvr>
                                    </p:animEffect>
                                  </p:childTnLst>
                                </p:cTn>
                              </p:par>
                              <p:par>
                                <p:cTn id="29" presetID="16" presetClass="entr" presetSubtype="26"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Horizont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fltVal val="0"/>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animEffect transition="in" filter="fade">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1716E15-C457-0648-97BE-173034BEB4C9}"/>
              </a:ext>
            </a:extLst>
          </p:cNvPr>
          <p:cNvSpPr/>
          <p:nvPr/>
        </p:nvSpPr>
        <p:spPr>
          <a:xfrm>
            <a:off x="799350" y="373380"/>
            <a:ext cx="10685514" cy="6054852"/>
          </a:xfrm>
          <a:custGeom>
            <a:avLst/>
            <a:gdLst>
              <a:gd name="connsiteX0" fmla="*/ 0 w 10685514"/>
              <a:gd name="connsiteY0" fmla="*/ 1009162 h 6054852"/>
              <a:gd name="connsiteX1" fmla="*/ 1009162 w 10685514"/>
              <a:gd name="connsiteY1" fmla="*/ 0 h 6054852"/>
              <a:gd name="connsiteX2" fmla="*/ 9676352 w 10685514"/>
              <a:gd name="connsiteY2" fmla="*/ 0 h 6054852"/>
              <a:gd name="connsiteX3" fmla="*/ 10685514 w 10685514"/>
              <a:gd name="connsiteY3" fmla="*/ 1009162 h 6054852"/>
              <a:gd name="connsiteX4" fmla="*/ 10685514 w 10685514"/>
              <a:gd name="connsiteY4" fmla="*/ 5045690 h 6054852"/>
              <a:gd name="connsiteX5" fmla="*/ 9676352 w 10685514"/>
              <a:gd name="connsiteY5" fmla="*/ 6054852 h 6054852"/>
              <a:gd name="connsiteX6" fmla="*/ 1009162 w 10685514"/>
              <a:gd name="connsiteY6" fmla="*/ 6054852 h 6054852"/>
              <a:gd name="connsiteX7" fmla="*/ 0 w 10685514"/>
              <a:gd name="connsiteY7" fmla="*/ 5045690 h 6054852"/>
              <a:gd name="connsiteX8" fmla="*/ 0 w 10685514"/>
              <a:gd name="connsiteY8" fmla="*/ 1009162 h 605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7" name="Picture 9">
            <a:extLst>
              <a:ext uri="{FF2B5EF4-FFF2-40B4-BE49-F238E27FC236}">
                <a16:creationId xmlns:a16="http://schemas.microsoft.com/office/drawing/2014/main" id="{8289E146-1562-D098-D6EE-19DFBEB91A57}"/>
              </a:ext>
            </a:extLst>
          </p:cNvPr>
          <p:cNvPicPr>
            <a:picLocks noChangeAspect="1"/>
          </p:cNvPicPr>
          <p:nvPr/>
        </p:nvPicPr>
        <p:blipFill>
          <a:blip r:embed="rId2"/>
          <a:srcRect/>
          <a:stretch>
            <a:fillRect/>
          </a:stretch>
        </p:blipFill>
        <p:spPr>
          <a:xfrm>
            <a:off x="1017403" y="2390935"/>
            <a:ext cx="2603970" cy="2190590"/>
          </a:xfrm>
          <a:prstGeom prst="rect">
            <a:avLst/>
          </a:prstGeom>
        </p:spPr>
      </p:pic>
      <p:sp>
        <p:nvSpPr>
          <p:cNvPr id="10" name="Rectangle: Rounded Corners 9">
            <a:extLst>
              <a:ext uri="{FF2B5EF4-FFF2-40B4-BE49-F238E27FC236}">
                <a16:creationId xmlns:a16="http://schemas.microsoft.com/office/drawing/2014/main" id="{E31F8604-AE3B-7FFE-5256-F85B30B2A397}"/>
              </a:ext>
            </a:extLst>
          </p:cNvPr>
          <p:cNvSpPr/>
          <p:nvPr/>
        </p:nvSpPr>
        <p:spPr>
          <a:xfrm>
            <a:off x="3743325" y="1809751"/>
            <a:ext cx="7143750" cy="1981200"/>
          </a:xfrm>
          <a:custGeom>
            <a:avLst/>
            <a:gdLst>
              <a:gd name="connsiteX0" fmla="*/ 0 w 7143750"/>
              <a:gd name="connsiteY0" fmla="*/ 330207 h 1981200"/>
              <a:gd name="connsiteX1" fmla="*/ 330207 w 7143750"/>
              <a:gd name="connsiteY1" fmla="*/ 0 h 1981200"/>
              <a:gd name="connsiteX2" fmla="*/ 6813543 w 7143750"/>
              <a:gd name="connsiteY2" fmla="*/ 0 h 1981200"/>
              <a:gd name="connsiteX3" fmla="*/ 7143750 w 7143750"/>
              <a:gd name="connsiteY3" fmla="*/ 330207 h 1981200"/>
              <a:gd name="connsiteX4" fmla="*/ 7143750 w 7143750"/>
              <a:gd name="connsiteY4" fmla="*/ 1650993 h 1981200"/>
              <a:gd name="connsiteX5" fmla="*/ 6813543 w 7143750"/>
              <a:gd name="connsiteY5" fmla="*/ 1981200 h 1981200"/>
              <a:gd name="connsiteX6" fmla="*/ 330207 w 7143750"/>
              <a:gd name="connsiteY6" fmla="*/ 1981200 h 1981200"/>
              <a:gd name="connsiteX7" fmla="*/ 0 w 7143750"/>
              <a:gd name="connsiteY7" fmla="*/ 1650993 h 1981200"/>
              <a:gd name="connsiteX8" fmla="*/ 0 w 714375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50" h="1981200" fill="none" extrusionOk="0">
                <a:moveTo>
                  <a:pt x="0" y="330207"/>
                </a:moveTo>
                <a:cubicBezTo>
                  <a:pt x="30368" y="136403"/>
                  <a:pt x="157325" y="-363"/>
                  <a:pt x="330207" y="0"/>
                </a:cubicBezTo>
                <a:cubicBezTo>
                  <a:pt x="3244746" y="-71608"/>
                  <a:pt x="5764586" y="25947"/>
                  <a:pt x="6813543" y="0"/>
                </a:cubicBezTo>
                <a:cubicBezTo>
                  <a:pt x="6978177" y="-1063"/>
                  <a:pt x="7125919" y="144945"/>
                  <a:pt x="7143750" y="330207"/>
                </a:cubicBezTo>
                <a:cubicBezTo>
                  <a:pt x="7116328" y="654198"/>
                  <a:pt x="7253832" y="1065376"/>
                  <a:pt x="7143750" y="1650993"/>
                </a:cubicBezTo>
                <a:cubicBezTo>
                  <a:pt x="7132432" y="1848413"/>
                  <a:pt x="6993428" y="1979949"/>
                  <a:pt x="6813543" y="1981200"/>
                </a:cubicBezTo>
                <a:cubicBezTo>
                  <a:pt x="3618301" y="2134431"/>
                  <a:pt x="3547357" y="2089238"/>
                  <a:pt x="330207" y="1981200"/>
                </a:cubicBezTo>
                <a:cubicBezTo>
                  <a:pt x="158923" y="2005559"/>
                  <a:pt x="2098" y="1830111"/>
                  <a:pt x="0" y="1650993"/>
                </a:cubicBezTo>
                <a:cubicBezTo>
                  <a:pt x="51141" y="1441900"/>
                  <a:pt x="-53282" y="955583"/>
                  <a:pt x="0" y="330207"/>
                </a:cubicBezTo>
                <a:close/>
              </a:path>
              <a:path w="7143750" h="1981200" stroke="0" extrusionOk="0">
                <a:moveTo>
                  <a:pt x="0" y="330207"/>
                </a:moveTo>
                <a:cubicBezTo>
                  <a:pt x="-6381" y="133455"/>
                  <a:pt x="148949" y="-11514"/>
                  <a:pt x="330207" y="0"/>
                </a:cubicBezTo>
                <a:cubicBezTo>
                  <a:pt x="2943225" y="-99551"/>
                  <a:pt x="5104913" y="67137"/>
                  <a:pt x="6813543" y="0"/>
                </a:cubicBezTo>
                <a:cubicBezTo>
                  <a:pt x="6986912" y="8850"/>
                  <a:pt x="7135152" y="112591"/>
                  <a:pt x="7143750" y="330207"/>
                </a:cubicBezTo>
                <a:cubicBezTo>
                  <a:pt x="7207853" y="750827"/>
                  <a:pt x="7049578" y="1465355"/>
                  <a:pt x="7143750" y="1650993"/>
                </a:cubicBezTo>
                <a:cubicBezTo>
                  <a:pt x="7119562" y="1816170"/>
                  <a:pt x="7000648" y="1979960"/>
                  <a:pt x="6813543" y="1981200"/>
                </a:cubicBezTo>
                <a:cubicBezTo>
                  <a:pt x="5734116" y="1940259"/>
                  <a:pt x="3300978" y="1951399"/>
                  <a:pt x="330207" y="1981200"/>
                </a:cubicBezTo>
                <a:cubicBezTo>
                  <a:pt x="141887" y="1971795"/>
                  <a:pt x="-6335" y="1843155"/>
                  <a:pt x="0" y="1650993"/>
                </a:cubicBezTo>
                <a:cubicBezTo>
                  <a:pt x="36651" y="1364269"/>
                  <a:pt x="-26926" y="509044"/>
                  <a:pt x="0" y="330207"/>
                </a:cubicBezTo>
                <a:close/>
              </a:path>
            </a:pathLst>
          </a:custGeom>
          <a:solidFill>
            <a:schemeClr val="accent5">
              <a:lumMod val="20000"/>
              <a:lumOff val="80000"/>
            </a:schemeClr>
          </a:solidFill>
          <a:ln w="38100">
            <a:prstDash val="sysDash"/>
            <a:extLst>
              <a:ext uri="{C807C97D-BFC1-408E-A445-0C87EB9F89A2}">
                <ask:lineSketchStyleProps xmlns:ask="http://schemas.microsoft.com/office/drawing/2018/sketchyshapes" sd="189049306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Times New Roman" panose="02020603050405020304" pitchFamily="18" charset="0"/>
                <a:cs typeface="Times New Roman" panose="02020603050405020304" pitchFamily="18" charset="0"/>
              </a:rPr>
              <a:t>Những điểm tốt của một người bạn mà em muốn học tập: </a:t>
            </a:r>
            <a:r>
              <a:rPr lang="vi-VN" sz="3200" b="1" dirty="0">
                <a:solidFill>
                  <a:srgbClr val="1F497D">
                    <a:lumMod val="50000"/>
                  </a:srgbClr>
                </a:solidFill>
                <a:latin typeface="Times New Roman" panose="02020603050405020304" pitchFamily="18" charset="0"/>
                <a:cs typeface="Times New Roman" panose="02020603050405020304" pitchFamily="18" charset="0"/>
              </a:rPr>
              <a:t>hăng hái phát biểu bài, tư duy nhanh, thường xuyên được điểm tốt.</a:t>
            </a:r>
            <a:endParaRPr kumimoji="0" lang="en-US" sz="3200" b="1" i="0" u="none" strike="noStrike" kern="1200" cap="none" spc="0" normalizeH="0" baseline="0" noProof="0" dirty="0">
              <a:ln>
                <a:noFill/>
              </a:ln>
              <a:solidFill>
                <a:srgbClr val="1F497D">
                  <a:lumMod val="50000"/>
                </a:srgbClr>
              </a:solidFill>
              <a:effectLst/>
              <a:uLnTx/>
              <a:uFillTx/>
              <a:latin typeface="Times New Roman" panose="02020603050405020304" pitchFamily="18" charset="0"/>
              <a:cs typeface="Times New Roman" panose="02020603050405020304" pitchFamily="18" charset="0"/>
            </a:endParaRPr>
          </a:p>
        </p:txBody>
      </p:sp>
      <p:pic>
        <p:nvPicPr>
          <p:cNvPr id="16" name="Picture 17">
            <a:extLst>
              <a:ext uri="{FF2B5EF4-FFF2-40B4-BE49-F238E27FC236}">
                <a16:creationId xmlns:a16="http://schemas.microsoft.com/office/drawing/2014/main" id="{B7A9CCE2-4573-E62D-B246-C26183D777F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650488" y="1478379"/>
            <a:ext cx="954901" cy="956096"/>
          </a:xfrm>
          <a:prstGeom prst="rect">
            <a:avLst/>
          </a:prstGeom>
        </p:spPr>
      </p:pic>
      <p:pic>
        <p:nvPicPr>
          <p:cNvPr id="2" name="Picture 1">
            <a:extLst>
              <a:ext uri="{FF2B5EF4-FFF2-40B4-BE49-F238E27FC236}">
                <a16:creationId xmlns:a16="http://schemas.microsoft.com/office/drawing/2014/main" id="{955C9F3C-ADA0-D091-5DDB-1AB2DD16D0CC}"/>
              </a:ext>
            </a:extLst>
          </p:cNvPr>
          <p:cNvPicPr>
            <a:picLocks noChangeAspect="1"/>
          </p:cNvPicPr>
          <p:nvPr/>
        </p:nvPicPr>
        <p:blipFill>
          <a:blip r:embed="rId5"/>
          <a:stretch>
            <a:fillRect/>
          </a:stretch>
        </p:blipFill>
        <p:spPr>
          <a:xfrm>
            <a:off x="4398123" y="-170762"/>
            <a:ext cx="3243353" cy="1713124"/>
          </a:xfrm>
          <a:prstGeom prst="rect">
            <a:avLst/>
          </a:prstGeom>
        </p:spPr>
      </p:pic>
      <p:sp>
        <p:nvSpPr>
          <p:cNvPr id="4" name="Rectangle: Rounded Corners 3">
            <a:extLst>
              <a:ext uri="{FF2B5EF4-FFF2-40B4-BE49-F238E27FC236}">
                <a16:creationId xmlns:a16="http://schemas.microsoft.com/office/drawing/2014/main" id="{8FAD0B7F-AD41-7E96-C55B-4ECFE7C7399B}"/>
              </a:ext>
            </a:extLst>
          </p:cNvPr>
          <p:cNvSpPr/>
          <p:nvPr/>
        </p:nvSpPr>
        <p:spPr>
          <a:xfrm>
            <a:off x="3667125" y="4200526"/>
            <a:ext cx="7143750" cy="1981200"/>
          </a:xfrm>
          <a:custGeom>
            <a:avLst/>
            <a:gdLst>
              <a:gd name="connsiteX0" fmla="*/ 0 w 7143750"/>
              <a:gd name="connsiteY0" fmla="*/ 330207 h 1981200"/>
              <a:gd name="connsiteX1" fmla="*/ 330207 w 7143750"/>
              <a:gd name="connsiteY1" fmla="*/ 0 h 1981200"/>
              <a:gd name="connsiteX2" fmla="*/ 6813543 w 7143750"/>
              <a:gd name="connsiteY2" fmla="*/ 0 h 1981200"/>
              <a:gd name="connsiteX3" fmla="*/ 7143750 w 7143750"/>
              <a:gd name="connsiteY3" fmla="*/ 330207 h 1981200"/>
              <a:gd name="connsiteX4" fmla="*/ 7143750 w 7143750"/>
              <a:gd name="connsiteY4" fmla="*/ 1650993 h 1981200"/>
              <a:gd name="connsiteX5" fmla="*/ 6813543 w 7143750"/>
              <a:gd name="connsiteY5" fmla="*/ 1981200 h 1981200"/>
              <a:gd name="connsiteX6" fmla="*/ 330207 w 7143750"/>
              <a:gd name="connsiteY6" fmla="*/ 1981200 h 1981200"/>
              <a:gd name="connsiteX7" fmla="*/ 0 w 7143750"/>
              <a:gd name="connsiteY7" fmla="*/ 1650993 h 1981200"/>
              <a:gd name="connsiteX8" fmla="*/ 0 w 714375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50" h="1981200" fill="none" extrusionOk="0">
                <a:moveTo>
                  <a:pt x="0" y="330207"/>
                </a:moveTo>
                <a:cubicBezTo>
                  <a:pt x="30368" y="136403"/>
                  <a:pt x="157325" y="-363"/>
                  <a:pt x="330207" y="0"/>
                </a:cubicBezTo>
                <a:cubicBezTo>
                  <a:pt x="3244746" y="-71608"/>
                  <a:pt x="5764586" y="25947"/>
                  <a:pt x="6813543" y="0"/>
                </a:cubicBezTo>
                <a:cubicBezTo>
                  <a:pt x="6978177" y="-1063"/>
                  <a:pt x="7125919" y="144945"/>
                  <a:pt x="7143750" y="330207"/>
                </a:cubicBezTo>
                <a:cubicBezTo>
                  <a:pt x="7116328" y="654198"/>
                  <a:pt x="7253832" y="1065376"/>
                  <a:pt x="7143750" y="1650993"/>
                </a:cubicBezTo>
                <a:cubicBezTo>
                  <a:pt x="7132432" y="1848413"/>
                  <a:pt x="6993428" y="1979949"/>
                  <a:pt x="6813543" y="1981200"/>
                </a:cubicBezTo>
                <a:cubicBezTo>
                  <a:pt x="3618301" y="2134431"/>
                  <a:pt x="3547357" y="2089238"/>
                  <a:pt x="330207" y="1981200"/>
                </a:cubicBezTo>
                <a:cubicBezTo>
                  <a:pt x="158923" y="2005559"/>
                  <a:pt x="2098" y="1830111"/>
                  <a:pt x="0" y="1650993"/>
                </a:cubicBezTo>
                <a:cubicBezTo>
                  <a:pt x="51141" y="1441900"/>
                  <a:pt x="-53282" y="955583"/>
                  <a:pt x="0" y="330207"/>
                </a:cubicBezTo>
                <a:close/>
              </a:path>
              <a:path w="7143750" h="1981200" stroke="0" extrusionOk="0">
                <a:moveTo>
                  <a:pt x="0" y="330207"/>
                </a:moveTo>
                <a:cubicBezTo>
                  <a:pt x="-6381" y="133455"/>
                  <a:pt x="148949" y="-11514"/>
                  <a:pt x="330207" y="0"/>
                </a:cubicBezTo>
                <a:cubicBezTo>
                  <a:pt x="2943225" y="-99551"/>
                  <a:pt x="5104913" y="67137"/>
                  <a:pt x="6813543" y="0"/>
                </a:cubicBezTo>
                <a:cubicBezTo>
                  <a:pt x="6986912" y="8850"/>
                  <a:pt x="7135152" y="112591"/>
                  <a:pt x="7143750" y="330207"/>
                </a:cubicBezTo>
                <a:cubicBezTo>
                  <a:pt x="7207853" y="750827"/>
                  <a:pt x="7049578" y="1465355"/>
                  <a:pt x="7143750" y="1650993"/>
                </a:cubicBezTo>
                <a:cubicBezTo>
                  <a:pt x="7119562" y="1816170"/>
                  <a:pt x="7000648" y="1979960"/>
                  <a:pt x="6813543" y="1981200"/>
                </a:cubicBezTo>
                <a:cubicBezTo>
                  <a:pt x="5734116" y="1940259"/>
                  <a:pt x="3300978" y="1951399"/>
                  <a:pt x="330207" y="1981200"/>
                </a:cubicBezTo>
                <a:cubicBezTo>
                  <a:pt x="141887" y="1971795"/>
                  <a:pt x="-6335" y="1843155"/>
                  <a:pt x="0" y="1650993"/>
                </a:cubicBezTo>
                <a:cubicBezTo>
                  <a:pt x="36651" y="1364269"/>
                  <a:pt x="-26926" y="509044"/>
                  <a:pt x="0" y="330207"/>
                </a:cubicBezTo>
                <a:close/>
              </a:path>
            </a:pathLst>
          </a:custGeom>
          <a:solidFill>
            <a:schemeClr val="accent5">
              <a:lumMod val="20000"/>
              <a:lumOff val="80000"/>
            </a:schemeClr>
          </a:solidFill>
          <a:ln w="38100">
            <a:prstDash val="sysDash"/>
            <a:extLst>
              <a:ext uri="{C807C97D-BFC1-408E-A445-0C87EB9F89A2}">
                <ask:lineSketchStyleProps xmlns:ask="http://schemas.microsoft.com/office/drawing/2018/sketchyshapes" sd="189049306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Times New Roman" panose="02020603050405020304" pitchFamily="18" charset="0"/>
                <a:cs typeface="Times New Roman" panose="02020603050405020304" pitchFamily="18" charset="0"/>
              </a:rPr>
              <a:t>Điều em mong muốn ở bạn: </a:t>
            </a:r>
            <a:r>
              <a:rPr lang="vi-VN" sz="3200" b="1" dirty="0">
                <a:solidFill>
                  <a:srgbClr val="1F497D">
                    <a:lumMod val="50000"/>
                  </a:srgbClr>
                </a:solidFill>
                <a:latin typeface="Times New Roman" panose="02020603050405020304" pitchFamily="18" charset="0"/>
                <a:cs typeface="Times New Roman" panose="02020603050405020304" pitchFamily="18" charset="0"/>
              </a:rPr>
              <a:t>Bạn ơi, tớ rất mong bạn có thể dạy tớ học toán vì tớ có một số bài còn chưa hiểu lắm!</a:t>
            </a:r>
            <a:endParaRPr kumimoji="0" lang="en-US" sz="3200" b="1" i="0" u="none" strike="noStrike" kern="1200" cap="none" spc="0" normalizeH="0" baseline="0" noProof="0" dirty="0">
              <a:ln>
                <a:noFill/>
              </a:ln>
              <a:solidFill>
                <a:srgbClr val="1F497D">
                  <a:lumMod val="50000"/>
                </a:srgbClr>
              </a:solidFill>
              <a:effectLst/>
              <a:uLnTx/>
              <a:uFillTx/>
              <a:latin typeface="Times New Roman" panose="02020603050405020304" pitchFamily="18" charset="0"/>
              <a:cs typeface="Times New Roman" panose="02020603050405020304" pitchFamily="18" charset="0"/>
            </a:endParaRPr>
          </a:p>
        </p:txBody>
      </p:sp>
      <p:pic>
        <p:nvPicPr>
          <p:cNvPr id="20" name="Picture 17">
            <a:extLst>
              <a:ext uri="{FF2B5EF4-FFF2-40B4-BE49-F238E27FC236}">
                <a16:creationId xmlns:a16="http://schemas.microsoft.com/office/drawing/2014/main" id="{563BE3A8-0ACF-4639-CA49-7582CD09359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74288" y="3869154"/>
            <a:ext cx="954901" cy="956096"/>
          </a:xfrm>
          <a:prstGeom prst="rect">
            <a:avLst/>
          </a:prstGeom>
        </p:spPr>
      </p:pic>
    </p:spTree>
    <p:extLst>
      <p:ext uri="{BB962C8B-B14F-4D97-AF65-F5344CB8AC3E}">
        <p14:creationId xmlns:p14="http://schemas.microsoft.com/office/powerpoint/2010/main" val="17257180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49" presetClass="entr" presetSubtype="0" decel="10000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 calcmode="lin" valueType="num">
                                      <p:cBhvr>
                                        <p:cTn id="19" dur="500" fill="hold"/>
                                        <p:tgtEl>
                                          <p:spTgt spid="7"/>
                                        </p:tgtEl>
                                        <p:attrNameLst>
                                          <p:attrName>style.rotation</p:attrName>
                                        </p:attrNameLst>
                                      </p:cBhvr>
                                      <p:tavLst>
                                        <p:tav tm="0">
                                          <p:val>
                                            <p:fltVal val="360"/>
                                          </p:val>
                                        </p:tav>
                                        <p:tav tm="100000">
                                          <p:val>
                                            <p:fltVal val="0"/>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53" presetClass="entr" presetSubtype="16"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0F744E5-DE7C-4CFE-AC05-96BD24781E2C}"/>
              </a:ext>
            </a:extLst>
          </p:cNvPr>
          <p:cNvGrpSpPr/>
          <p:nvPr/>
        </p:nvGrpSpPr>
        <p:grpSpPr>
          <a:xfrm>
            <a:off x="731809" y="1087071"/>
            <a:ext cx="2935362" cy="2926080"/>
            <a:chOff x="1105147" y="1463040"/>
            <a:chExt cx="2935362" cy="2926080"/>
          </a:xfrm>
        </p:grpSpPr>
        <p:pic>
          <p:nvPicPr>
            <p:cNvPr id="12" name="Picture 11" descr="A picture containing icon&#10;&#10;Description automatically generated">
              <a:extLst>
                <a:ext uri="{FF2B5EF4-FFF2-40B4-BE49-F238E27FC236}">
                  <a16:creationId xmlns:a16="http://schemas.microsoft.com/office/drawing/2014/main" id="{8BF94120-CEF5-47C6-AE48-A99A350B0E69}"/>
                </a:ext>
              </a:extLst>
            </p:cNvPr>
            <p:cNvPicPr>
              <a:picLocks noChangeAspect="1"/>
            </p:cNvPicPr>
            <p:nvPr/>
          </p:nvPicPr>
          <p:blipFill rotWithShape="1">
            <a:blip r:embed="rId4">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3" name="TextBox 12">
              <a:extLst>
                <a:ext uri="{FF2B5EF4-FFF2-40B4-BE49-F238E27FC236}">
                  <a16:creationId xmlns:a16="http://schemas.microsoft.com/office/drawing/2014/main" id="{93EBD9F5-B3FE-41A3-A329-E82D1C8AC526}"/>
                </a:ext>
              </a:extLst>
            </p:cNvPr>
            <p:cNvSpPr txBox="1"/>
            <p:nvPr/>
          </p:nvSpPr>
          <p:spPr>
            <a:xfrm>
              <a:off x="1399778" y="2177030"/>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000" b="1" dirty="0">
                  <a:solidFill>
                    <a:srgbClr val="243F8B"/>
                  </a:solidFill>
                  <a:latin typeface="Calibri" panose="020F0502020204030204" pitchFamily="34" charset="0"/>
                  <a:cs typeface="Calibri" panose="020F0502020204030204" pitchFamily="34" charset="0"/>
                </a:rPr>
                <a:t>Trao đổi nhóm bốn</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4" name="Group 13">
            <a:extLst>
              <a:ext uri="{FF2B5EF4-FFF2-40B4-BE49-F238E27FC236}">
                <a16:creationId xmlns:a16="http://schemas.microsoft.com/office/drawing/2014/main" id="{82EFB660-BA80-4CF8-BF14-E68F1D667471}"/>
              </a:ext>
            </a:extLst>
          </p:cNvPr>
          <p:cNvGrpSpPr/>
          <p:nvPr/>
        </p:nvGrpSpPr>
        <p:grpSpPr>
          <a:xfrm>
            <a:off x="4463845" y="982349"/>
            <a:ext cx="3261464" cy="2743200"/>
            <a:chOff x="4529959" y="951571"/>
            <a:chExt cx="3261464" cy="2743200"/>
          </a:xfrm>
        </p:grpSpPr>
        <p:pic>
          <p:nvPicPr>
            <p:cNvPr id="15" name="Picture 14" descr="A picture containing icon&#10;&#10;Description automatically generated">
              <a:extLst>
                <a:ext uri="{FF2B5EF4-FFF2-40B4-BE49-F238E27FC236}">
                  <a16:creationId xmlns:a16="http://schemas.microsoft.com/office/drawing/2014/main" id="{743167DD-B301-4C2B-8950-A8C0625617FE}"/>
                </a:ext>
              </a:extLst>
            </p:cNvPr>
            <p:cNvPicPr>
              <a:picLocks noChangeAspect="1"/>
            </p:cNvPicPr>
            <p:nvPr/>
          </p:nvPicPr>
          <p:blipFill rotWithShape="1">
            <a:blip r:embed="rId4">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6" name="TextBox 15">
              <a:extLst>
                <a:ext uri="{FF2B5EF4-FFF2-40B4-BE49-F238E27FC236}">
                  <a16:creationId xmlns:a16="http://schemas.microsoft.com/office/drawing/2014/main" id="{1AC06A2E-A690-473A-B003-43D53376FC71}"/>
                </a:ext>
              </a:extLst>
            </p:cNvPr>
            <p:cNvSpPr txBox="1"/>
            <p:nvPr/>
          </p:nvSpPr>
          <p:spPr>
            <a:xfrm>
              <a:off x="4856061" y="1684943"/>
              <a:ext cx="29353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thành</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viên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nghe</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góp</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ý,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sửa</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lỗi</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7" name="Group 16">
            <a:extLst>
              <a:ext uri="{FF2B5EF4-FFF2-40B4-BE49-F238E27FC236}">
                <a16:creationId xmlns:a16="http://schemas.microsoft.com/office/drawing/2014/main" id="{8E2583EE-5616-4B17-8E11-4B1CC3874BAE}"/>
              </a:ext>
            </a:extLst>
          </p:cNvPr>
          <p:cNvGrpSpPr/>
          <p:nvPr/>
        </p:nvGrpSpPr>
        <p:grpSpPr>
          <a:xfrm>
            <a:off x="8617869" y="1315671"/>
            <a:ext cx="2961767" cy="2468880"/>
            <a:chOff x="8963158" y="1920240"/>
            <a:chExt cx="2961767" cy="2468880"/>
          </a:xfrm>
        </p:grpSpPr>
        <p:pic>
          <p:nvPicPr>
            <p:cNvPr id="18" name="Picture 17" descr="A picture containing icon&#10;&#10;Description automatically generated">
              <a:extLst>
                <a:ext uri="{FF2B5EF4-FFF2-40B4-BE49-F238E27FC236}">
                  <a16:creationId xmlns:a16="http://schemas.microsoft.com/office/drawing/2014/main" id="{189FC0BD-4A1C-406F-9DF3-A7AC13C60C7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19" name="TextBox 18">
              <a:extLst>
                <a:ext uri="{FF2B5EF4-FFF2-40B4-BE49-F238E27FC236}">
                  <a16:creationId xmlns:a16="http://schemas.microsoft.com/office/drawing/2014/main" id="{1D0B2EDF-F8BD-46F1-B32C-C5768E87A28E}"/>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Trình</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bày</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kết</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quả</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trước</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lớp</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0" name="Picture 19" descr="A picture containing icon&#10;&#10;Description automatically generated">
            <a:extLst>
              <a:ext uri="{FF2B5EF4-FFF2-40B4-BE49-F238E27FC236}">
                <a16:creationId xmlns:a16="http://schemas.microsoft.com/office/drawing/2014/main" id="{0D9B907B-9A01-4F92-BCE2-7EF5E3697318}"/>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3312122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ppt_w*0.70"/>
                                          </p:val>
                                        </p:tav>
                                        <p:tav tm="100000">
                                          <p:val>
                                            <p:strVal val="#ppt_w"/>
                                          </p:val>
                                        </p:tav>
                                      </p:tavLst>
                                    </p:anim>
                                    <p:anim calcmode="lin" valueType="num">
                                      <p:cBhvr>
                                        <p:cTn id="8" dur="500" fill="hold"/>
                                        <p:tgtEl>
                                          <p:spTgt spid="20"/>
                                        </p:tgtEl>
                                        <p:attrNameLst>
                                          <p:attrName>ppt_h</p:attrName>
                                        </p:attrNameLst>
                                      </p:cBhvr>
                                      <p:tavLst>
                                        <p:tav tm="0">
                                          <p:val>
                                            <p:strVal val="#ppt_h"/>
                                          </p:val>
                                        </p:tav>
                                        <p:tav tm="100000">
                                          <p:val>
                                            <p:strVal val="#ppt_h"/>
                                          </p:val>
                                        </p:tav>
                                      </p:tavLst>
                                    </p:anim>
                                    <p:animEffect transition="in" filter="fade">
                                      <p:cBhvr>
                                        <p:cTn id="9"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53" presetClass="entr" presetSubtype="16" fill="hold" nodeType="withEffect">
                                  <p:stCondLst>
                                    <p:cond delay="50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4" name="Picture 3" descr="A picture containing clipart&#10;&#10;Description automatically generated">
            <a:extLst>
              <a:ext uri="{FF2B5EF4-FFF2-40B4-BE49-F238E27FC236}">
                <a16:creationId xmlns:a16="http://schemas.microsoft.com/office/drawing/2014/main" id="{BACD73B5-3B1A-F519-E072-8F82DA05578E}"/>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543" b="90902" l="9994" r="89942">
                        <a14:foregroundMark x1="47995" y1="90902" x2="46572" y2="82208"/>
                        <a14:foregroundMark x1="44437" y1="10635" x2="51035" y2="9543"/>
                      </a14:backgroundRemoval>
                    </a14:imgEffect>
                  </a14:imgLayer>
                </a14:imgProps>
              </a:ext>
              <a:ext uri="{28A0092B-C50C-407E-A947-70E740481C1C}">
                <a14:useLocalDpi xmlns:a14="http://schemas.microsoft.com/office/drawing/2010/main" val="0"/>
              </a:ext>
            </a:extLst>
          </a:blip>
          <a:stretch>
            <a:fillRect/>
          </a:stretch>
        </p:blipFill>
        <p:spPr>
          <a:xfrm>
            <a:off x="-466344" y="2444928"/>
            <a:ext cx="5950348" cy="4760050"/>
          </a:xfrm>
          <a:prstGeom prst="rect">
            <a:avLst/>
          </a:prstGeom>
        </p:spPr>
      </p:pic>
      <p:pic>
        <p:nvPicPr>
          <p:cNvPr id="2" name="Picture 1">
            <a:extLst>
              <a:ext uri="{FF2B5EF4-FFF2-40B4-BE49-F238E27FC236}">
                <a16:creationId xmlns:a16="http://schemas.microsoft.com/office/drawing/2014/main" id="{ECE07DFC-1A25-817A-4B25-843E58DA7DB0}"/>
              </a:ext>
            </a:extLst>
          </p:cNvPr>
          <p:cNvPicPr>
            <a:picLocks noChangeAspect="1"/>
          </p:cNvPicPr>
          <p:nvPr/>
        </p:nvPicPr>
        <p:blipFill>
          <a:blip r:embed="rId6"/>
          <a:stretch>
            <a:fillRect/>
          </a:stretch>
        </p:blipFill>
        <p:spPr>
          <a:xfrm>
            <a:off x="3399301" y="2310647"/>
            <a:ext cx="8346147" cy="2712955"/>
          </a:xfrm>
          <a:prstGeom prst="rect">
            <a:avLst/>
          </a:prstGeom>
        </p:spPr>
      </p:pic>
    </p:spTree>
    <p:extLst>
      <p:ext uri="{BB962C8B-B14F-4D97-AF65-F5344CB8AC3E}">
        <p14:creationId xmlns:p14="http://schemas.microsoft.com/office/powerpoint/2010/main" val="29648706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037EBE06-A5F8-9262-1A4A-933F555C433F}"/>
              </a:ext>
            </a:extLst>
          </p:cNvPr>
          <p:cNvSpPr/>
          <p:nvPr/>
        </p:nvSpPr>
        <p:spPr>
          <a:xfrm>
            <a:off x="799350" y="373380"/>
            <a:ext cx="10685514" cy="6054852"/>
          </a:xfrm>
          <a:custGeom>
            <a:avLst/>
            <a:gdLst>
              <a:gd name="connsiteX0" fmla="*/ 0 w 10685514"/>
              <a:gd name="connsiteY0" fmla="*/ 1009162 h 6054852"/>
              <a:gd name="connsiteX1" fmla="*/ 1009162 w 10685514"/>
              <a:gd name="connsiteY1" fmla="*/ 0 h 6054852"/>
              <a:gd name="connsiteX2" fmla="*/ 9676352 w 10685514"/>
              <a:gd name="connsiteY2" fmla="*/ 0 h 6054852"/>
              <a:gd name="connsiteX3" fmla="*/ 10685514 w 10685514"/>
              <a:gd name="connsiteY3" fmla="*/ 1009162 h 6054852"/>
              <a:gd name="connsiteX4" fmla="*/ 10685514 w 10685514"/>
              <a:gd name="connsiteY4" fmla="*/ 5045690 h 6054852"/>
              <a:gd name="connsiteX5" fmla="*/ 9676352 w 10685514"/>
              <a:gd name="connsiteY5" fmla="*/ 6054852 h 6054852"/>
              <a:gd name="connsiteX6" fmla="*/ 1009162 w 10685514"/>
              <a:gd name="connsiteY6" fmla="*/ 6054852 h 6054852"/>
              <a:gd name="connsiteX7" fmla="*/ 0 w 10685514"/>
              <a:gd name="connsiteY7" fmla="*/ 5045690 h 6054852"/>
              <a:gd name="connsiteX8" fmla="*/ 0 w 10685514"/>
              <a:gd name="connsiteY8" fmla="*/ 1009162 h 605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11" name="Picture 17">
            <a:extLst>
              <a:ext uri="{FF2B5EF4-FFF2-40B4-BE49-F238E27FC236}">
                <a16:creationId xmlns:a16="http://schemas.microsoft.com/office/drawing/2014/main" id="{5887CB49-A9FD-9B5A-0361-DBA798441108}"/>
              </a:ext>
            </a:extLst>
          </p:cNvPr>
          <p:cNvPicPr>
            <a:picLocks noChangeAspect="1"/>
          </p:cNvPicPr>
          <p:nvPr/>
        </p:nvPicPr>
        <p:blipFill>
          <a:blip r:embed="rId2"/>
          <a:srcRect/>
          <a:stretch>
            <a:fillRect/>
          </a:stretch>
        </p:blipFill>
        <p:spPr>
          <a:xfrm>
            <a:off x="685507" y="109028"/>
            <a:ext cx="952916" cy="1005716"/>
          </a:xfrm>
          <a:prstGeom prst="rect">
            <a:avLst/>
          </a:prstGeom>
        </p:spPr>
      </p:pic>
      <p:pic>
        <p:nvPicPr>
          <p:cNvPr id="12" name="Picture 25">
            <a:extLst>
              <a:ext uri="{FF2B5EF4-FFF2-40B4-BE49-F238E27FC236}">
                <a16:creationId xmlns:a16="http://schemas.microsoft.com/office/drawing/2014/main" id="{C6EF7D3D-FA86-9E4A-13DC-CDDCDB4848A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14576" y="671333"/>
            <a:ext cx="8859580" cy="1757542"/>
          </a:xfrm>
          <a:prstGeom prst="rect">
            <a:avLst/>
          </a:prstGeom>
        </p:spPr>
      </p:pic>
      <p:pic>
        <p:nvPicPr>
          <p:cNvPr id="14" name="Picture 13" descr="A picture containing text, vector graphics, clipart&#10;&#10;Description automatically generated">
            <a:extLst>
              <a:ext uri="{FF2B5EF4-FFF2-40B4-BE49-F238E27FC236}">
                <a16:creationId xmlns:a16="http://schemas.microsoft.com/office/drawing/2014/main" id="{D6CA7A0B-DE07-A74C-95B9-CE837ED74A51}"/>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9976" b="92932" l="9976" r="89984">
                        <a14:foregroundMark x1="49596" y1="40994" x2="53110" y2="43861"/>
                        <a14:foregroundMark x1="52181" y1="34410" x2="51010" y2="42892"/>
                        <a14:foregroundMark x1="51010" y1="43134" x2="52181" y2="65792"/>
                        <a14:foregroundMark x1="37318" y1="54927" x2="50283" y2="53029"/>
                        <a14:foregroundMark x1="38974" y1="50687" x2="41074" y2="56583"/>
                        <a14:foregroundMark x1="41801" y1="49960" x2="46769" y2="57068"/>
                        <a14:foregroundMark x1="51696" y1="57754" x2="52908" y2="61309"/>
                        <a14:foregroundMark x1="45355" y1="51373" x2="47698" y2="57512"/>
                        <a14:foregroundMark x1="47213" y1="52100" x2="50525" y2="56826"/>
                        <a14:foregroundMark x1="41074" y1="52100" x2="41074" y2="52100"/>
                        <a14:foregroundMark x1="42730" y1="55856" x2="42730" y2="55856"/>
                        <a14:foregroundMark x1="42730" y1="55856" x2="42730" y2="56826"/>
                        <a14:foregroundMark x1="46769" y1="46688" x2="47011" y2="54443"/>
                        <a14:foregroundMark x1="53110" y1="49515" x2="54079" y2="53998"/>
                        <a14:foregroundMark x1="56422" y1="49758" x2="60218" y2="58481"/>
                        <a14:foregroundMark x1="52908" y1="92932" x2="50767" y2="89378"/>
                        <a14:foregroundMark x1="44871" y1="29685" x2="43700" y2="40065"/>
                      </a14:backgroundRemoval>
                    </a14:imgEffect>
                  </a14:imgLayer>
                </a14:imgProps>
              </a:ext>
              <a:ext uri="{28A0092B-C50C-407E-A947-70E740481C1C}">
                <a14:useLocalDpi xmlns:a14="http://schemas.microsoft.com/office/drawing/2010/main" val="0"/>
              </a:ext>
            </a:extLst>
          </a:blip>
          <a:stretch>
            <a:fillRect/>
          </a:stretch>
        </p:blipFill>
        <p:spPr>
          <a:xfrm>
            <a:off x="8175123" y="1666501"/>
            <a:ext cx="4957566" cy="4957566"/>
          </a:xfrm>
          <a:prstGeom prst="rect">
            <a:avLst/>
          </a:prstGeom>
        </p:spPr>
      </p:pic>
      <p:sp>
        <p:nvSpPr>
          <p:cNvPr id="15" name="TextBox 14">
            <a:extLst>
              <a:ext uri="{FF2B5EF4-FFF2-40B4-BE49-F238E27FC236}">
                <a16:creationId xmlns:a16="http://schemas.microsoft.com/office/drawing/2014/main" id="{D8DB98DA-B860-FE42-519B-08205B6B675C}"/>
              </a:ext>
            </a:extLst>
          </p:cNvPr>
          <p:cNvSpPr txBox="1"/>
          <p:nvPr/>
        </p:nvSpPr>
        <p:spPr>
          <a:xfrm>
            <a:off x="2381250" y="732161"/>
            <a:ext cx="8371053" cy="1107996"/>
          </a:xfrm>
          <a:prstGeom prst="rect">
            <a:avLst/>
          </a:prstGeom>
          <a:noFill/>
        </p:spPr>
        <p:txBody>
          <a:bodyPr wrap="square" rtlCol="0">
            <a:spAutoFit/>
          </a:bodyPr>
          <a:lstStyle/>
          <a:p>
            <a:pPr lvl="0" algn="ctr"/>
            <a:r>
              <a:rPr lang="vi-VN" sz="3300" b="1" dirty="0">
                <a:solidFill>
                  <a:srgbClr val="FF0000"/>
                </a:solidFill>
                <a:latin typeface="Times New Roman" panose="02020603050405020304" pitchFamily="18" charset="0"/>
                <a:cs typeface="Times New Roman" panose="02020603050405020304" pitchFamily="18" charset="0"/>
              </a:rPr>
              <a:t>1. Giới thiệu với người thân về đặc điểm nổi bật của những người bạn mà em yêu quý. </a:t>
            </a:r>
            <a:endParaRPr kumimoji="0" lang="en-US" sz="33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A1639E34-17A1-2D4E-9E48-6B8BC7354728}"/>
              </a:ext>
            </a:extLst>
          </p:cNvPr>
          <p:cNvSpPr/>
          <p:nvPr/>
        </p:nvSpPr>
        <p:spPr>
          <a:xfrm>
            <a:off x="1703070" y="2371725"/>
            <a:ext cx="6888480" cy="3686175"/>
          </a:xfrm>
          <a:custGeom>
            <a:avLst/>
            <a:gdLst>
              <a:gd name="connsiteX0" fmla="*/ 0 w 6888480"/>
              <a:gd name="connsiteY0" fmla="*/ 614375 h 3686175"/>
              <a:gd name="connsiteX1" fmla="*/ 614375 w 6888480"/>
              <a:gd name="connsiteY1" fmla="*/ 0 h 3686175"/>
              <a:gd name="connsiteX2" fmla="*/ 6274105 w 6888480"/>
              <a:gd name="connsiteY2" fmla="*/ 0 h 3686175"/>
              <a:gd name="connsiteX3" fmla="*/ 6888480 w 6888480"/>
              <a:gd name="connsiteY3" fmla="*/ 614375 h 3686175"/>
              <a:gd name="connsiteX4" fmla="*/ 6888480 w 6888480"/>
              <a:gd name="connsiteY4" fmla="*/ 3071800 h 3686175"/>
              <a:gd name="connsiteX5" fmla="*/ 6274105 w 6888480"/>
              <a:gd name="connsiteY5" fmla="*/ 3686175 h 3686175"/>
              <a:gd name="connsiteX6" fmla="*/ 614375 w 6888480"/>
              <a:gd name="connsiteY6" fmla="*/ 3686175 h 3686175"/>
              <a:gd name="connsiteX7" fmla="*/ 0 w 6888480"/>
              <a:gd name="connsiteY7" fmla="*/ 3071800 h 3686175"/>
              <a:gd name="connsiteX8" fmla="*/ 0 w 6888480"/>
              <a:gd name="connsiteY8" fmla="*/ 614375 h 368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8480" h="3686175" fill="none" extrusionOk="0">
                <a:moveTo>
                  <a:pt x="0" y="614375"/>
                </a:moveTo>
                <a:cubicBezTo>
                  <a:pt x="19747" y="261711"/>
                  <a:pt x="272898" y="-6251"/>
                  <a:pt x="614375" y="0"/>
                </a:cubicBezTo>
                <a:cubicBezTo>
                  <a:pt x="3183640" y="-14397"/>
                  <a:pt x="5662359" y="52518"/>
                  <a:pt x="6274105" y="0"/>
                </a:cubicBezTo>
                <a:cubicBezTo>
                  <a:pt x="6616856" y="6933"/>
                  <a:pt x="6893436" y="286107"/>
                  <a:pt x="6888480" y="614375"/>
                </a:cubicBezTo>
                <a:cubicBezTo>
                  <a:pt x="6767359" y="1091838"/>
                  <a:pt x="6996955" y="2788471"/>
                  <a:pt x="6888480" y="3071800"/>
                </a:cubicBezTo>
                <a:cubicBezTo>
                  <a:pt x="6935123" y="3414353"/>
                  <a:pt x="6636463" y="3715347"/>
                  <a:pt x="6274105" y="3686175"/>
                </a:cubicBezTo>
                <a:cubicBezTo>
                  <a:pt x="3734543" y="3813646"/>
                  <a:pt x="2341566" y="3674612"/>
                  <a:pt x="614375" y="3686175"/>
                </a:cubicBezTo>
                <a:cubicBezTo>
                  <a:pt x="289333" y="3687802"/>
                  <a:pt x="2341" y="3452042"/>
                  <a:pt x="0" y="3071800"/>
                </a:cubicBezTo>
                <a:cubicBezTo>
                  <a:pt x="55857" y="2789305"/>
                  <a:pt x="-10367" y="1734888"/>
                  <a:pt x="0" y="614375"/>
                </a:cubicBezTo>
                <a:close/>
              </a:path>
              <a:path w="6888480" h="3686175" stroke="0" extrusionOk="0">
                <a:moveTo>
                  <a:pt x="0" y="614375"/>
                </a:moveTo>
                <a:cubicBezTo>
                  <a:pt x="-20278" y="213359"/>
                  <a:pt x="259003" y="-3200"/>
                  <a:pt x="614375" y="0"/>
                </a:cubicBezTo>
                <a:cubicBezTo>
                  <a:pt x="3222301" y="-148340"/>
                  <a:pt x="5339092" y="-165001"/>
                  <a:pt x="6274105" y="0"/>
                </a:cubicBezTo>
                <a:cubicBezTo>
                  <a:pt x="6625171" y="-3313"/>
                  <a:pt x="6892757" y="288082"/>
                  <a:pt x="6888480" y="614375"/>
                </a:cubicBezTo>
                <a:cubicBezTo>
                  <a:pt x="6832089" y="1773736"/>
                  <a:pt x="6811661" y="2449126"/>
                  <a:pt x="6888480" y="3071800"/>
                </a:cubicBezTo>
                <a:cubicBezTo>
                  <a:pt x="6874220" y="3396725"/>
                  <a:pt x="6642049" y="3727965"/>
                  <a:pt x="6274105" y="3686175"/>
                </a:cubicBezTo>
                <a:cubicBezTo>
                  <a:pt x="4964268" y="3618775"/>
                  <a:pt x="2205575" y="3755347"/>
                  <a:pt x="614375" y="3686175"/>
                </a:cubicBezTo>
                <a:cubicBezTo>
                  <a:pt x="233909" y="3704795"/>
                  <a:pt x="4805" y="3451478"/>
                  <a:pt x="0" y="3071800"/>
                </a:cubicBezTo>
                <a:cubicBezTo>
                  <a:pt x="117720" y="2770915"/>
                  <a:pt x="160549" y="1191065"/>
                  <a:pt x="0" y="614375"/>
                </a:cubicBezTo>
                <a:close/>
              </a:path>
            </a:pathLst>
          </a:custGeom>
          <a:solidFill>
            <a:srgbClr val="FFFF00"/>
          </a:solidFill>
          <a:ln w="57150">
            <a:prstDash val="dash"/>
            <a:extLst>
              <a:ext uri="{C807C97D-BFC1-408E-A445-0C87EB9F89A2}">
                <ask:lineSketchStyleProps xmlns:ask="http://schemas.microsoft.com/office/drawing/2018/sketchyshapes" sd="3466461126">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400" b="1" u="sng"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Ví</a:t>
            </a:r>
            <a:r>
              <a:rPr lang="en-US" sz="2400" b="1" u="sng"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u="sng"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dụ</a:t>
            </a:r>
            <a:r>
              <a:rPr lang="en-US" sz="2400" b="1" u="sng"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2400" b="1" dirty="0">
                <a:latin typeface="Times New Roman" panose="02020603050405020304" pitchFamily="18" charset="0"/>
                <a:ea typeface="Cambria" panose="02040503050406030204" pitchFamily="18" charset="0"/>
                <a:cs typeface="Times New Roman" panose="02020603050405020304" pitchFamily="18" charset="0"/>
              </a:rPr>
              <a:t>Mẹ ơi, đây là An – bạn cùng lớp của con. Bạn là một trong những học sinh xuất sắc lớp con. An có một mái tóc ngắn cá tính, đôi mắt to tròn rất long lanh. Mỗi khi An cười, mắt An như sáng lấp lánh theo vậy. Không chỉ thế, An còn học rất giỏi toán. Có những bài toán chúng con không làm được nhưng An làm rất nhanh. Con rất yêu quý An! </a:t>
            </a:r>
            <a:endParaRPr kumimoji="0" lang="vi-VN" sz="2400" b="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741899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 calcmode="lin" valueType="num">
                                      <p:cBhvr>
                                        <p:cTn id="23" dur="1000" fill="hold"/>
                                        <p:tgtEl>
                                          <p:spTgt spid="2"/>
                                        </p:tgtEl>
                                        <p:attrNameLst>
                                          <p:attrName>style.rotation</p:attrName>
                                        </p:attrNameLst>
                                      </p:cBhvr>
                                      <p:tavLst>
                                        <p:tav tm="0">
                                          <p:val>
                                            <p:fltVal val="90"/>
                                          </p:val>
                                        </p:tav>
                                        <p:tav tm="100000">
                                          <p:val>
                                            <p:fltVal val="0"/>
                                          </p:val>
                                        </p:tav>
                                      </p:tavLst>
                                    </p:anim>
                                    <p:animEffect transition="in" filter="fade">
                                      <p:cBhvr>
                                        <p:cTn id="2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1716E15-C457-0648-97BE-173034BEB4C9}"/>
              </a:ext>
            </a:extLst>
          </p:cNvPr>
          <p:cNvSpPr/>
          <p:nvPr/>
        </p:nvSpPr>
        <p:spPr>
          <a:xfrm>
            <a:off x="799350" y="373380"/>
            <a:ext cx="10685514" cy="6054852"/>
          </a:xfrm>
          <a:custGeom>
            <a:avLst/>
            <a:gdLst>
              <a:gd name="connsiteX0" fmla="*/ 0 w 10685514"/>
              <a:gd name="connsiteY0" fmla="*/ 1009162 h 6054852"/>
              <a:gd name="connsiteX1" fmla="*/ 1009162 w 10685514"/>
              <a:gd name="connsiteY1" fmla="*/ 0 h 6054852"/>
              <a:gd name="connsiteX2" fmla="*/ 9676352 w 10685514"/>
              <a:gd name="connsiteY2" fmla="*/ 0 h 6054852"/>
              <a:gd name="connsiteX3" fmla="*/ 10685514 w 10685514"/>
              <a:gd name="connsiteY3" fmla="*/ 1009162 h 6054852"/>
              <a:gd name="connsiteX4" fmla="*/ 10685514 w 10685514"/>
              <a:gd name="connsiteY4" fmla="*/ 5045690 h 6054852"/>
              <a:gd name="connsiteX5" fmla="*/ 9676352 w 10685514"/>
              <a:gd name="connsiteY5" fmla="*/ 6054852 h 6054852"/>
              <a:gd name="connsiteX6" fmla="*/ 1009162 w 10685514"/>
              <a:gd name="connsiteY6" fmla="*/ 6054852 h 6054852"/>
              <a:gd name="connsiteX7" fmla="*/ 0 w 10685514"/>
              <a:gd name="connsiteY7" fmla="*/ 5045690 h 6054852"/>
              <a:gd name="connsiteX8" fmla="*/ 0 w 10685514"/>
              <a:gd name="connsiteY8" fmla="*/ 1009162 h 605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7" name="Picture 9">
            <a:extLst>
              <a:ext uri="{FF2B5EF4-FFF2-40B4-BE49-F238E27FC236}">
                <a16:creationId xmlns:a16="http://schemas.microsoft.com/office/drawing/2014/main" id="{8289E146-1562-D098-D6EE-19DFBEB91A57}"/>
              </a:ext>
            </a:extLst>
          </p:cNvPr>
          <p:cNvPicPr>
            <a:picLocks noChangeAspect="1"/>
          </p:cNvPicPr>
          <p:nvPr/>
        </p:nvPicPr>
        <p:blipFill>
          <a:blip r:embed="rId2"/>
          <a:srcRect/>
          <a:stretch>
            <a:fillRect/>
          </a:stretch>
        </p:blipFill>
        <p:spPr>
          <a:xfrm>
            <a:off x="1017403" y="2390935"/>
            <a:ext cx="2603970" cy="2190590"/>
          </a:xfrm>
          <a:prstGeom prst="rect">
            <a:avLst/>
          </a:prstGeom>
        </p:spPr>
      </p:pic>
      <p:sp>
        <p:nvSpPr>
          <p:cNvPr id="10" name="Rectangle: Rounded Corners 9">
            <a:extLst>
              <a:ext uri="{FF2B5EF4-FFF2-40B4-BE49-F238E27FC236}">
                <a16:creationId xmlns:a16="http://schemas.microsoft.com/office/drawing/2014/main" id="{E31F8604-AE3B-7FFE-5256-F85B30B2A397}"/>
              </a:ext>
            </a:extLst>
          </p:cNvPr>
          <p:cNvSpPr/>
          <p:nvPr/>
        </p:nvSpPr>
        <p:spPr>
          <a:xfrm>
            <a:off x="3743325" y="2105025"/>
            <a:ext cx="7143750" cy="1685926"/>
          </a:xfrm>
          <a:custGeom>
            <a:avLst/>
            <a:gdLst>
              <a:gd name="connsiteX0" fmla="*/ 0 w 7143750"/>
              <a:gd name="connsiteY0" fmla="*/ 280993 h 1685926"/>
              <a:gd name="connsiteX1" fmla="*/ 280993 w 7143750"/>
              <a:gd name="connsiteY1" fmla="*/ 0 h 1685926"/>
              <a:gd name="connsiteX2" fmla="*/ 6862757 w 7143750"/>
              <a:gd name="connsiteY2" fmla="*/ 0 h 1685926"/>
              <a:gd name="connsiteX3" fmla="*/ 7143750 w 7143750"/>
              <a:gd name="connsiteY3" fmla="*/ 280993 h 1685926"/>
              <a:gd name="connsiteX4" fmla="*/ 7143750 w 7143750"/>
              <a:gd name="connsiteY4" fmla="*/ 1404933 h 1685926"/>
              <a:gd name="connsiteX5" fmla="*/ 6862757 w 7143750"/>
              <a:gd name="connsiteY5" fmla="*/ 1685926 h 1685926"/>
              <a:gd name="connsiteX6" fmla="*/ 280993 w 7143750"/>
              <a:gd name="connsiteY6" fmla="*/ 1685926 h 1685926"/>
              <a:gd name="connsiteX7" fmla="*/ 0 w 7143750"/>
              <a:gd name="connsiteY7" fmla="*/ 1404933 h 1685926"/>
              <a:gd name="connsiteX8" fmla="*/ 0 w 7143750"/>
              <a:gd name="connsiteY8" fmla="*/ 280993 h 168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50" h="1685926" fill="none" extrusionOk="0">
                <a:moveTo>
                  <a:pt x="0" y="280993"/>
                </a:moveTo>
                <a:cubicBezTo>
                  <a:pt x="1984" y="125058"/>
                  <a:pt x="138224" y="-475"/>
                  <a:pt x="280993" y="0"/>
                </a:cubicBezTo>
                <a:cubicBezTo>
                  <a:pt x="1217445" y="-71608"/>
                  <a:pt x="5705845" y="25947"/>
                  <a:pt x="6862757" y="0"/>
                </a:cubicBezTo>
                <a:cubicBezTo>
                  <a:pt x="7008603" y="-560"/>
                  <a:pt x="7135665" y="124493"/>
                  <a:pt x="7143750" y="280993"/>
                </a:cubicBezTo>
                <a:cubicBezTo>
                  <a:pt x="7088614" y="559071"/>
                  <a:pt x="7103636" y="1208508"/>
                  <a:pt x="7143750" y="1404933"/>
                </a:cubicBezTo>
                <a:cubicBezTo>
                  <a:pt x="7130705" y="1577470"/>
                  <a:pt x="7003772" y="1678787"/>
                  <a:pt x="6862757" y="1685926"/>
                </a:cubicBezTo>
                <a:cubicBezTo>
                  <a:pt x="3860346" y="1839157"/>
                  <a:pt x="3356319" y="1793964"/>
                  <a:pt x="280993" y="1685926"/>
                </a:cubicBezTo>
                <a:cubicBezTo>
                  <a:pt x="126979" y="1688507"/>
                  <a:pt x="8152" y="1547496"/>
                  <a:pt x="0" y="1404933"/>
                </a:cubicBezTo>
                <a:cubicBezTo>
                  <a:pt x="-24028" y="1254428"/>
                  <a:pt x="-98243" y="605450"/>
                  <a:pt x="0" y="280993"/>
                </a:cubicBezTo>
                <a:close/>
              </a:path>
              <a:path w="7143750" h="1685926" stroke="0" extrusionOk="0">
                <a:moveTo>
                  <a:pt x="0" y="280993"/>
                </a:moveTo>
                <a:cubicBezTo>
                  <a:pt x="-5441" y="113541"/>
                  <a:pt x="128090" y="-23688"/>
                  <a:pt x="280993" y="0"/>
                </a:cubicBezTo>
                <a:cubicBezTo>
                  <a:pt x="2550798" y="-99551"/>
                  <a:pt x="4181945" y="67137"/>
                  <a:pt x="6862757" y="0"/>
                </a:cubicBezTo>
                <a:cubicBezTo>
                  <a:pt x="6996413" y="21174"/>
                  <a:pt x="7138256" y="103280"/>
                  <a:pt x="7143750" y="280993"/>
                </a:cubicBezTo>
                <a:cubicBezTo>
                  <a:pt x="7214613" y="819693"/>
                  <a:pt x="7087192" y="1115890"/>
                  <a:pt x="7143750" y="1404933"/>
                </a:cubicBezTo>
                <a:cubicBezTo>
                  <a:pt x="7138348" y="1556282"/>
                  <a:pt x="7030896" y="1682536"/>
                  <a:pt x="6862757" y="1685926"/>
                </a:cubicBezTo>
                <a:cubicBezTo>
                  <a:pt x="4591065" y="1644985"/>
                  <a:pt x="2354783" y="1656125"/>
                  <a:pt x="280993" y="1685926"/>
                </a:cubicBezTo>
                <a:cubicBezTo>
                  <a:pt x="114494" y="1668055"/>
                  <a:pt x="-7494" y="1571707"/>
                  <a:pt x="0" y="1404933"/>
                </a:cubicBezTo>
                <a:cubicBezTo>
                  <a:pt x="39393" y="1036824"/>
                  <a:pt x="49000" y="496791"/>
                  <a:pt x="0" y="280993"/>
                </a:cubicBezTo>
                <a:close/>
              </a:path>
            </a:pathLst>
          </a:custGeom>
          <a:solidFill>
            <a:schemeClr val="accent3">
              <a:lumMod val="20000"/>
              <a:lumOff val="80000"/>
            </a:schemeClr>
          </a:solidFill>
          <a:ln w="38100">
            <a:prstDash val="sysDash"/>
            <a:extLst>
              <a:ext uri="{C807C97D-BFC1-408E-A445-0C87EB9F89A2}">
                <ask:lineSketchStyleProps xmlns:ask="http://schemas.microsoft.com/office/drawing/2018/sketchyshapes" sd="189049306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a:solidFill>
                  <a:srgbClr val="FF0000"/>
                </a:solidFill>
                <a:latin typeface="Times New Roman" panose="02020603050405020304" pitchFamily="18" charset="0"/>
                <a:cs typeface="Times New Roman" panose="02020603050405020304" pitchFamily="18" charset="0"/>
              </a:rPr>
              <a:t>2. </a:t>
            </a:r>
            <a:r>
              <a:rPr lang="vi-VN" sz="3600" b="1" dirty="0">
                <a:solidFill>
                  <a:srgbClr val="FF0000"/>
                </a:solidFill>
                <a:latin typeface="Times New Roman" panose="02020603050405020304" pitchFamily="18" charset="0"/>
                <a:cs typeface="Times New Roman" panose="02020603050405020304" pitchFamily="18" charset="0"/>
              </a:rPr>
              <a:t>Tìm đọc câu chuyện về những người có năng khiếu nổi bật. </a:t>
            </a:r>
            <a:endParaRPr kumimoji="0" lang="en-US" sz="3600" b="1" i="0" u="none" strike="noStrike" kern="1200" cap="none" spc="0" normalizeH="0" baseline="0" noProof="0" dirty="0">
              <a:ln>
                <a:noFill/>
              </a:ln>
              <a:solidFill>
                <a:srgbClr val="1F497D">
                  <a:lumMod val="50000"/>
                </a:srgbClr>
              </a:solidFill>
              <a:effectLst/>
              <a:uLnTx/>
              <a:uFillTx/>
              <a:latin typeface="Times New Roman" panose="02020603050405020304" pitchFamily="18" charset="0"/>
              <a:cs typeface="Times New Roman" panose="02020603050405020304" pitchFamily="18" charset="0"/>
            </a:endParaRPr>
          </a:p>
        </p:txBody>
      </p:sp>
      <p:pic>
        <p:nvPicPr>
          <p:cNvPr id="16" name="Picture 17">
            <a:extLst>
              <a:ext uri="{FF2B5EF4-FFF2-40B4-BE49-F238E27FC236}">
                <a16:creationId xmlns:a16="http://schemas.microsoft.com/office/drawing/2014/main" id="{B7A9CCE2-4573-E62D-B246-C26183D777F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155188" y="1516479"/>
            <a:ext cx="954901" cy="956096"/>
          </a:xfrm>
          <a:prstGeom prst="rect">
            <a:avLst/>
          </a:prstGeom>
        </p:spPr>
      </p:pic>
    </p:spTree>
    <p:extLst>
      <p:ext uri="{BB962C8B-B14F-4D97-AF65-F5344CB8AC3E}">
        <p14:creationId xmlns:p14="http://schemas.microsoft.com/office/powerpoint/2010/main" val="23924168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49" presetClass="entr" presetSubtype="0" decel="10000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 calcmode="lin" valueType="num">
                                      <p:cBhvr>
                                        <p:cTn id="19" dur="500" fill="hold"/>
                                        <p:tgtEl>
                                          <p:spTgt spid="7"/>
                                        </p:tgtEl>
                                        <p:attrNameLst>
                                          <p:attrName>style.rotation</p:attrName>
                                        </p:attrNameLst>
                                      </p:cBhvr>
                                      <p:tavLst>
                                        <p:tav tm="0">
                                          <p:val>
                                            <p:fltVal val="360"/>
                                          </p:val>
                                        </p:tav>
                                        <p:tav tm="100000">
                                          <p:val>
                                            <p:fltVal val="0"/>
                                          </p:val>
                                        </p:tav>
                                      </p:tavLst>
                                    </p:anim>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31f7217a017c2d9a8a7bcbd9844c1629">
            <a:extLst>
              <a:ext uri="{FF2B5EF4-FFF2-40B4-BE49-F238E27FC236}">
                <a16:creationId xmlns:a16="http://schemas.microsoft.com/office/drawing/2014/main" id="{7F3402C4-B55B-4EA8-8470-1BC8AE55F3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08" y="1026125"/>
            <a:ext cx="11982392" cy="58560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觅元素584a989cd6c5a">
            <a:extLst>
              <a:ext uri="{FF2B5EF4-FFF2-40B4-BE49-F238E27FC236}">
                <a16:creationId xmlns:a16="http://schemas.microsoft.com/office/drawing/2014/main" id="{787E0D19-B606-4127-B200-C00D8EFD829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28800" y="-228600"/>
            <a:ext cx="8206153" cy="1600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F0EA41D-AEF4-42AB-913B-DD98A5815933}"/>
              </a:ext>
            </a:extLst>
          </p:cNvPr>
          <p:cNvSpPr txBox="1"/>
          <p:nvPr/>
        </p:nvSpPr>
        <p:spPr>
          <a:xfrm>
            <a:off x="1371599" y="2497976"/>
            <a:ext cx="9525000" cy="1862048"/>
          </a:xfrm>
          <a:prstGeom prst="rect">
            <a:avLst/>
          </a:prstGeom>
          <a:noFill/>
        </p:spPr>
        <p:txBody>
          <a:bodyPr wrap="square">
            <a:spAutoFit/>
            <a:scene3d>
              <a:camera prst="isometricOffAxis1Righ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FFC000"/>
                </a:solidFill>
                <a:effectLst>
                  <a:glow rad="101600">
                    <a:srgbClr val="FC6E51">
                      <a:satMod val="175000"/>
                      <a:alpha val="40000"/>
                    </a:srgbClr>
                  </a:glow>
                  <a:outerShdw blurRad="60007" dist="310007" dir="7680000" sy="30000" kx="1300200" algn="ctr" rotWithShape="0">
                    <a:prstClr val="black">
                      <a:alpha val="32000"/>
                    </a:prstClr>
                  </a:outerShdw>
                </a:effectLst>
                <a:uLnTx/>
                <a:uFillTx/>
                <a:latin typeface="Bahnschrift Condensed" panose="020B0502040204020203" pitchFamily="34" charset="0"/>
              </a:rPr>
              <a:t>KHỞI ĐỘNG</a:t>
            </a:r>
          </a:p>
        </p:txBody>
      </p:sp>
      <p:pic>
        <p:nvPicPr>
          <p:cNvPr id="7" name="Picture 12">
            <a:extLst>
              <a:ext uri="{FF2B5EF4-FFF2-40B4-BE49-F238E27FC236}">
                <a16:creationId xmlns:a16="http://schemas.microsoft.com/office/drawing/2014/main" id="{EB012039-DE06-4948-8DFF-31C8894664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958" y="3798719"/>
            <a:ext cx="8964283" cy="4137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6399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
            <a:extLst>
              <a:ext uri="{FF2B5EF4-FFF2-40B4-BE49-F238E27FC236}">
                <a16:creationId xmlns:a16="http://schemas.microsoft.com/office/drawing/2014/main" id="{CD91AFFC-D3A3-486F-8F7B-B5E5A15A641B}"/>
              </a:ext>
            </a:extLst>
          </p:cNvPr>
          <p:cNvSpPr/>
          <p:nvPr/>
        </p:nvSpPr>
        <p:spPr>
          <a:xfrm>
            <a:off x="0" y="224442"/>
            <a:ext cx="12191999" cy="6332220"/>
          </a:xfrm>
          <a:custGeom>
            <a:avLst/>
            <a:gdLst>
              <a:gd name="connsiteX0" fmla="*/ 0 w 10685514"/>
              <a:gd name="connsiteY0" fmla="*/ 1009162 h 6054852"/>
              <a:gd name="connsiteX1" fmla="*/ 1009162 w 10685514"/>
              <a:gd name="connsiteY1" fmla="*/ 0 h 6054852"/>
              <a:gd name="connsiteX2" fmla="*/ 9676352 w 10685514"/>
              <a:gd name="connsiteY2" fmla="*/ 0 h 6054852"/>
              <a:gd name="connsiteX3" fmla="*/ 10685514 w 10685514"/>
              <a:gd name="connsiteY3" fmla="*/ 1009162 h 6054852"/>
              <a:gd name="connsiteX4" fmla="*/ 10685514 w 10685514"/>
              <a:gd name="connsiteY4" fmla="*/ 5045690 h 6054852"/>
              <a:gd name="connsiteX5" fmla="*/ 9676352 w 10685514"/>
              <a:gd name="connsiteY5" fmla="*/ 6054852 h 6054852"/>
              <a:gd name="connsiteX6" fmla="*/ 1009162 w 10685514"/>
              <a:gd name="connsiteY6" fmla="*/ 6054852 h 6054852"/>
              <a:gd name="connsiteX7" fmla="*/ 0 w 10685514"/>
              <a:gd name="connsiteY7" fmla="*/ 5045690 h 6054852"/>
              <a:gd name="connsiteX8" fmla="*/ 0 w 10685514"/>
              <a:gd name="connsiteY8" fmla="*/ 1009162 h 605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custGeom>
                    <a:avLst/>
                    <a:gdLst>
                      <a:gd name="connsiteX0" fmla="*/ 0 w 12191999"/>
                      <a:gd name="connsiteY0" fmla="*/ 1055390 h 6332220"/>
                      <a:gd name="connsiteX1" fmla="*/ 1151437 w 12191999"/>
                      <a:gd name="connsiteY1" fmla="*/ 0 h 6332220"/>
                      <a:gd name="connsiteX2" fmla="*/ 11040561 w 12191999"/>
                      <a:gd name="connsiteY2" fmla="*/ 0 h 6332220"/>
                      <a:gd name="connsiteX3" fmla="*/ 12191998 w 12191999"/>
                      <a:gd name="connsiteY3" fmla="*/ 1055390 h 6332220"/>
                      <a:gd name="connsiteX4" fmla="*/ 12191998 w 12191999"/>
                      <a:gd name="connsiteY4" fmla="*/ 5276829 h 6332220"/>
                      <a:gd name="connsiteX5" fmla="*/ 11040561 w 12191999"/>
                      <a:gd name="connsiteY5" fmla="*/ 6332220 h 6332220"/>
                      <a:gd name="connsiteX6" fmla="*/ 1151437 w 12191999"/>
                      <a:gd name="connsiteY6" fmla="*/ 6332220 h 6332220"/>
                      <a:gd name="connsiteX7" fmla="*/ 0 w 12191999"/>
                      <a:gd name="connsiteY7" fmla="*/ 5276829 h 6332220"/>
                      <a:gd name="connsiteX8" fmla="*/ 0 w 12191999"/>
                      <a:gd name="connsiteY8" fmla="*/ 1055390 h 6332220"/>
                      <a:gd name="connsiteX0" fmla="*/ 0 w 12191999"/>
                      <a:gd name="connsiteY0" fmla="*/ 1055390 h 6332220"/>
                      <a:gd name="connsiteX1" fmla="*/ 1151437 w 12191999"/>
                      <a:gd name="connsiteY1" fmla="*/ 0 h 6332220"/>
                      <a:gd name="connsiteX2" fmla="*/ 11040561 w 12191999"/>
                      <a:gd name="connsiteY2" fmla="*/ 0 h 6332220"/>
                      <a:gd name="connsiteX3" fmla="*/ 12191998 w 12191999"/>
                      <a:gd name="connsiteY3" fmla="*/ 1055390 h 6332220"/>
                      <a:gd name="connsiteX4" fmla="*/ 12191998 w 12191999"/>
                      <a:gd name="connsiteY4" fmla="*/ 5276829 h 6332220"/>
                      <a:gd name="connsiteX5" fmla="*/ 11040561 w 12191999"/>
                      <a:gd name="connsiteY5" fmla="*/ 6332220 h 6332220"/>
                      <a:gd name="connsiteX6" fmla="*/ 1151437 w 12191999"/>
                      <a:gd name="connsiteY6" fmla="*/ 6332220 h 6332220"/>
                      <a:gd name="connsiteX7" fmla="*/ 0 w 12191999"/>
                      <a:gd name="connsiteY7" fmla="*/ 5276829 h 6332220"/>
                      <a:gd name="connsiteX8" fmla="*/ 0 w 12191999"/>
                      <a:gd name="connsiteY8" fmla="*/ 1055390 h 633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6332220" fill="none" extrusionOk="0">
                        <a:moveTo>
                          <a:pt x="0" y="1055390"/>
                        </a:moveTo>
                        <a:cubicBezTo>
                          <a:pt x="58673" y="525039"/>
                          <a:pt x="690189" y="5586"/>
                          <a:pt x="1151437" y="0"/>
                        </a:cubicBezTo>
                        <a:cubicBezTo>
                          <a:pt x="2851531" y="82362"/>
                          <a:pt x="8258368" y="367062"/>
                          <a:pt x="11040561" y="0"/>
                        </a:cubicBezTo>
                        <a:cubicBezTo>
                          <a:pt x="11734435" y="112924"/>
                          <a:pt x="12247696" y="365451"/>
                          <a:pt x="12191998" y="1055390"/>
                        </a:cubicBezTo>
                        <a:cubicBezTo>
                          <a:pt x="12129543" y="1505005"/>
                          <a:pt x="12230515" y="3920959"/>
                          <a:pt x="12191998" y="5276829"/>
                        </a:cubicBezTo>
                        <a:cubicBezTo>
                          <a:pt x="12182776" y="5971927"/>
                          <a:pt x="11807317" y="6395769"/>
                          <a:pt x="11040561" y="6332220"/>
                        </a:cubicBezTo>
                        <a:cubicBezTo>
                          <a:pt x="9582546" y="6339046"/>
                          <a:pt x="4807531" y="6354348"/>
                          <a:pt x="1151437" y="6332220"/>
                        </a:cubicBezTo>
                        <a:cubicBezTo>
                          <a:pt x="396071" y="6465125"/>
                          <a:pt x="-26479" y="6024568"/>
                          <a:pt x="0" y="5276829"/>
                        </a:cubicBezTo>
                        <a:cubicBezTo>
                          <a:pt x="-140732" y="3825289"/>
                          <a:pt x="-94359" y="2113714"/>
                          <a:pt x="0" y="1055390"/>
                        </a:cubicBezTo>
                        <a:close/>
                      </a:path>
                      <a:path w="12191999" h="6332220" stroke="0" extrusionOk="0">
                        <a:moveTo>
                          <a:pt x="0" y="1055390"/>
                        </a:moveTo>
                        <a:cubicBezTo>
                          <a:pt x="34999" y="389820"/>
                          <a:pt x="431427" y="71357"/>
                          <a:pt x="1151437" y="0"/>
                        </a:cubicBezTo>
                        <a:cubicBezTo>
                          <a:pt x="2375721" y="-241314"/>
                          <a:pt x="7753553" y="-265736"/>
                          <a:pt x="11040561" y="0"/>
                        </a:cubicBezTo>
                        <a:cubicBezTo>
                          <a:pt x="11745798" y="-120204"/>
                          <a:pt x="12184662" y="491420"/>
                          <a:pt x="12191998" y="1055390"/>
                        </a:cubicBezTo>
                        <a:cubicBezTo>
                          <a:pt x="12149401" y="1622592"/>
                          <a:pt x="12100906" y="4231845"/>
                          <a:pt x="12191998" y="5276829"/>
                        </a:cubicBezTo>
                        <a:cubicBezTo>
                          <a:pt x="12268569" y="5878449"/>
                          <a:pt x="11643217" y="6403200"/>
                          <a:pt x="11040561" y="6332220"/>
                        </a:cubicBezTo>
                        <a:cubicBezTo>
                          <a:pt x="6944862" y="6113115"/>
                          <a:pt x="2283237" y="5998226"/>
                          <a:pt x="1151437" y="6332220"/>
                        </a:cubicBezTo>
                        <a:cubicBezTo>
                          <a:pt x="545576" y="6424189"/>
                          <a:pt x="45648" y="5866006"/>
                          <a:pt x="0" y="5276829"/>
                        </a:cubicBezTo>
                        <a:cubicBezTo>
                          <a:pt x="62346" y="4264779"/>
                          <a:pt x="185597" y="1483173"/>
                          <a:pt x="0" y="1055390"/>
                        </a:cubicBezTo>
                        <a:close/>
                      </a:path>
                      <a:path w="12191999" h="6332220" fill="none" stroke="0" extrusionOk="0">
                        <a:moveTo>
                          <a:pt x="0" y="1055390"/>
                        </a:moveTo>
                        <a:cubicBezTo>
                          <a:pt x="81098" y="424525"/>
                          <a:pt x="564587" y="-96859"/>
                          <a:pt x="1151437" y="0"/>
                        </a:cubicBezTo>
                        <a:cubicBezTo>
                          <a:pt x="2635217" y="20989"/>
                          <a:pt x="8388080" y="-382601"/>
                          <a:pt x="11040561" y="0"/>
                        </a:cubicBezTo>
                        <a:cubicBezTo>
                          <a:pt x="11701271" y="8580"/>
                          <a:pt x="12306845" y="302870"/>
                          <a:pt x="12191998" y="1055390"/>
                        </a:cubicBezTo>
                        <a:cubicBezTo>
                          <a:pt x="12016580" y="1571984"/>
                          <a:pt x="12091466" y="4206613"/>
                          <a:pt x="12191998" y="5276829"/>
                        </a:cubicBezTo>
                        <a:cubicBezTo>
                          <a:pt x="12206795" y="5898780"/>
                          <a:pt x="11758564" y="6392389"/>
                          <a:pt x="11040561" y="6332220"/>
                        </a:cubicBezTo>
                        <a:cubicBezTo>
                          <a:pt x="6942324" y="6345662"/>
                          <a:pt x="3131373" y="6226071"/>
                          <a:pt x="1151437" y="6332220"/>
                        </a:cubicBezTo>
                        <a:cubicBezTo>
                          <a:pt x="509340" y="6416855"/>
                          <a:pt x="-7926" y="5996402"/>
                          <a:pt x="0" y="5276829"/>
                        </a:cubicBezTo>
                        <a:cubicBezTo>
                          <a:pt x="-194508" y="3821746"/>
                          <a:pt x="-242204" y="2018760"/>
                          <a:pt x="0" y="105539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id="{BD3429D5-D2E1-4E46-AD3A-DCCC369B8699}"/>
              </a:ext>
            </a:extLst>
          </p:cNvPr>
          <p:cNvSpPr txBox="1"/>
          <p:nvPr/>
        </p:nvSpPr>
        <p:spPr>
          <a:xfrm>
            <a:off x="5334000" y="1886073"/>
            <a:ext cx="1600200" cy="612934"/>
          </a:xfrm>
          <a:prstGeom prst="roundRect">
            <a:avLst/>
          </a:prstGeom>
          <a:solidFill>
            <a:schemeClr val="tx2">
              <a:lumMod val="20000"/>
              <a:lumOff val="8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ysClr val="windowText" lastClr="000000"/>
                </a:solidFill>
                <a:effectLst/>
                <a:uLnTx/>
                <a:uFillTx/>
                <a:latin typeface="#9Slide02 Noi dung dai"/>
                <a:ea typeface="+mn-ea"/>
                <a:cs typeface="+mn-cs"/>
              </a:rPr>
              <a:t>???</a:t>
            </a:r>
            <a:endParaRPr kumimoji="0" lang="en-US" sz="3600" b="0" i="0" u="none" strike="noStrike" kern="1200" cap="none" spc="0" normalizeH="0" baseline="0" noProof="0" dirty="0">
              <a:ln>
                <a:noFill/>
              </a:ln>
              <a:solidFill>
                <a:sysClr val="windowText" lastClr="000000"/>
              </a:solidFill>
              <a:effectLst/>
              <a:uLnTx/>
              <a:uFillTx/>
              <a:latin typeface="#9Slide02 Noi dung dai"/>
              <a:ea typeface="+mn-ea"/>
              <a:cs typeface="+mn-cs"/>
            </a:endParaRPr>
          </a:p>
        </p:txBody>
      </p:sp>
      <p:sp>
        <p:nvSpPr>
          <p:cNvPr id="28" name="TextBox 27">
            <a:extLst>
              <a:ext uri="{FF2B5EF4-FFF2-40B4-BE49-F238E27FC236}">
                <a16:creationId xmlns:a16="http://schemas.microsoft.com/office/drawing/2014/main" id="{93CDE629-C3E2-4768-B8F6-565BB8F8D858}"/>
              </a:ext>
            </a:extLst>
          </p:cNvPr>
          <p:cNvSpPr txBox="1"/>
          <p:nvPr/>
        </p:nvSpPr>
        <p:spPr>
          <a:xfrm>
            <a:off x="7854211" y="779577"/>
            <a:ext cx="4008004" cy="817245"/>
          </a:xfrm>
          <a:prstGeom prst="roundRect">
            <a:avLst/>
          </a:prstGeom>
          <a:solidFill>
            <a:schemeClr val="accent1">
              <a:lumMod val="60000"/>
              <a:lumOff val="40000"/>
            </a:schemeClr>
          </a:solidFill>
          <a:ln>
            <a:noFill/>
          </a:ln>
        </p:spPr>
        <p:txBody>
          <a:bodyPr wrap="square" lIns="0" tIns="0" rIns="0" bIns="0" rtlCol="0">
            <a:spAutoFit/>
          </a:bodyPr>
          <a:lstStyle/>
          <a:p>
            <a:pPr lvl="0">
              <a:defRPr/>
            </a:pPr>
            <a:r>
              <a:rPr lang="vi-VN" sz="2400" dirty="0">
                <a:solidFill>
                  <a:srgbClr val="000000"/>
                </a:solidFill>
                <a:latin typeface="Times New Roman" panose="02020603050405020304" pitchFamily="18" charset="0"/>
                <a:cs typeface="Times New Roman" panose="02020603050405020304" pitchFamily="18" charset="0"/>
              </a:rPr>
              <a:t>7 tuổi, đạt kỉ lục là “Dịch giả nhỏ tuổi nhất Việt Nam”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74A12951-BDF0-4394-A667-49074D730752}"/>
              </a:ext>
            </a:extLst>
          </p:cNvPr>
          <p:cNvSpPr txBox="1"/>
          <p:nvPr/>
        </p:nvSpPr>
        <p:spPr>
          <a:xfrm>
            <a:off x="7883056" y="1798707"/>
            <a:ext cx="4008004" cy="817245"/>
          </a:xfrm>
          <a:prstGeom prst="roundRect">
            <a:avLst/>
          </a:prstGeom>
          <a:solidFill>
            <a:schemeClr val="accent4">
              <a:lumMod val="40000"/>
              <a:lumOff val="60000"/>
            </a:schemeClr>
          </a:solidFill>
          <a:ln>
            <a:noFill/>
          </a:ln>
        </p:spPr>
        <p:txBody>
          <a:bodyPr wrap="square" lIns="0" tIns="0" rIns="0" bIns="0" rtlCol="0">
            <a:spAutoFit/>
          </a:bodyPr>
          <a:lstStyle/>
          <a:p>
            <a:pPr lvl="0" algn="just">
              <a:defRPr/>
            </a:pPr>
            <a:r>
              <a:rPr lang="vi-VN" sz="2400" dirty="0">
                <a:solidFill>
                  <a:srgbClr val="000000"/>
                </a:solidFill>
                <a:latin typeface="Times New Roman" panose="02020603050405020304" pitchFamily="18" charset="0"/>
                <a:cs typeface="Times New Roman" panose="02020603050405020304" pitchFamily="18" charset="0"/>
              </a:rPr>
              <a:t>11 tuổi trở thành "Người viết tự truyện nhỏ tuổi nhất"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A7DC52B5-8E64-443B-97F9-672DE4E4F315}"/>
              </a:ext>
            </a:extLst>
          </p:cNvPr>
          <p:cNvSpPr txBox="1"/>
          <p:nvPr/>
        </p:nvSpPr>
        <p:spPr>
          <a:xfrm>
            <a:off x="7883056" y="2934824"/>
            <a:ext cx="4008004" cy="1634490"/>
          </a:xfrm>
          <a:prstGeom prst="roundRect">
            <a:avLst/>
          </a:prstGeom>
          <a:solidFill>
            <a:schemeClr val="accent6">
              <a:lumMod val="40000"/>
              <a:lumOff val="60000"/>
            </a:schemeClr>
          </a:solidFill>
          <a:ln>
            <a:noFill/>
          </a:ln>
        </p:spPr>
        <p:txBody>
          <a:bodyPr wrap="square" lIns="0" tIns="0" rIns="0" bIns="0" rtlCol="0">
            <a:spAutoFit/>
          </a:bodyPr>
          <a:lstStyle/>
          <a:p>
            <a:pPr lvl="0">
              <a:defRPr/>
            </a:pPr>
            <a:r>
              <a:rPr lang="vi-VN" sz="2400" dirty="0">
                <a:solidFill>
                  <a:srgbClr val="000000"/>
                </a:solidFill>
                <a:latin typeface="Times New Roman" panose="02020603050405020304" pitchFamily="18" charset="0"/>
                <a:cs typeface="Times New Roman" panose="02020603050405020304" pitchFamily="18" charset="0"/>
              </a:rPr>
              <a:t>Thường xuyên đạt những điểm số "hơn người", và nhận được thư chúc mừng của cựu Tổng thống Barack Obama.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263450C8-C8D2-45B9-8434-1EA1430F7BE9}"/>
              </a:ext>
            </a:extLst>
          </p:cNvPr>
          <p:cNvSpPr txBox="1"/>
          <p:nvPr/>
        </p:nvSpPr>
        <p:spPr>
          <a:xfrm>
            <a:off x="162764" y="779577"/>
            <a:ext cx="3979055" cy="408623"/>
          </a:xfrm>
          <a:prstGeom prst="roundRect">
            <a:avLst/>
          </a:prstGeom>
          <a:solidFill>
            <a:schemeClr val="accent6">
              <a:lumMod val="60000"/>
              <a:lumOff val="40000"/>
            </a:schemeClr>
          </a:solid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Sinh năm: </a:t>
            </a:r>
            <a:r>
              <a:rPr kumimoji="0" lang="vi-VN"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2001</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8F8DF076-04DE-4CB6-B84D-BAD35DFEE178}"/>
              </a:ext>
            </a:extLst>
          </p:cNvPr>
          <p:cNvSpPr txBox="1"/>
          <p:nvPr/>
        </p:nvSpPr>
        <p:spPr>
          <a:xfrm>
            <a:off x="95355" y="1770523"/>
            <a:ext cx="3979055" cy="817245"/>
          </a:xfrm>
          <a:prstGeom prst="roundRect">
            <a:avLst/>
          </a:prstGeom>
          <a:solidFill>
            <a:schemeClr val="accent5">
              <a:lumMod val="60000"/>
              <a:lumOff val="40000"/>
            </a:schemeClr>
          </a:solid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Thần đồng với</a:t>
            </a:r>
            <a:r>
              <a:rPr kumimoji="0" lang="vi-VN"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thành tích học tập hơn người.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71C75D9F-A0EB-4FCB-8C2B-3F3071545B95}"/>
              </a:ext>
            </a:extLst>
          </p:cNvPr>
          <p:cNvSpPr txBox="1"/>
          <p:nvPr/>
        </p:nvSpPr>
        <p:spPr>
          <a:xfrm>
            <a:off x="86678" y="3022940"/>
            <a:ext cx="3979055" cy="817245"/>
          </a:xfrm>
          <a:prstGeom prst="roundRect">
            <a:avLst/>
          </a:prstGeom>
          <a:solidFill>
            <a:schemeClr val="accent4">
              <a:lumMod val="75000"/>
            </a:schemeClr>
          </a:solidFill>
          <a:ln>
            <a:noFill/>
          </a:ln>
        </p:spPr>
        <p:txBody>
          <a:bodyPr wrap="square" lIns="0" tIns="0" rIns="0" bIns="0" rtlCol="0">
            <a:spAutoFit/>
          </a:bodyPr>
          <a:lstStyle/>
          <a:p>
            <a:pPr lvl="0">
              <a:defRPr/>
            </a:pPr>
            <a:r>
              <a:rPr lang="vi-VN" sz="2400" dirty="0">
                <a:solidFill>
                  <a:srgbClr val="000000"/>
                </a:solidFill>
                <a:latin typeface="Times New Roman" panose="02020603050405020304" pitchFamily="18" charset="0"/>
                <a:cs typeface="Times New Roman" panose="02020603050405020304" pitchFamily="18" charset="0"/>
              </a:rPr>
              <a:t>Sinh ra tại Nhật Bản, 4 tuổi cùng gia đình trở về Việt Nam</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0FB548BC-A52A-45F4-90F3-E1831C7DE2E9}"/>
              </a:ext>
            </a:extLst>
          </p:cNvPr>
          <p:cNvSpPr txBox="1"/>
          <p:nvPr/>
        </p:nvSpPr>
        <p:spPr>
          <a:xfrm>
            <a:off x="148340" y="4231591"/>
            <a:ext cx="3979055" cy="408623"/>
          </a:xfrm>
          <a:prstGeom prst="roundRect">
            <a:avLst/>
          </a:prstGeom>
          <a:solidFill>
            <a:schemeClr val="accent2">
              <a:lumMod val="60000"/>
              <a:lumOff val="40000"/>
            </a:schemeClr>
          </a:solidFill>
          <a:ln>
            <a:noFill/>
          </a:ln>
        </p:spPr>
        <p:txBody>
          <a:bodyPr wrap="square" lIns="0" tIns="0" rIns="0" bIns="0" rtlCol="0">
            <a:spAutoFit/>
          </a:bodyPr>
          <a:lstStyle/>
          <a:p>
            <a:pPr lvl="0">
              <a:defRPr/>
            </a:pPr>
            <a:r>
              <a:rPr lang="vi-VN" sz="2400" dirty="0">
                <a:solidFill>
                  <a:srgbClr val="000000"/>
                </a:solidFill>
                <a:latin typeface="Times New Roman" panose="02020603050405020304" pitchFamily="18" charset="0"/>
                <a:cs typeface="Times New Roman" panose="02020603050405020304" pitchFamily="18" charset="0"/>
              </a:rPr>
              <a:t> “ông cụ non”.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id="{CBA527BC-0519-4D12-9908-29B24CA9BC29}"/>
              </a:ext>
            </a:extLst>
          </p:cNvPr>
          <p:cNvPicPr>
            <a:picLocks noChangeAspect="1"/>
          </p:cNvPicPr>
          <p:nvPr/>
        </p:nvPicPr>
        <p:blipFill>
          <a:blip r:embed="rId2"/>
          <a:stretch>
            <a:fillRect/>
          </a:stretch>
        </p:blipFill>
        <p:spPr>
          <a:xfrm>
            <a:off x="3065733" y="323123"/>
            <a:ext cx="994764" cy="1143000"/>
          </a:xfrm>
          <a:prstGeom prst="rect">
            <a:avLst/>
          </a:prstGeom>
          <a:ln>
            <a:noFill/>
          </a:ln>
        </p:spPr>
      </p:pic>
      <p:cxnSp>
        <p:nvCxnSpPr>
          <p:cNvPr id="47" name="Straight Arrow Connector 46">
            <a:extLst>
              <a:ext uri="{FF2B5EF4-FFF2-40B4-BE49-F238E27FC236}">
                <a16:creationId xmlns:a16="http://schemas.microsoft.com/office/drawing/2014/main" id="{C86CC2E3-E767-49F6-AC40-F2C77DEF8717}"/>
              </a:ext>
            </a:extLst>
          </p:cNvPr>
          <p:cNvCxnSpPr>
            <a:cxnSpLocks/>
            <a:stCxn id="27" idx="3"/>
            <a:endCxn id="28" idx="1"/>
          </p:cNvCxnSpPr>
          <p:nvPr/>
        </p:nvCxnSpPr>
        <p:spPr>
          <a:xfrm flipV="1">
            <a:off x="6934200" y="1188200"/>
            <a:ext cx="920011" cy="100434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EDC3FF7D-0429-41F9-AF84-3CC92F9ED35B}"/>
              </a:ext>
            </a:extLst>
          </p:cNvPr>
          <p:cNvCxnSpPr>
            <a:cxnSpLocks/>
          </p:cNvCxnSpPr>
          <p:nvPr/>
        </p:nvCxnSpPr>
        <p:spPr>
          <a:xfrm>
            <a:off x="6963045" y="2185843"/>
            <a:ext cx="900429" cy="22250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D07EF6C-33CA-400D-87D9-B450C1EC6136}"/>
              </a:ext>
            </a:extLst>
          </p:cNvPr>
          <p:cNvCxnSpPr>
            <a:cxnSpLocks/>
          </p:cNvCxnSpPr>
          <p:nvPr/>
        </p:nvCxnSpPr>
        <p:spPr>
          <a:xfrm>
            <a:off x="6950001" y="2179145"/>
            <a:ext cx="904210" cy="95999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CD670F6-3775-4933-BEEE-52BA49ED248C}"/>
              </a:ext>
            </a:extLst>
          </p:cNvPr>
          <p:cNvCxnSpPr>
            <a:cxnSpLocks/>
            <a:stCxn id="27" idx="1"/>
            <a:endCxn id="39" idx="3"/>
          </p:cNvCxnSpPr>
          <p:nvPr/>
        </p:nvCxnSpPr>
        <p:spPr>
          <a:xfrm flipH="1" flipV="1">
            <a:off x="4141819" y="983889"/>
            <a:ext cx="1192181" cy="120865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5E8F4426-5637-45FF-9217-1A60B9C0A182}"/>
              </a:ext>
            </a:extLst>
          </p:cNvPr>
          <p:cNvCxnSpPr>
            <a:cxnSpLocks/>
            <a:stCxn id="27" idx="1"/>
            <a:endCxn id="41" idx="3"/>
          </p:cNvCxnSpPr>
          <p:nvPr/>
        </p:nvCxnSpPr>
        <p:spPr>
          <a:xfrm flipH="1">
            <a:off x="4065733" y="2192540"/>
            <a:ext cx="1268267" cy="123902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438B7C8-8A83-49EE-BE57-A479EDF3C722}"/>
              </a:ext>
            </a:extLst>
          </p:cNvPr>
          <p:cNvCxnSpPr>
            <a:cxnSpLocks/>
            <a:stCxn id="27" idx="1"/>
            <a:endCxn id="42" idx="3"/>
          </p:cNvCxnSpPr>
          <p:nvPr/>
        </p:nvCxnSpPr>
        <p:spPr>
          <a:xfrm flipH="1">
            <a:off x="4127395" y="2192540"/>
            <a:ext cx="1206605" cy="224336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56" name="Picture 11" descr="fc85f2a324e3c42c2067966f589847df">
            <a:extLst>
              <a:ext uri="{FF2B5EF4-FFF2-40B4-BE49-F238E27FC236}">
                <a16:creationId xmlns:a16="http://schemas.microsoft.com/office/drawing/2014/main" id="{6A446DDB-71C4-47BA-921D-89F59CB56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6954" y="306046"/>
            <a:ext cx="2817473" cy="177228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5C237C83-DE79-4D9F-96ED-2E48E8A6E2B6}"/>
              </a:ext>
            </a:extLst>
          </p:cNvPr>
          <p:cNvSpPr txBox="1"/>
          <p:nvPr/>
        </p:nvSpPr>
        <p:spPr>
          <a:xfrm>
            <a:off x="162763" y="5126119"/>
            <a:ext cx="3979055" cy="817245"/>
          </a:xfrm>
          <a:prstGeom prst="roundRect">
            <a:avLst/>
          </a:prstGeom>
          <a:ln/>
        </p:spPr>
        <p:style>
          <a:lnRef idx="1">
            <a:schemeClr val="accent3"/>
          </a:lnRef>
          <a:fillRef idx="2">
            <a:schemeClr val="accent3"/>
          </a:fillRef>
          <a:effectRef idx="1">
            <a:schemeClr val="accent3"/>
          </a:effectRef>
          <a:fontRef idx="minor">
            <a:schemeClr val="dk1"/>
          </a:fontRef>
        </p:style>
        <p:txBody>
          <a:bodyPr wrap="square" lIns="0" tIns="0" rIns="0" bIns="0" rtlCol="0">
            <a:spAutoFit/>
          </a:bodyPr>
          <a:lstStyle/>
          <a:p>
            <a:pPr lvl="0">
              <a:defRPr/>
            </a:pPr>
            <a:r>
              <a:rPr lang="vi-VN" sz="2400" dirty="0">
                <a:solidFill>
                  <a:srgbClr val="000000"/>
                </a:solidFill>
                <a:latin typeface="Times New Roman" panose="02020603050405020304" pitchFamily="18" charset="0"/>
                <a:cs typeface="Times New Roman" panose="02020603050405020304" pitchFamily="18" charset="0"/>
              </a:rPr>
              <a:t>Chúc bé ngủ, Quả chuông nhỏ, Trò chuyện cùng bé</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31" name="Straight Arrow Connector 30">
            <a:extLst>
              <a:ext uri="{FF2B5EF4-FFF2-40B4-BE49-F238E27FC236}">
                <a16:creationId xmlns:a16="http://schemas.microsoft.com/office/drawing/2014/main" id="{B31DF507-EB42-448C-8C96-E40B3A2E4533}"/>
              </a:ext>
            </a:extLst>
          </p:cNvPr>
          <p:cNvCxnSpPr>
            <a:cxnSpLocks/>
            <a:endCxn id="30" idx="3"/>
          </p:cNvCxnSpPr>
          <p:nvPr/>
        </p:nvCxnSpPr>
        <p:spPr>
          <a:xfrm flipH="1">
            <a:off x="4141818" y="2242797"/>
            <a:ext cx="1199056" cy="3291945"/>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45EA174-5703-47AC-82D6-EC161C1E861C}"/>
              </a:ext>
            </a:extLst>
          </p:cNvPr>
          <p:cNvSpPr txBox="1"/>
          <p:nvPr/>
        </p:nvSpPr>
        <p:spPr>
          <a:xfrm>
            <a:off x="7883056" y="4820211"/>
            <a:ext cx="4008004" cy="1225868"/>
          </a:xfrm>
          <a:prstGeom prst="roundRect">
            <a:avLst/>
          </a:prstGeom>
          <a:ln/>
        </p:spPr>
        <p:style>
          <a:lnRef idx="1">
            <a:schemeClr val="accent1"/>
          </a:lnRef>
          <a:fillRef idx="2">
            <a:schemeClr val="accent1"/>
          </a:fillRef>
          <a:effectRef idx="1">
            <a:schemeClr val="accent1"/>
          </a:effectRef>
          <a:fontRef idx="minor">
            <a:schemeClr val="dk1"/>
          </a:fontRef>
        </p:style>
        <p:txBody>
          <a:bodyPr wrap="square" lIns="0" tIns="0" rIns="0" bIns="0" rtlCol="0">
            <a:spAutoFit/>
          </a:bodyPr>
          <a:lstStyle/>
          <a:p>
            <a:pPr lvl="0" algn="just">
              <a:defRPr/>
            </a:pPr>
            <a:r>
              <a:rPr lang="vi-VN" sz="2400" dirty="0">
                <a:solidFill>
                  <a:srgbClr val="000000"/>
                </a:solidFill>
                <a:latin typeface="Times New Roman" panose="02020603050405020304" pitchFamily="18" charset="0"/>
                <a:cs typeface="Times New Roman" panose="02020603050405020304" pitchFamily="18" charset="0"/>
              </a:rPr>
              <a:t>Tháng 3/2017, đạt giải Ba hạng mục “Nguyên tắc quản trị kinh doanh”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44" name="Straight Arrow Connector 43">
            <a:extLst>
              <a:ext uri="{FF2B5EF4-FFF2-40B4-BE49-F238E27FC236}">
                <a16:creationId xmlns:a16="http://schemas.microsoft.com/office/drawing/2014/main" id="{E76CA695-629F-4963-81CB-31EB78EF51BB}"/>
              </a:ext>
            </a:extLst>
          </p:cNvPr>
          <p:cNvCxnSpPr>
            <a:cxnSpLocks/>
          </p:cNvCxnSpPr>
          <p:nvPr/>
        </p:nvCxnSpPr>
        <p:spPr>
          <a:xfrm>
            <a:off x="6916639" y="2199238"/>
            <a:ext cx="966417" cy="281028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D5522EFD-5678-4075-AB3E-7BC653783BB5}"/>
              </a:ext>
            </a:extLst>
          </p:cNvPr>
          <p:cNvSpPr txBox="1"/>
          <p:nvPr/>
        </p:nvSpPr>
        <p:spPr>
          <a:xfrm>
            <a:off x="4925574" y="3507169"/>
            <a:ext cx="2380232" cy="2984302"/>
          </a:xfrm>
          <a:prstGeom prst="roundRect">
            <a:avLst/>
          </a:prstGeom>
          <a:solidFill>
            <a:schemeClr val="accent6">
              <a:lumMod val="60000"/>
              <a:lumOff val="40000"/>
            </a:schemeClr>
          </a:solidFill>
          <a:ln>
            <a:noFill/>
          </a:ln>
        </p:spPr>
        <p:txBody>
          <a:bodyPr wrap="square" lIns="0" tIns="0" rIns="0" bIns="0" rtlCol="0">
            <a:spAutoFit/>
          </a:bodyPr>
          <a:lstStyle/>
          <a:p>
            <a:pPr lvl="0">
              <a:defRPr/>
            </a:pPr>
            <a:r>
              <a:rPr lang="vi-VN" sz="2000" dirty="0">
                <a:solidFill>
                  <a:srgbClr val="000000"/>
                </a:solidFill>
                <a:latin typeface="Times New Roman" panose="02020603050405020304" pitchFamily="18" charset="0"/>
                <a:cs typeface="Times New Roman" panose="02020603050405020304" pitchFamily="18" charset="0"/>
              </a:rPr>
              <a:t>Cuối năm 2018, cậu trúng tuyển Đại học Pomona (Mỹ) với mức hỗ trợ tài chính 71.900 USD/năm (khoảng 6,6 tỷ đồng) cho 4 năm học tại ngôi trường Top 5 tốt nhất tại nước Mỹ</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53" name="Straight Arrow Connector 52">
            <a:extLst>
              <a:ext uri="{FF2B5EF4-FFF2-40B4-BE49-F238E27FC236}">
                <a16:creationId xmlns:a16="http://schemas.microsoft.com/office/drawing/2014/main" id="{FBE0C314-A83C-45AC-BBE3-130EBEC1C28A}"/>
              </a:ext>
            </a:extLst>
          </p:cNvPr>
          <p:cNvCxnSpPr>
            <a:cxnSpLocks/>
          </p:cNvCxnSpPr>
          <p:nvPr/>
        </p:nvCxnSpPr>
        <p:spPr>
          <a:xfrm>
            <a:off x="6029110" y="2499007"/>
            <a:ext cx="0" cy="99476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55A9C361-0E99-4A0C-A63F-40ADE61A0ED4}"/>
              </a:ext>
            </a:extLst>
          </p:cNvPr>
          <p:cNvCxnSpPr>
            <a:cxnSpLocks/>
          </p:cNvCxnSpPr>
          <p:nvPr/>
        </p:nvCxnSpPr>
        <p:spPr>
          <a:xfrm flipH="1" flipV="1">
            <a:off x="4007001" y="2204773"/>
            <a:ext cx="1259590" cy="13394"/>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55391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1000"/>
                                        <p:tgtEl>
                                          <p:spTgt spid="43"/>
                                        </p:tgtEl>
                                      </p:cBhvr>
                                    </p:animEffect>
                                    <p:anim calcmode="lin" valueType="num">
                                      <p:cBhvr>
                                        <p:cTn id="18" dur="1000" fill="hold"/>
                                        <p:tgtEl>
                                          <p:spTgt spid="43"/>
                                        </p:tgtEl>
                                        <p:attrNameLst>
                                          <p:attrName>ppt_x</p:attrName>
                                        </p:attrNameLst>
                                      </p:cBhvr>
                                      <p:tavLst>
                                        <p:tav tm="0">
                                          <p:val>
                                            <p:strVal val="#ppt_x"/>
                                          </p:val>
                                        </p:tav>
                                        <p:tav tm="100000">
                                          <p:val>
                                            <p:strVal val="#ppt_x"/>
                                          </p:val>
                                        </p:tav>
                                      </p:tavLst>
                                    </p:anim>
                                    <p:anim calcmode="lin" valueType="num">
                                      <p:cBhvr>
                                        <p:cTn id="1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fade">
                                      <p:cBhvr>
                                        <p:cTn id="24" dur="1000"/>
                                        <p:tgtEl>
                                          <p:spTgt spid="57"/>
                                        </p:tgtEl>
                                      </p:cBhvr>
                                    </p:animEffect>
                                    <p:anim calcmode="lin" valueType="num">
                                      <p:cBhvr>
                                        <p:cTn id="25" dur="1000" fill="hold"/>
                                        <p:tgtEl>
                                          <p:spTgt spid="57"/>
                                        </p:tgtEl>
                                        <p:attrNameLst>
                                          <p:attrName>ppt_x</p:attrName>
                                        </p:attrNameLst>
                                      </p:cBhvr>
                                      <p:tavLst>
                                        <p:tav tm="0">
                                          <p:val>
                                            <p:strVal val="#ppt_x"/>
                                          </p:val>
                                        </p:tav>
                                        <p:tav tm="100000">
                                          <p:val>
                                            <p:strVal val="#ppt_x"/>
                                          </p:val>
                                        </p:tav>
                                      </p:tavLst>
                                    </p:anim>
                                    <p:anim calcmode="lin" valueType="num">
                                      <p:cBhvr>
                                        <p:cTn id="26" dur="1000" fill="hold"/>
                                        <p:tgtEl>
                                          <p:spTgt spid="5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1000"/>
                                        <p:tgtEl>
                                          <p:spTgt spid="40"/>
                                        </p:tgtEl>
                                      </p:cBhvr>
                                    </p:animEffect>
                                    <p:anim calcmode="lin" valueType="num">
                                      <p:cBhvr>
                                        <p:cTn id="30" dur="1000" fill="hold"/>
                                        <p:tgtEl>
                                          <p:spTgt spid="40"/>
                                        </p:tgtEl>
                                        <p:attrNameLst>
                                          <p:attrName>ppt_x</p:attrName>
                                        </p:attrNameLst>
                                      </p:cBhvr>
                                      <p:tavLst>
                                        <p:tav tm="0">
                                          <p:val>
                                            <p:strVal val="#ppt_x"/>
                                          </p:val>
                                        </p:tav>
                                        <p:tav tm="100000">
                                          <p:val>
                                            <p:strVal val="#ppt_x"/>
                                          </p:val>
                                        </p:tav>
                                      </p:tavLst>
                                    </p:anim>
                                    <p:anim calcmode="lin" valueType="num">
                                      <p:cBhvr>
                                        <p:cTn id="3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fade">
                                      <p:cBhvr>
                                        <p:cTn id="36" dur="1000"/>
                                        <p:tgtEl>
                                          <p:spTgt spid="54"/>
                                        </p:tgtEl>
                                      </p:cBhvr>
                                    </p:animEffect>
                                    <p:anim calcmode="lin" valueType="num">
                                      <p:cBhvr>
                                        <p:cTn id="37" dur="1000" fill="hold"/>
                                        <p:tgtEl>
                                          <p:spTgt spid="54"/>
                                        </p:tgtEl>
                                        <p:attrNameLst>
                                          <p:attrName>ppt_x</p:attrName>
                                        </p:attrNameLst>
                                      </p:cBhvr>
                                      <p:tavLst>
                                        <p:tav tm="0">
                                          <p:val>
                                            <p:strVal val="#ppt_x"/>
                                          </p:val>
                                        </p:tav>
                                        <p:tav tm="100000">
                                          <p:val>
                                            <p:strVal val="#ppt_x"/>
                                          </p:val>
                                        </p:tav>
                                      </p:tavLst>
                                    </p:anim>
                                    <p:anim calcmode="lin" valueType="num">
                                      <p:cBhvr>
                                        <p:cTn id="38" dur="1000" fill="hold"/>
                                        <p:tgtEl>
                                          <p:spTgt spid="5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1000"/>
                                        <p:tgtEl>
                                          <p:spTgt spid="41"/>
                                        </p:tgtEl>
                                      </p:cBhvr>
                                    </p:animEffect>
                                    <p:anim calcmode="lin" valueType="num">
                                      <p:cBhvr>
                                        <p:cTn id="42" dur="1000" fill="hold"/>
                                        <p:tgtEl>
                                          <p:spTgt spid="41"/>
                                        </p:tgtEl>
                                        <p:attrNameLst>
                                          <p:attrName>ppt_x</p:attrName>
                                        </p:attrNameLst>
                                      </p:cBhvr>
                                      <p:tavLst>
                                        <p:tav tm="0">
                                          <p:val>
                                            <p:strVal val="#ppt_x"/>
                                          </p:val>
                                        </p:tav>
                                        <p:tav tm="100000">
                                          <p:val>
                                            <p:strVal val="#ppt_x"/>
                                          </p:val>
                                        </p:tav>
                                      </p:tavLst>
                                    </p:anim>
                                    <p:anim calcmode="lin" valueType="num">
                                      <p:cBhvr>
                                        <p:cTn id="43"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55"/>
                                        </p:tgtEl>
                                        <p:attrNameLst>
                                          <p:attrName>style.visibility</p:attrName>
                                        </p:attrNameLst>
                                      </p:cBhvr>
                                      <p:to>
                                        <p:strVal val="visible"/>
                                      </p:to>
                                    </p:set>
                                    <p:animEffect transition="in" filter="fade">
                                      <p:cBhvr>
                                        <p:cTn id="48" dur="1000"/>
                                        <p:tgtEl>
                                          <p:spTgt spid="55"/>
                                        </p:tgtEl>
                                      </p:cBhvr>
                                    </p:animEffect>
                                    <p:anim calcmode="lin" valueType="num">
                                      <p:cBhvr>
                                        <p:cTn id="49" dur="1000" fill="hold"/>
                                        <p:tgtEl>
                                          <p:spTgt spid="55"/>
                                        </p:tgtEl>
                                        <p:attrNameLst>
                                          <p:attrName>ppt_x</p:attrName>
                                        </p:attrNameLst>
                                      </p:cBhvr>
                                      <p:tavLst>
                                        <p:tav tm="0">
                                          <p:val>
                                            <p:strVal val="#ppt_x"/>
                                          </p:val>
                                        </p:tav>
                                        <p:tav tm="100000">
                                          <p:val>
                                            <p:strVal val="#ppt_x"/>
                                          </p:val>
                                        </p:tav>
                                      </p:tavLst>
                                    </p:anim>
                                    <p:anim calcmode="lin" valueType="num">
                                      <p:cBhvr>
                                        <p:cTn id="50" dur="1000" fill="hold"/>
                                        <p:tgtEl>
                                          <p:spTgt spid="55"/>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1000"/>
                                        <p:tgtEl>
                                          <p:spTgt spid="42"/>
                                        </p:tgtEl>
                                      </p:cBhvr>
                                    </p:animEffect>
                                    <p:anim calcmode="lin" valueType="num">
                                      <p:cBhvr>
                                        <p:cTn id="54" dur="1000" fill="hold"/>
                                        <p:tgtEl>
                                          <p:spTgt spid="42"/>
                                        </p:tgtEl>
                                        <p:attrNameLst>
                                          <p:attrName>ppt_x</p:attrName>
                                        </p:attrNameLst>
                                      </p:cBhvr>
                                      <p:tavLst>
                                        <p:tav tm="0">
                                          <p:val>
                                            <p:strVal val="#ppt_x"/>
                                          </p:val>
                                        </p:tav>
                                        <p:tav tm="100000">
                                          <p:val>
                                            <p:strVal val="#ppt_x"/>
                                          </p:val>
                                        </p:tav>
                                      </p:tavLst>
                                    </p:anim>
                                    <p:anim calcmode="lin" valueType="num">
                                      <p:cBhvr>
                                        <p:cTn id="5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1000"/>
                                        <p:tgtEl>
                                          <p:spTgt spid="30"/>
                                        </p:tgtEl>
                                      </p:cBhvr>
                                    </p:animEffect>
                                    <p:anim calcmode="lin" valueType="num">
                                      <p:cBhvr>
                                        <p:cTn id="61" dur="1000" fill="hold"/>
                                        <p:tgtEl>
                                          <p:spTgt spid="30"/>
                                        </p:tgtEl>
                                        <p:attrNameLst>
                                          <p:attrName>ppt_x</p:attrName>
                                        </p:attrNameLst>
                                      </p:cBhvr>
                                      <p:tavLst>
                                        <p:tav tm="0">
                                          <p:val>
                                            <p:strVal val="#ppt_x"/>
                                          </p:val>
                                        </p:tav>
                                        <p:tav tm="100000">
                                          <p:val>
                                            <p:strVal val="#ppt_x"/>
                                          </p:val>
                                        </p:tav>
                                      </p:tavLst>
                                    </p:anim>
                                    <p:anim calcmode="lin" valueType="num">
                                      <p:cBhvr>
                                        <p:cTn id="62" dur="1000" fill="hold"/>
                                        <p:tgtEl>
                                          <p:spTgt spid="30"/>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1000"/>
                                        <p:tgtEl>
                                          <p:spTgt spid="31"/>
                                        </p:tgtEl>
                                      </p:cBhvr>
                                    </p:animEffect>
                                    <p:anim calcmode="lin" valueType="num">
                                      <p:cBhvr>
                                        <p:cTn id="66" dur="1000" fill="hold"/>
                                        <p:tgtEl>
                                          <p:spTgt spid="31"/>
                                        </p:tgtEl>
                                        <p:attrNameLst>
                                          <p:attrName>ppt_x</p:attrName>
                                        </p:attrNameLst>
                                      </p:cBhvr>
                                      <p:tavLst>
                                        <p:tav tm="0">
                                          <p:val>
                                            <p:strVal val="#ppt_x"/>
                                          </p:val>
                                        </p:tav>
                                        <p:tav tm="100000">
                                          <p:val>
                                            <p:strVal val="#ppt_x"/>
                                          </p:val>
                                        </p:tav>
                                      </p:tavLst>
                                    </p:anim>
                                    <p:anim calcmode="lin" valueType="num">
                                      <p:cBhvr>
                                        <p:cTn id="6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fade">
                                      <p:cBhvr>
                                        <p:cTn id="72" dur="1000"/>
                                        <p:tgtEl>
                                          <p:spTgt spid="47"/>
                                        </p:tgtEl>
                                      </p:cBhvr>
                                    </p:animEffect>
                                    <p:anim calcmode="lin" valueType="num">
                                      <p:cBhvr>
                                        <p:cTn id="73" dur="1000" fill="hold"/>
                                        <p:tgtEl>
                                          <p:spTgt spid="47"/>
                                        </p:tgtEl>
                                        <p:attrNameLst>
                                          <p:attrName>ppt_x</p:attrName>
                                        </p:attrNameLst>
                                      </p:cBhvr>
                                      <p:tavLst>
                                        <p:tav tm="0">
                                          <p:val>
                                            <p:strVal val="#ppt_x"/>
                                          </p:val>
                                        </p:tav>
                                        <p:tav tm="100000">
                                          <p:val>
                                            <p:strVal val="#ppt_x"/>
                                          </p:val>
                                        </p:tav>
                                      </p:tavLst>
                                    </p:anim>
                                    <p:anim calcmode="lin" valueType="num">
                                      <p:cBhvr>
                                        <p:cTn id="74" dur="1000" fill="hold"/>
                                        <p:tgtEl>
                                          <p:spTgt spid="47"/>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1000"/>
                                        <p:tgtEl>
                                          <p:spTgt spid="28"/>
                                        </p:tgtEl>
                                      </p:cBhvr>
                                    </p:animEffect>
                                    <p:anim calcmode="lin" valueType="num">
                                      <p:cBhvr>
                                        <p:cTn id="78" dur="1000" fill="hold"/>
                                        <p:tgtEl>
                                          <p:spTgt spid="28"/>
                                        </p:tgtEl>
                                        <p:attrNameLst>
                                          <p:attrName>ppt_x</p:attrName>
                                        </p:attrNameLst>
                                      </p:cBhvr>
                                      <p:tavLst>
                                        <p:tav tm="0">
                                          <p:val>
                                            <p:strVal val="#ppt_x"/>
                                          </p:val>
                                        </p:tav>
                                        <p:tav tm="100000">
                                          <p:val>
                                            <p:strVal val="#ppt_x"/>
                                          </p:val>
                                        </p:tav>
                                      </p:tavLst>
                                    </p:anim>
                                    <p:anim calcmode="lin" valueType="num">
                                      <p:cBhvr>
                                        <p:cTn id="7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1000"/>
                                        <p:tgtEl>
                                          <p:spTgt spid="29"/>
                                        </p:tgtEl>
                                      </p:cBhvr>
                                    </p:animEffect>
                                    <p:anim calcmode="lin" valueType="num">
                                      <p:cBhvr>
                                        <p:cTn id="85" dur="1000" fill="hold"/>
                                        <p:tgtEl>
                                          <p:spTgt spid="29"/>
                                        </p:tgtEl>
                                        <p:attrNameLst>
                                          <p:attrName>ppt_x</p:attrName>
                                        </p:attrNameLst>
                                      </p:cBhvr>
                                      <p:tavLst>
                                        <p:tav tm="0">
                                          <p:val>
                                            <p:strVal val="#ppt_x"/>
                                          </p:val>
                                        </p:tav>
                                        <p:tav tm="100000">
                                          <p:val>
                                            <p:strVal val="#ppt_x"/>
                                          </p:val>
                                        </p:tav>
                                      </p:tavLst>
                                    </p:anim>
                                    <p:anim calcmode="lin" valueType="num">
                                      <p:cBhvr>
                                        <p:cTn id="86" dur="1000" fill="hold"/>
                                        <p:tgtEl>
                                          <p:spTgt spid="29"/>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48"/>
                                        </p:tgtEl>
                                        <p:attrNameLst>
                                          <p:attrName>style.visibility</p:attrName>
                                        </p:attrNameLst>
                                      </p:cBhvr>
                                      <p:to>
                                        <p:strVal val="visible"/>
                                      </p:to>
                                    </p:set>
                                    <p:animEffect transition="in" filter="fade">
                                      <p:cBhvr>
                                        <p:cTn id="89" dur="1000"/>
                                        <p:tgtEl>
                                          <p:spTgt spid="48"/>
                                        </p:tgtEl>
                                      </p:cBhvr>
                                    </p:animEffect>
                                    <p:anim calcmode="lin" valueType="num">
                                      <p:cBhvr>
                                        <p:cTn id="90" dur="1000" fill="hold"/>
                                        <p:tgtEl>
                                          <p:spTgt spid="48"/>
                                        </p:tgtEl>
                                        <p:attrNameLst>
                                          <p:attrName>ppt_x</p:attrName>
                                        </p:attrNameLst>
                                      </p:cBhvr>
                                      <p:tavLst>
                                        <p:tav tm="0">
                                          <p:val>
                                            <p:strVal val="#ppt_x"/>
                                          </p:val>
                                        </p:tav>
                                        <p:tav tm="100000">
                                          <p:val>
                                            <p:strVal val="#ppt_x"/>
                                          </p:val>
                                        </p:tav>
                                      </p:tavLst>
                                    </p:anim>
                                    <p:anim calcmode="lin" valueType="num">
                                      <p:cBhvr>
                                        <p:cTn id="91"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nodeType="clickEffect">
                                  <p:stCondLst>
                                    <p:cond delay="0"/>
                                  </p:stCondLst>
                                  <p:childTnLst>
                                    <p:set>
                                      <p:cBhvr>
                                        <p:cTn id="95" dur="1" fill="hold">
                                          <p:stCondLst>
                                            <p:cond delay="0"/>
                                          </p:stCondLst>
                                        </p:cTn>
                                        <p:tgtEl>
                                          <p:spTgt spid="49"/>
                                        </p:tgtEl>
                                        <p:attrNameLst>
                                          <p:attrName>style.visibility</p:attrName>
                                        </p:attrNameLst>
                                      </p:cBhvr>
                                      <p:to>
                                        <p:strVal val="visible"/>
                                      </p:to>
                                    </p:set>
                                    <p:animEffect transition="in" filter="fade">
                                      <p:cBhvr>
                                        <p:cTn id="96" dur="1000"/>
                                        <p:tgtEl>
                                          <p:spTgt spid="49"/>
                                        </p:tgtEl>
                                      </p:cBhvr>
                                    </p:animEffect>
                                    <p:anim calcmode="lin" valueType="num">
                                      <p:cBhvr>
                                        <p:cTn id="97" dur="1000" fill="hold"/>
                                        <p:tgtEl>
                                          <p:spTgt spid="49"/>
                                        </p:tgtEl>
                                        <p:attrNameLst>
                                          <p:attrName>ppt_x</p:attrName>
                                        </p:attrNameLst>
                                      </p:cBhvr>
                                      <p:tavLst>
                                        <p:tav tm="0">
                                          <p:val>
                                            <p:strVal val="#ppt_x"/>
                                          </p:val>
                                        </p:tav>
                                        <p:tav tm="100000">
                                          <p:val>
                                            <p:strVal val="#ppt_x"/>
                                          </p:val>
                                        </p:tav>
                                      </p:tavLst>
                                    </p:anim>
                                    <p:anim calcmode="lin" valueType="num">
                                      <p:cBhvr>
                                        <p:cTn id="98" dur="1000" fill="hold"/>
                                        <p:tgtEl>
                                          <p:spTgt spid="49"/>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34"/>
                                        </p:tgtEl>
                                        <p:attrNameLst>
                                          <p:attrName>style.visibility</p:attrName>
                                        </p:attrNameLst>
                                      </p:cBhvr>
                                      <p:to>
                                        <p:strVal val="visible"/>
                                      </p:to>
                                    </p:set>
                                    <p:animEffect transition="in" filter="fade">
                                      <p:cBhvr>
                                        <p:cTn id="101" dur="1000"/>
                                        <p:tgtEl>
                                          <p:spTgt spid="34"/>
                                        </p:tgtEl>
                                      </p:cBhvr>
                                    </p:animEffect>
                                    <p:anim calcmode="lin" valueType="num">
                                      <p:cBhvr>
                                        <p:cTn id="102" dur="1000" fill="hold"/>
                                        <p:tgtEl>
                                          <p:spTgt spid="34"/>
                                        </p:tgtEl>
                                        <p:attrNameLst>
                                          <p:attrName>ppt_x</p:attrName>
                                        </p:attrNameLst>
                                      </p:cBhvr>
                                      <p:tavLst>
                                        <p:tav tm="0">
                                          <p:val>
                                            <p:strVal val="#ppt_x"/>
                                          </p:val>
                                        </p:tav>
                                        <p:tav tm="100000">
                                          <p:val>
                                            <p:strVal val="#ppt_x"/>
                                          </p:val>
                                        </p:tav>
                                      </p:tavLst>
                                    </p:anim>
                                    <p:anim calcmode="lin" valueType="num">
                                      <p:cBhvr>
                                        <p:cTn id="10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nodeType="clickEffect">
                                  <p:stCondLst>
                                    <p:cond delay="0"/>
                                  </p:stCondLst>
                                  <p:childTnLst>
                                    <p:set>
                                      <p:cBhvr>
                                        <p:cTn id="107" dur="1" fill="hold">
                                          <p:stCondLst>
                                            <p:cond delay="0"/>
                                          </p:stCondLst>
                                        </p:cTn>
                                        <p:tgtEl>
                                          <p:spTgt spid="44"/>
                                        </p:tgtEl>
                                        <p:attrNameLst>
                                          <p:attrName>style.visibility</p:attrName>
                                        </p:attrNameLst>
                                      </p:cBhvr>
                                      <p:to>
                                        <p:strVal val="visible"/>
                                      </p:to>
                                    </p:set>
                                    <p:animEffect transition="in" filter="fade">
                                      <p:cBhvr>
                                        <p:cTn id="108" dur="1000"/>
                                        <p:tgtEl>
                                          <p:spTgt spid="44"/>
                                        </p:tgtEl>
                                      </p:cBhvr>
                                    </p:animEffect>
                                    <p:anim calcmode="lin" valueType="num">
                                      <p:cBhvr>
                                        <p:cTn id="109" dur="1000" fill="hold"/>
                                        <p:tgtEl>
                                          <p:spTgt spid="44"/>
                                        </p:tgtEl>
                                        <p:attrNameLst>
                                          <p:attrName>ppt_x</p:attrName>
                                        </p:attrNameLst>
                                      </p:cBhvr>
                                      <p:tavLst>
                                        <p:tav tm="0">
                                          <p:val>
                                            <p:strVal val="#ppt_x"/>
                                          </p:val>
                                        </p:tav>
                                        <p:tav tm="100000">
                                          <p:val>
                                            <p:strVal val="#ppt_x"/>
                                          </p:val>
                                        </p:tav>
                                      </p:tavLst>
                                    </p:anim>
                                    <p:anim calcmode="lin" valueType="num">
                                      <p:cBhvr>
                                        <p:cTn id="110" dur="1000" fill="hold"/>
                                        <p:tgtEl>
                                          <p:spTgt spid="44"/>
                                        </p:tgtEl>
                                        <p:attrNameLst>
                                          <p:attrName>ppt_y</p:attrName>
                                        </p:attrNameLst>
                                      </p:cBhvr>
                                      <p:tavLst>
                                        <p:tav tm="0">
                                          <p:val>
                                            <p:strVal val="#ppt_y+.1"/>
                                          </p:val>
                                        </p:tav>
                                        <p:tav tm="100000">
                                          <p:val>
                                            <p:strVal val="#ppt_y"/>
                                          </p:val>
                                        </p:tav>
                                      </p:tavLst>
                                    </p:anim>
                                  </p:childTnLst>
                                </p:cTn>
                              </p:par>
                              <p:par>
                                <p:cTn id="111" presetID="42" presetClass="entr" presetSubtype="0" fill="hold" grpId="0" nodeType="withEffect">
                                  <p:stCondLst>
                                    <p:cond delay="0"/>
                                  </p:stCondLst>
                                  <p:childTnLst>
                                    <p:set>
                                      <p:cBhvr>
                                        <p:cTn id="112" dur="1" fill="hold">
                                          <p:stCondLst>
                                            <p:cond delay="0"/>
                                          </p:stCondLst>
                                        </p:cTn>
                                        <p:tgtEl>
                                          <p:spTgt spid="36"/>
                                        </p:tgtEl>
                                        <p:attrNameLst>
                                          <p:attrName>style.visibility</p:attrName>
                                        </p:attrNameLst>
                                      </p:cBhvr>
                                      <p:to>
                                        <p:strVal val="visible"/>
                                      </p:to>
                                    </p:set>
                                    <p:animEffect transition="in" filter="fade">
                                      <p:cBhvr>
                                        <p:cTn id="113" dur="1000"/>
                                        <p:tgtEl>
                                          <p:spTgt spid="36"/>
                                        </p:tgtEl>
                                      </p:cBhvr>
                                    </p:animEffect>
                                    <p:anim calcmode="lin" valueType="num">
                                      <p:cBhvr>
                                        <p:cTn id="114" dur="1000" fill="hold"/>
                                        <p:tgtEl>
                                          <p:spTgt spid="36"/>
                                        </p:tgtEl>
                                        <p:attrNameLst>
                                          <p:attrName>ppt_x</p:attrName>
                                        </p:attrNameLst>
                                      </p:cBhvr>
                                      <p:tavLst>
                                        <p:tav tm="0">
                                          <p:val>
                                            <p:strVal val="#ppt_x"/>
                                          </p:val>
                                        </p:tav>
                                        <p:tav tm="100000">
                                          <p:val>
                                            <p:strVal val="#ppt_x"/>
                                          </p:val>
                                        </p:tav>
                                      </p:tavLst>
                                    </p:anim>
                                    <p:anim calcmode="lin" valueType="num">
                                      <p:cBhvr>
                                        <p:cTn id="11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2" presetClass="entr" presetSubtype="0" fill="hold" grpId="0" nodeType="clickEffect">
                                  <p:stCondLst>
                                    <p:cond delay="0"/>
                                  </p:stCondLst>
                                  <p:childTnLst>
                                    <p:set>
                                      <p:cBhvr>
                                        <p:cTn id="119" dur="1" fill="hold">
                                          <p:stCondLst>
                                            <p:cond delay="0"/>
                                          </p:stCondLst>
                                        </p:cTn>
                                        <p:tgtEl>
                                          <p:spTgt spid="50"/>
                                        </p:tgtEl>
                                        <p:attrNameLst>
                                          <p:attrName>style.visibility</p:attrName>
                                        </p:attrNameLst>
                                      </p:cBhvr>
                                      <p:to>
                                        <p:strVal val="visible"/>
                                      </p:to>
                                    </p:set>
                                    <p:animEffect transition="in" filter="fade">
                                      <p:cBhvr>
                                        <p:cTn id="120" dur="1000"/>
                                        <p:tgtEl>
                                          <p:spTgt spid="50"/>
                                        </p:tgtEl>
                                      </p:cBhvr>
                                    </p:animEffect>
                                    <p:anim calcmode="lin" valueType="num">
                                      <p:cBhvr>
                                        <p:cTn id="121" dur="1000" fill="hold"/>
                                        <p:tgtEl>
                                          <p:spTgt spid="50"/>
                                        </p:tgtEl>
                                        <p:attrNameLst>
                                          <p:attrName>ppt_x</p:attrName>
                                        </p:attrNameLst>
                                      </p:cBhvr>
                                      <p:tavLst>
                                        <p:tav tm="0">
                                          <p:val>
                                            <p:strVal val="#ppt_x"/>
                                          </p:val>
                                        </p:tav>
                                        <p:tav tm="100000">
                                          <p:val>
                                            <p:strVal val="#ppt_x"/>
                                          </p:val>
                                        </p:tav>
                                      </p:tavLst>
                                    </p:anim>
                                    <p:anim calcmode="lin" valueType="num">
                                      <p:cBhvr>
                                        <p:cTn id="122" dur="1000" fill="hold"/>
                                        <p:tgtEl>
                                          <p:spTgt spid="50"/>
                                        </p:tgtEl>
                                        <p:attrNameLst>
                                          <p:attrName>ppt_y</p:attrName>
                                        </p:attrNameLst>
                                      </p:cBhvr>
                                      <p:tavLst>
                                        <p:tav tm="0">
                                          <p:val>
                                            <p:strVal val="#ppt_y+.1"/>
                                          </p:val>
                                        </p:tav>
                                        <p:tav tm="100000">
                                          <p:val>
                                            <p:strVal val="#ppt_y"/>
                                          </p:val>
                                        </p:tav>
                                      </p:tavLst>
                                    </p:anim>
                                  </p:childTnLst>
                                </p:cTn>
                              </p:par>
                              <p:par>
                                <p:cTn id="123" presetID="42" presetClass="entr" presetSubtype="0" fill="hold" nodeType="withEffect">
                                  <p:stCondLst>
                                    <p:cond delay="0"/>
                                  </p:stCondLst>
                                  <p:childTnLst>
                                    <p:set>
                                      <p:cBhvr>
                                        <p:cTn id="124" dur="1" fill="hold">
                                          <p:stCondLst>
                                            <p:cond delay="0"/>
                                          </p:stCondLst>
                                        </p:cTn>
                                        <p:tgtEl>
                                          <p:spTgt spid="53"/>
                                        </p:tgtEl>
                                        <p:attrNameLst>
                                          <p:attrName>style.visibility</p:attrName>
                                        </p:attrNameLst>
                                      </p:cBhvr>
                                      <p:to>
                                        <p:strVal val="visible"/>
                                      </p:to>
                                    </p:set>
                                    <p:animEffect transition="in" filter="fade">
                                      <p:cBhvr>
                                        <p:cTn id="125" dur="1000"/>
                                        <p:tgtEl>
                                          <p:spTgt spid="53"/>
                                        </p:tgtEl>
                                      </p:cBhvr>
                                    </p:animEffect>
                                    <p:anim calcmode="lin" valueType="num">
                                      <p:cBhvr>
                                        <p:cTn id="126" dur="1000" fill="hold"/>
                                        <p:tgtEl>
                                          <p:spTgt spid="53"/>
                                        </p:tgtEl>
                                        <p:attrNameLst>
                                          <p:attrName>ppt_x</p:attrName>
                                        </p:attrNameLst>
                                      </p:cBhvr>
                                      <p:tavLst>
                                        <p:tav tm="0">
                                          <p:val>
                                            <p:strVal val="#ppt_x"/>
                                          </p:val>
                                        </p:tav>
                                        <p:tav tm="100000">
                                          <p:val>
                                            <p:strVal val="#ppt_x"/>
                                          </p:val>
                                        </p:tav>
                                      </p:tavLst>
                                    </p:anim>
                                    <p:anim calcmode="lin" valueType="num">
                                      <p:cBhvr>
                                        <p:cTn id="127"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4" grpId="0" animBg="1"/>
      <p:bldP spid="39" grpId="0" animBg="1"/>
      <p:bldP spid="40" grpId="0" animBg="1"/>
      <p:bldP spid="41" grpId="0" animBg="1"/>
      <p:bldP spid="42" grpId="0" animBg="1"/>
      <p:bldP spid="30" grpId="0" animBg="1"/>
      <p:bldP spid="36" grpId="0" animBg="1"/>
      <p:bldP spid="5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1716E15-C457-0648-97BE-173034BEB4C9}"/>
              </a:ext>
            </a:extLst>
          </p:cNvPr>
          <p:cNvSpPr/>
          <p:nvPr/>
        </p:nvSpPr>
        <p:spPr>
          <a:xfrm>
            <a:off x="295276" y="190501"/>
            <a:ext cx="11725274" cy="6467474"/>
          </a:xfrm>
          <a:custGeom>
            <a:avLst/>
            <a:gdLst>
              <a:gd name="connsiteX0" fmla="*/ 0 w 11725274"/>
              <a:gd name="connsiteY0" fmla="*/ 1077934 h 6467474"/>
              <a:gd name="connsiteX1" fmla="*/ 1077934 w 11725274"/>
              <a:gd name="connsiteY1" fmla="*/ 0 h 6467474"/>
              <a:gd name="connsiteX2" fmla="*/ 10647340 w 11725274"/>
              <a:gd name="connsiteY2" fmla="*/ 0 h 6467474"/>
              <a:gd name="connsiteX3" fmla="*/ 11725274 w 11725274"/>
              <a:gd name="connsiteY3" fmla="*/ 1077934 h 6467474"/>
              <a:gd name="connsiteX4" fmla="*/ 11725274 w 11725274"/>
              <a:gd name="connsiteY4" fmla="*/ 5389540 h 6467474"/>
              <a:gd name="connsiteX5" fmla="*/ 10647340 w 11725274"/>
              <a:gd name="connsiteY5" fmla="*/ 6467474 h 6467474"/>
              <a:gd name="connsiteX6" fmla="*/ 1077934 w 11725274"/>
              <a:gd name="connsiteY6" fmla="*/ 6467474 h 6467474"/>
              <a:gd name="connsiteX7" fmla="*/ 0 w 11725274"/>
              <a:gd name="connsiteY7" fmla="*/ 5389540 h 6467474"/>
              <a:gd name="connsiteX8" fmla="*/ 0 w 11725274"/>
              <a:gd name="connsiteY8" fmla="*/ 1077934 h 6467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274" h="6467474" fill="none" extrusionOk="0">
                <a:moveTo>
                  <a:pt x="0" y="1077934"/>
                </a:moveTo>
                <a:cubicBezTo>
                  <a:pt x="54423" y="531928"/>
                  <a:pt x="516885" y="1137"/>
                  <a:pt x="1077934" y="0"/>
                </a:cubicBezTo>
                <a:cubicBezTo>
                  <a:pt x="5702130" y="57678"/>
                  <a:pt x="8338786" y="-117734"/>
                  <a:pt x="10647340" y="0"/>
                </a:cubicBezTo>
                <a:cubicBezTo>
                  <a:pt x="11246400" y="7593"/>
                  <a:pt x="11736477" y="459497"/>
                  <a:pt x="11725274" y="1077934"/>
                </a:cubicBezTo>
                <a:cubicBezTo>
                  <a:pt x="11598562" y="1644556"/>
                  <a:pt x="11597506" y="3348337"/>
                  <a:pt x="11725274" y="5389540"/>
                </a:cubicBezTo>
                <a:cubicBezTo>
                  <a:pt x="11720029" y="6050380"/>
                  <a:pt x="11330763" y="6512890"/>
                  <a:pt x="10647340" y="6467474"/>
                </a:cubicBezTo>
                <a:cubicBezTo>
                  <a:pt x="9612860" y="6474300"/>
                  <a:pt x="3651450" y="6489602"/>
                  <a:pt x="1077934" y="6467474"/>
                </a:cubicBezTo>
                <a:cubicBezTo>
                  <a:pt x="419119" y="6540160"/>
                  <a:pt x="-17101" y="6096024"/>
                  <a:pt x="0" y="5389540"/>
                </a:cubicBezTo>
                <a:cubicBezTo>
                  <a:pt x="-169495" y="4500042"/>
                  <a:pt x="-134306" y="2541828"/>
                  <a:pt x="0" y="1077934"/>
                </a:cubicBezTo>
                <a:close/>
              </a:path>
              <a:path w="11725274" h="6467474" stroke="0" extrusionOk="0">
                <a:moveTo>
                  <a:pt x="0" y="1077934"/>
                </a:moveTo>
                <a:cubicBezTo>
                  <a:pt x="94073" y="411131"/>
                  <a:pt x="465783" y="-64724"/>
                  <a:pt x="1077934" y="0"/>
                </a:cubicBezTo>
                <a:cubicBezTo>
                  <a:pt x="3706462" y="-119478"/>
                  <a:pt x="9288473" y="22869"/>
                  <a:pt x="10647340" y="0"/>
                </a:cubicBezTo>
                <a:cubicBezTo>
                  <a:pt x="11237958" y="-49429"/>
                  <a:pt x="11801125" y="391166"/>
                  <a:pt x="11725274" y="1077934"/>
                </a:cubicBezTo>
                <a:cubicBezTo>
                  <a:pt x="11592497" y="1556682"/>
                  <a:pt x="11674753" y="4113828"/>
                  <a:pt x="11725274" y="5389540"/>
                </a:cubicBezTo>
                <a:cubicBezTo>
                  <a:pt x="11737785" y="5989317"/>
                  <a:pt x="11230534" y="6491854"/>
                  <a:pt x="10647340" y="6467474"/>
                </a:cubicBezTo>
                <a:cubicBezTo>
                  <a:pt x="8022293" y="6480916"/>
                  <a:pt x="4660923" y="6361325"/>
                  <a:pt x="1077934" y="6467474"/>
                </a:cubicBezTo>
                <a:cubicBezTo>
                  <a:pt x="537702" y="6535984"/>
                  <a:pt x="2805" y="6014249"/>
                  <a:pt x="0" y="5389540"/>
                </a:cubicBezTo>
                <a:cubicBezTo>
                  <a:pt x="65430" y="3416591"/>
                  <a:pt x="152388" y="2155098"/>
                  <a:pt x="0" y="1077934"/>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4" name="Picture 2" descr="7 tuổi đạt kỉ lục “dịch giả nhỏ tuổi nhất Việt Nam”, &quot;thần đồng&quot; Đỗ Nhật Nam  hiện tại ra sao?">
            <a:extLst>
              <a:ext uri="{FF2B5EF4-FFF2-40B4-BE49-F238E27FC236}">
                <a16:creationId xmlns:a16="http://schemas.microsoft.com/office/drawing/2014/main" id="{383EA35A-8367-4F63-A7D2-7914729551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809" y="601979"/>
            <a:ext cx="2701925" cy="4038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descr="Giáo dục - Thành quả 18 năm của mẹ 'thần đồng' Đỗ Nhật Nam gói gọn trong câu nói này (Hình 3).">
            <a:extLst>
              <a:ext uri="{FF2B5EF4-FFF2-40B4-BE49-F238E27FC236}">
                <a16:creationId xmlns:a16="http://schemas.microsoft.com/office/drawing/2014/main" id="{ED080034-A112-4E18-B4B0-8457D3AED2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0069" y="601979"/>
            <a:ext cx="2703663" cy="4038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6" descr="Mẹ thần đồng Đỗ Nhật Nam bất ngờ &quot;phủ nhận&quot; tài năng của con trai trên  mạng: Không có những nguồn hỗ trợ tài chính Nam không thể có một lộ trình">
            <a:extLst>
              <a:ext uri="{FF2B5EF4-FFF2-40B4-BE49-F238E27FC236}">
                <a16:creationId xmlns:a16="http://schemas.microsoft.com/office/drawing/2014/main" id="{73FA4FB7-8D60-4552-AB88-B69A54DE16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182587"/>
            <a:ext cx="5693254" cy="41719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8794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D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88707" y="-101735"/>
            <a:ext cx="12475856" cy="5489377"/>
          </a:xfrm>
          <a:prstGeom prst="rect">
            <a:avLst/>
          </a:prstGeom>
        </p:spPr>
      </p:pic>
      <p:pic>
        <p:nvPicPr>
          <p:cNvPr id="3" name="Picture 3"/>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73864" y="2767980"/>
            <a:ext cx="1609329" cy="970928"/>
          </a:xfrm>
          <a:prstGeom prst="rect">
            <a:avLst/>
          </a:prstGeom>
        </p:spPr>
      </p:pic>
      <p:pic>
        <p:nvPicPr>
          <p:cNvPr id="4" name="Picture 4"/>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21112" y="1140153"/>
            <a:ext cx="3357891" cy="4076909"/>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42531" y="2276564"/>
            <a:ext cx="2562397" cy="3111078"/>
          </a:xfrm>
          <a:prstGeom prst="rect">
            <a:avLst/>
          </a:prstGeom>
        </p:spPr>
      </p:pic>
      <p:pic>
        <p:nvPicPr>
          <p:cNvPr id="7" name="Picture 7"/>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752569" y="3358761"/>
            <a:ext cx="1504413" cy="1826551"/>
          </a:xfrm>
          <a:prstGeom prst="rect">
            <a:avLst/>
          </a:prstGeom>
        </p:spPr>
      </p:pic>
      <p:pic>
        <p:nvPicPr>
          <p:cNvPr id="8" name="Picture 8"/>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5800" y="2710772"/>
            <a:ext cx="2038121" cy="2474540"/>
          </a:xfrm>
          <a:prstGeom prst="rect">
            <a:avLst/>
          </a:prstGeom>
        </p:spPr>
      </p:pic>
      <p:grpSp>
        <p:nvGrpSpPr>
          <p:cNvPr id="12" name="Group 12"/>
          <p:cNvGrpSpPr/>
          <p:nvPr/>
        </p:nvGrpSpPr>
        <p:grpSpPr>
          <a:xfrm>
            <a:off x="-148998" y="5616541"/>
            <a:ext cx="12489997" cy="1470975"/>
            <a:chOff x="0" y="0"/>
            <a:chExt cx="4934320" cy="581126"/>
          </a:xfrm>
        </p:grpSpPr>
        <p:sp>
          <p:nvSpPr>
            <p:cNvPr id="13" name="Freeform 13"/>
            <p:cNvSpPr/>
            <p:nvPr/>
          </p:nvSpPr>
          <p:spPr>
            <a:xfrm>
              <a:off x="0" y="0"/>
              <a:ext cx="4934320" cy="581126"/>
            </a:xfrm>
            <a:custGeom>
              <a:avLst/>
              <a:gdLst/>
              <a:ahLst/>
              <a:cxnLst/>
              <a:rect l="l" t="t" r="r" b="b"/>
              <a:pathLst>
                <a:path w="4934320" h="581126">
                  <a:moveTo>
                    <a:pt x="0" y="0"/>
                  </a:moveTo>
                  <a:lnTo>
                    <a:pt x="4934320" y="0"/>
                  </a:lnTo>
                  <a:lnTo>
                    <a:pt x="4934320" y="581126"/>
                  </a:lnTo>
                  <a:lnTo>
                    <a:pt x="0" y="581126"/>
                  </a:lnTo>
                  <a:close/>
                </a:path>
              </a:pathLst>
            </a:custGeom>
            <a:solidFill>
              <a:srgbClr val="5B8422"/>
            </a:solidFill>
          </p:spPr>
        </p:sp>
        <p:sp>
          <p:nvSpPr>
            <p:cNvPr id="14" name="TextBox 14"/>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494"/>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47687" y="5135625"/>
            <a:ext cx="12305899" cy="1392528"/>
            <a:chOff x="0" y="0"/>
            <a:chExt cx="24611798" cy="2785057"/>
          </a:xfrm>
        </p:grpSpPr>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0"/>
              <a:ext cx="12453505" cy="2785057"/>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158293" y="0"/>
              <a:ext cx="12453505" cy="2785057"/>
            </a:xfrm>
            <a:prstGeom prst="rect">
              <a:avLst/>
            </a:prstGeom>
          </p:spPr>
        </p:pic>
      </p:grpSp>
      <p:grpSp>
        <p:nvGrpSpPr>
          <p:cNvPr id="18" name="Group 18"/>
          <p:cNvGrpSpPr/>
          <p:nvPr/>
        </p:nvGrpSpPr>
        <p:grpSpPr>
          <a:xfrm>
            <a:off x="-183339" y="4956006"/>
            <a:ext cx="12469555" cy="217719"/>
            <a:chOff x="0" y="0"/>
            <a:chExt cx="24939110" cy="435437"/>
          </a:xfrm>
        </p:grpSpPr>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6842584" cy="435437"/>
            </a:xfrm>
            <a:prstGeom prst="rect">
              <a:avLst/>
            </a:prstGeom>
          </p:spPr>
        </p:pic>
        <p:pic>
          <p:nvPicPr>
            <p:cNvPr id="20" name="Picture 2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113616" y="0"/>
              <a:ext cx="6842584" cy="435437"/>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982911" y="0"/>
              <a:ext cx="6842584" cy="435437"/>
            </a:xfrm>
            <a:prstGeom prst="rect">
              <a:avLst/>
            </a:prstGeom>
          </p:spPr>
        </p:pic>
        <p:pic>
          <p:nvPicPr>
            <p:cNvPr id="22"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096527" y="0"/>
              <a:ext cx="6842584" cy="435437"/>
            </a:xfrm>
            <a:prstGeom prst="rect">
              <a:avLst/>
            </a:prstGeom>
          </p:spPr>
        </p:pic>
      </p:grpSp>
      <p:pic>
        <p:nvPicPr>
          <p:cNvPr id="23" name="Picture 2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973224" y="4105965"/>
            <a:ext cx="2271679" cy="2752035"/>
          </a:xfrm>
          <a:prstGeom prst="rect">
            <a:avLst/>
          </a:prstGeom>
        </p:spPr>
      </p:pic>
      <p:pic>
        <p:nvPicPr>
          <p:cNvPr id="25" name="Picture 25"/>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92929" y="-871660"/>
            <a:ext cx="2581515" cy="1557460"/>
          </a:xfrm>
          <a:prstGeom prst="rect">
            <a:avLst/>
          </a:prstGeom>
        </p:spPr>
      </p:pic>
      <p:pic>
        <p:nvPicPr>
          <p:cNvPr id="26" name="Picture 26"/>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7012" y="-101735"/>
            <a:ext cx="1127336" cy="680136"/>
          </a:xfrm>
          <a:prstGeom prst="rect">
            <a:avLst/>
          </a:prstGeom>
        </p:spPr>
      </p:pic>
      <p:pic>
        <p:nvPicPr>
          <p:cNvPr id="27" name="Picture 27"/>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063589" y="3373346"/>
            <a:ext cx="3829340" cy="2743200"/>
          </a:xfrm>
          <a:prstGeom prst="rect">
            <a:avLst/>
          </a:prstGeom>
        </p:spPr>
      </p:pic>
      <p:pic>
        <p:nvPicPr>
          <p:cNvPr id="29" name="Picture 2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919714" y="5787692"/>
            <a:ext cx="4337269" cy="1309067"/>
          </a:xfrm>
          <a:prstGeom prst="rect">
            <a:avLst/>
          </a:prstGeom>
        </p:spPr>
      </p:pic>
      <p:pic>
        <p:nvPicPr>
          <p:cNvPr id="30" name="Picture 3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3216869" y="5173725"/>
            <a:ext cx="6067060" cy="1831149"/>
          </a:xfrm>
          <a:prstGeom prst="rect">
            <a:avLst/>
          </a:prstGeom>
        </p:spPr>
      </p:pic>
      <p:pic>
        <p:nvPicPr>
          <p:cNvPr id="31" name="Picture 31"/>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8662091" y="5217062"/>
            <a:ext cx="6548361" cy="1976414"/>
          </a:xfrm>
          <a:prstGeom prst="rect">
            <a:avLst/>
          </a:prstGeom>
        </p:spPr>
      </p:pic>
      <p:pic>
        <p:nvPicPr>
          <p:cNvPr id="34" name="Picture 10">
            <a:extLst>
              <a:ext uri="{FF2B5EF4-FFF2-40B4-BE49-F238E27FC236}">
                <a16:creationId xmlns:a16="http://schemas.microsoft.com/office/drawing/2014/main" id="{F25B05C6-8ACE-FC6D-F277-DB2B211CC113}"/>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20657356">
            <a:off x="113039" y="573517"/>
            <a:ext cx="3748989" cy="1653268"/>
          </a:xfrm>
          <a:prstGeom prst="rect">
            <a:avLst/>
          </a:prstGeom>
        </p:spPr>
      </p:pic>
      <p:pic>
        <p:nvPicPr>
          <p:cNvPr id="33" name="Picture 32">
            <a:extLst>
              <a:ext uri="{FF2B5EF4-FFF2-40B4-BE49-F238E27FC236}">
                <a16:creationId xmlns:a16="http://schemas.microsoft.com/office/drawing/2014/main" id="{654F9BEC-AD17-8144-00AF-669C3A435710}"/>
              </a:ext>
            </a:extLst>
          </p:cNvPr>
          <p:cNvPicPr>
            <a:picLocks noChangeAspect="1"/>
          </p:cNvPicPr>
          <p:nvPr/>
        </p:nvPicPr>
        <p:blipFill>
          <a:blip r:embed="rId24"/>
          <a:stretch>
            <a:fillRect/>
          </a:stretch>
        </p:blipFill>
        <p:spPr>
          <a:xfrm rot="20599183">
            <a:off x="-76441" y="871904"/>
            <a:ext cx="4121501" cy="1379606"/>
          </a:xfrm>
          <a:prstGeom prst="rect">
            <a:avLst/>
          </a:prstGeom>
        </p:spPr>
      </p:pic>
      <p:pic>
        <p:nvPicPr>
          <p:cNvPr id="10" name="Picture 9">
            <a:extLst>
              <a:ext uri="{FF2B5EF4-FFF2-40B4-BE49-F238E27FC236}">
                <a16:creationId xmlns:a16="http://schemas.microsoft.com/office/drawing/2014/main" id="{D23938CD-6B40-28C3-DD36-91372E35D26B}"/>
              </a:ext>
            </a:extLst>
          </p:cNvPr>
          <p:cNvPicPr>
            <a:picLocks noChangeAspect="1"/>
          </p:cNvPicPr>
          <p:nvPr/>
        </p:nvPicPr>
        <p:blipFill>
          <a:blip r:embed="rId25"/>
          <a:stretch>
            <a:fillRect/>
          </a:stretch>
        </p:blipFill>
        <p:spPr>
          <a:xfrm>
            <a:off x="1773561" y="1718924"/>
            <a:ext cx="8644877" cy="3420152"/>
          </a:xfrm>
          <a:prstGeom prst="rect">
            <a:avLst/>
          </a:prstGeom>
        </p:spPr>
      </p:pic>
    </p:spTree>
    <p:extLst>
      <p:ext uri="{BB962C8B-B14F-4D97-AF65-F5344CB8AC3E}">
        <p14:creationId xmlns:p14="http://schemas.microsoft.com/office/powerpoint/2010/main" val="19289357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oa lá mùa xuân (Tập hát theo bài hát mẫu SGK lớp 2 NXBGD)">
            <a:hlinkClick r:id="" action="ppaction://media"/>
            <a:extLst>
              <a:ext uri="{FF2B5EF4-FFF2-40B4-BE49-F238E27FC236}">
                <a16:creationId xmlns:a16="http://schemas.microsoft.com/office/drawing/2014/main" id="{2C31A0D0-CB24-4313-8B24-0476E12D634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8383" y="263478"/>
            <a:ext cx="10896600" cy="6129338"/>
          </a:xfrm>
          <a:prstGeom prst="rect">
            <a:avLst/>
          </a:prstGeom>
        </p:spPr>
      </p:pic>
    </p:spTree>
    <p:extLst>
      <p:ext uri="{BB962C8B-B14F-4D97-AF65-F5344CB8AC3E}">
        <p14:creationId xmlns:p14="http://schemas.microsoft.com/office/powerpoint/2010/main" val="22925326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6FBEC4-DBAB-7B26-E9A3-7379A8FFF1CE}"/>
              </a:ext>
            </a:extLst>
          </p:cNvPr>
          <p:cNvPicPr>
            <a:picLocks noChangeAspect="1"/>
          </p:cNvPicPr>
          <p:nvPr/>
        </p:nvPicPr>
        <p:blipFill>
          <a:blip r:embed="rId2"/>
          <a:stretch>
            <a:fillRect/>
          </a:stretch>
        </p:blipFill>
        <p:spPr>
          <a:xfrm>
            <a:off x="502599" y="3370786"/>
            <a:ext cx="7401185" cy="3487214"/>
          </a:xfrm>
          <a:prstGeom prst="rect">
            <a:avLst/>
          </a:prstGeom>
        </p:spPr>
      </p:pic>
      <p:pic>
        <p:nvPicPr>
          <p:cNvPr id="3" name="Picture 20">
            <a:extLst>
              <a:ext uri="{FF2B5EF4-FFF2-40B4-BE49-F238E27FC236}">
                <a16:creationId xmlns:a16="http://schemas.microsoft.com/office/drawing/2014/main" id="{16EF788C-CC0A-ED86-6A71-24359362F67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613269" y="0"/>
            <a:ext cx="1187268" cy="1216152"/>
          </a:xfrm>
          <a:prstGeom prst="rect">
            <a:avLst/>
          </a:prstGeom>
        </p:spPr>
      </p:pic>
      <p:sp>
        <p:nvSpPr>
          <p:cNvPr id="4" name="Cloud 3">
            <a:extLst>
              <a:ext uri="{FF2B5EF4-FFF2-40B4-BE49-F238E27FC236}">
                <a16:creationId xmlns:a16="http://schemas.microsoft.com/office/drawing/2014/main" id="{12CC79EF-0C17-98E0-A8A6-A5F9108E9B22}"/>
              </a:ext>
            </a:extLst>
          </p:cNvPr>
          <p:cNvSpPr/>
          <p:nvPr/>
        </p:nvSpPr>
        <p:spPr>
          <a:xfrm>
            <a:off x="1364876" y="431264"/>
            <a:ext cx="9948452" cy="5840944"/>
          </a:xfrm>
          <a:prstGeom prst="cloud">
            <a:avLst/>
          </a:prstGeom>
          <a:solidFill>
            <a:sysClr val="window" lastClr="FFFFFF">
              <a:alpha val="79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AD10232-E489-A1D8-5E96-ADA9232C03DA}"/>
              </a:ext>
            </a:extLst>
          </p:cNvPr>
          <p:cNvPicPr>
            <a:picLocks noChangeAspect="1"/>
          </p:cNvPicPr>
          <p:nvPr/>
        </p:nvPicPr>
        <p:blipFill>
          <a:blip r:embed="rId5"/>
          <a:stretch>
            <a:fillRect/>
          </a:stretch>
        </p:blipFill>
        <p:spPr>
          <a:xfrm>
            <a:off x="4425208" y="2064433"/>
            <a:ext cx="4076572" cy="1364567"/>
          </a:xfrm>
          <a:prstGeom prst="rect">
            <a:avLst/>
          </a:prstGeom>
        </p:spPr>
      </p:pic>
      <p:pic>
        <p:nvPicPr>
          <p:cNvPr id="9" name="Picture 8">
            <a:extLst>
              <a:ext uri="{FF2B5EF4-FFF2-40B4-BE49-F238E27FC236}">
                <a16:creationId xmlns:a16="http://schemas.microsoft.com/office/drawing/2014/main" id="{355AC496-EDA2-AD89-9B3F-76AEC97491A2}"/>
              </a:ext>
            </a:extLst>
          </p:cNvPr>
          <p:cNvPicPr>
            <a:picLocks noChangeAspect="1"/>
          </p:cNvPicPr>
          <p:nvPr/>
        </p:nvPicPr>
        <p:blipFill>
          <a:blip r:embed="rId6"/>
          <a:stretch>
            <a:fillRect/>
          </a:stretch>
        </p:blipFill>
        <p:spPr>
          <a:xfrm>
            <a:off x="5221945" y="3160258"/>
            <a:ext cx="2432515" cy="1182727"/>
          </a:xfrm>
          <a:prstGeom prst="rect">
            <a:avLst/>
          </a:prstGeom>
        </p:spPr>
      </p:pic>
      <p:pic>
        <p:nvPicPr>
          <p:cNvPr id="10" name="Picture 9">
            <a:extLst>
              <a:ext uri="{FF2B5EF4-FFF2-40B4-BE49-F238E27FC236}">
                <a16:creationId xmlns:a16="http://schemas.microsoft.com/office/drawing/2014/main" id="{0645E56F-8E00-656F-F762-C47F6E634AA7}"/>
              </a:ext>
            </a:extLst>
          </p:cNvPr>
          <p:cNvPicPr>
            <a:picLocks noChangeAspect="1"/>
          </p:cNvPicPr>
          <p:nvPr/>
        </p:nvPicPr>
        <p:blipFill>
          <a:blip r:embed="rId7"/>
          <a:stretch>
            <a:fillRect/>
          </a:stretch>
        </p:blipFill>
        <p:spPr>
          <a:xfrm>
            <a:off x="2306146" y="3851242"/>
            <a:ext cx="8163252" cy="1444877"/>
          </a:xfrm>
          <a:prstGeom prst="rect">
            <a:avLst/>
          </a:prstGeom>
        </p:spPr>
      </p:pic>
      <p:sp>
        <p:nvSpPr>
          <p:cNvPr id="11" name="TextBox 10">
            <a:extLst>
              <a:ext uri="{FF2B5EF4-FFF2-40B4-BE49-F238E27FC236}">
                <a16:creationId xmlns:a16="http://schemas.microsoft.com/office/drawing/2014/main" id="{F791AA9D-88F7-4DCB-8B1E-96294DA5C075}"/>
              </a:ext>
            </a:extLst>
          </p:cNvPr>
          <p:cNvSpPr txBox="1"/>
          <p:nvPr/>
        </p:nvSpPr>
        <p:spPr>
          <a:xfrm>
            <a:off x="1826887" y="1426680"/>
            <a:ext cx="948644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HP001 5 hàng" panose="020B0603050302020204" pitchFamily="34" charset="0"/>
              </a:rPr>
              <a:t>Thứ</a:t>
            </a:r>
            <a:r>
              <a:rPr kumimoji="0" lang="en-US" sz="4000" b="1" i="0" u="none" strike="noStrike" kern="1200" cap="none" spc="0" normalizeH="0" baseline="0" noProof="0" dirty="0">
                <a:ln>
                  <a:noFill/>
                </a:ln>
                <a:solidFill>
                  <a:prstClr val="black"/>
                </a:solidFill>
                <a:effectLst/>
                <a:uLnTx/>
                <a:uFillTx/>
                <a:latin typeface="HP001 5 hàng" panose="020B0603050302020204" pitchFamily="34" charset="0"/>
              </a:rPr>
              <a:t> </a:t>
            </a:r>
            <a:r>
              <a:rPr kumimoji="0" lang="vi-VN" sz="4000" b="1" i="0" u="none" strike="noStrike" kern="1200" cap="none" spc="0" normalizeH="0" baseline="0" noProof="0" dirty="0">
                <a:ln>
                  <a:noFill/>
                </a:ln>
                <a:solidFill>
                  <a:prstClr val="black"/>
                </a:solidFill>
                <a:effectLst/>
                <a:uLnTx/>
                <a:uFillTx/>
                <a:latin typeface="HP001 5 hàng" panose="020B0603050302020204" pitchFamily="34" charset="0"/>
              </a:rPr>
              <a:t>Sáu</a:t>
            </a:r>
            <a:r>
              <a:rPr kumimoji="0" lang="vi-VN" sz="4000" b="1" i="0" u="none" strike="noStrike" kern="1200" cap="none" spc="0" normalizeH="0" noProof="0" dirty="0">
                <a:ln>
                  <a:noFill/>
                </a:ln>
                <a:solidFill>
                  <a:prstClr val="black"/>
                </a:solidFill>
                <a:effectLst/>
                <a:uLnTx/>
                <a:uFillTx/>
                <a:latin typeface="HP001 5 hàng" panose="020B0603050302020204" pitchFamily="34" charset="0"/>
              </a:rPr>
              <a:t> </a:t>
            </a:r>
            <a:r>
              <a:rPr kumimoji="0" lang="en-US" sz="4000" b="1" i="0" u="none" strike="noStrike" kern="1200" cap="none" spc="0" normalizeH="0" baseline="0" noProof="0" dirty="0" err="1">
                <a:ln>
                  <a:noFill/>
                </a:ln>
                <a:solidFill>
                  <a:prstClr val="black"/>
                </a:solidFill>
                <a:effectLst/>
                <a:uLnTx/>
                <a:uFillTx/>
                <a:latin typeface="HP001 5 hàng" panose="020B0603050302020204" pitchFamily="34" charset="0"/>
              </a:rPr>
              <a:t>ngày</a:t>
            </a:r>
            <a:r>
              <a:rPr kumimoji="0" lang="vi-VN" sz="4000" b="1" i="0" u="none" strike="noStrike" kern="1200" cap="none" spc="0" normalizeH="0" baseline="0" noProof="0" dirty="0">
                <a:ln>
                  <a:noFill/>
                </a:ln>
                <a:solidFill>
                  <a:prstClr val="black"/>
                </a:solidFill>
                <a:effectLst/>
                <a:uLnTx/>
                <a:uFillTx/>
                <a:latin typeface="HP001 5 hàng" panose="020B0603050302020204" pitchFamily="34" charset="0"/>
              </a:rPr>
              <a:t> 15 </a:t>
            </a:r>
            <a:r>
              <a:rPr kumimoji="0" lang="en-US" sz="4000" b="1" i="0" u="none" strike="noStrike" kern="1200" cap="none" spc="0" normalizeH="0" baseline="0" noProof="0" dirty="0" err="1">
                <a:ln>
                  <a:noFill/>
                </a:ln>
                <a:solidFill>
                  <a:prstClr val="black"/>
                </a:solidFill>
                <a:effectLst/>
                <a:uLnTx/>
                <a:uFillTx/>
                <a:latin typeface="HP001 5 hàng" panose="020B0603050302020204" pitchFamily="34" charset="0"/>
              </a:rPr>
              <a:t>tháng</a:t>
            </a:r>
            <a:r>
              <a:rPr kumimoji="0" lang="vi-VN" sz="4000" b="1" i="0" u="none" strike="noStrike" kern="1200" cap="none" spc="0" normalizeH="0" baseline="0" noProof="0" dirty="0">
                <a:ln>
                  <a:noFill/>
                </a:ln>
                <a:solidFill>
                  <a:prstClr val="black"/>
                </a:solidFill>
                <a:effectLst/>
                <a:uLnTx/>
                <a:uFillTx/>
                <a:latin typeface="HP001 5 hàng" panose="020B0603050302020204" pitchFamily="34" charset="0"/>
              </a:rPr>
              <a:t> 9 </a:t>
            </a:r>
            <a:r>
              <a:rPr kumimoji="0" lang="en-US" sz="4000" b="1" i="0" u="none" strike="noStrike" kern="1200" cap="none" spc="0" normalizeH="0" baseline="0" noProof="0" dirty="0" err="1">
                <a:ln>
                  <a:noFill/>
                </a:ln>
                <a:solidFill>
                  <a:prstClr val="black"/>
                </a:solidFill>
                <a:effectLst/>
                <a:uLnTx/>
                <a:uFillTx/>
                <a:latin typeface="HP001 5 hàng" panose="020B0603050302020204" pitchFamily="34" charset="0"/>
              </a:rPr>
              <a:t>năm</a:t>
            </a:r>
            <a:r>
              <a:rPr kumimoji="0" lang="vi-VN" sz="4000" b="1" i="0" u="none" strike="noStrike" kern="1200" cap="none" spc="0" normalizeH="0" baseline="0" noProof="0" dirty="0">
                <a:ln>
                  <a:noFill/>
                </a:ln>
                <a:solidFill>
                  <a:prstClr val="black"/>
                </a:solidFill>
                <a:effectLst/>
                <a:uLnTx/>
                <a:uFillTx/>
                <a:latin typeface="HP001 5 hàng" panose="020B0603050302020204" pitchFamily="34" charset="0"/>
              </a:rPr>
              <a:t> 2025</a:t>
            </a:r>
            <a:endParaRPr kumimoji="0" lang="en-US" sz="4000" b="1" i="0" u="none" strike="noStrike" kern="1200" cap="none" spc="0" normalizeH="0" baseline="0" noProof="0" dirty="0">
              <a:ln>
                <a:noFill/>
              </a:ln>
              <a:solidFill>
                <a:prstClr val="black"/>
              </a:solidFill>
              <a:effectLst/>
              <a:uLnTx/>
              <a:uFillTx/>
              <a:latin typeface="HP001 5 hàng" panose="020B0603050302020204" pitchFamily="34" charset="0"/>
            </a:endParaRPr>
          </a:p>
        </p:txBody>
      </p:sp>
    </p:spTree>
    <p:extLst>
      <p:ext uri="{BB962C8B-B14F-4D97-AF65-F5344CB8AC3E}">
        <p14:creationId xmlns:p14="http://schemas.microsoft.com/office/powerpoint/2010/main" val="4529010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7B4A20-2EFF-49B5-8B5F-C647B432A9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96552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09165" y="667321"/>
            <a:ext cx="10820400" cy="5504879"/>
          </a:xfrm>
          <a:custGeom>
            <a:avLst/>
            <a:gdLst/>
            <a:ahLst/>
            <a:cxnLst/>
            <a:rect l="l" t="t" r="r" b="b"/>
            <a:pathLst>
              <a:path w="16230600" h="8257318">
                <a:moveTo>
                  <a:pt x="0" y="0"/>
                </a:moveTo>
                <a:lnTo>
                  <a:pt x="16230600" y="0"/>
                </a:lnTo>
                <a:lnTo>
                  <a:pt x="16230600" y="8257318"/>
                </a:lnTo>
                <a:lnTo>
                  <a:pt x="0" y="82573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06460" y="814756"/>
            <a:ext cx="8305999" cy="4614924"/>
          </a:xfrm>
          <a:custGeom>
            <a:avLst/>
            <a:gdLst/>
            <a:ahLst/>
            <a:cxnLst/>
            <a:rect l="l" t="t" r="r" b="b"/>
            <a:pathLst>
              <a:path w="12458999" h="6922386">
                <a:moveTo>
                  <a:pt x="0" y="0"/>
                </a:moveTo>
                <a:lnTo>
                  <a:pt x="12459000" y="0"/>
                </a:lnTo>
                <a:lnTo>
                  <a:pt x="12459000" y="6922386"/>
                </a:lnTo>
                <a:lnTo>
                  <a:pt x="0" y="69223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8126607" y="3719003"/>
            <a:ext cx="4204391" cy="3268675"/>
          </a:xfrm>
          <a:custGeom>
            <a:avLst/>
            <a:gdLst/>
            <a:ahLst/>
            <a:cxnLst/>
            <a:rect l="l" t="t" r="r" b="b"/>
            <a:pathLst>
              <a:path w="8604405" h="6754458">
                <a:moveTo>
                  <a:pt x="0" y="0"/>
                </a:moveTo>
                <a:lnTo>
                  <a:pt x="8604405" y="0"/>
                </a:lnTo>
                <a:lnTo>
                  <a:pt x="8604405" y="6754458"/>
                </a:lnTo>
                <a:lnTo>
                  <a:pt x="0" y="67544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260761">
            <a:off x="968546" y="3776653"/>
            <a:ext cx="1599074" cy="2045327"/>
          </a:xfrm>
          <a:custGeom>
            <a:avLst/>
            <a:gdLst/>
            <a:ahLst/>
            <a:cxnLst/>
            <a:rect l="l" t="t" r="r" b="b"/>
            <a:pathLst>
              <a:path w="2398611" h="3067991">
                <a:moveTo>
                  <a:pt x="0" y="0"/>
                </a:moveTo>
                <a:lnTo>
                  <a:pt x="2398611" y="0"/>
                </a:lnTo>
                <a:lnTo>
                  <a:pt x="2398611" y="3067991"/>
                </a:lnTo>
                <a:lnTo>
                  <a:pt x="0" y="30679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2835535">
            <a:off x="-212101" y="4985593"/>
            <a:ext cx="1545557" cy="2373215"/>
          </a:xfrm>
          <a:custGeom>
            <a:avLst/>
            <a:gdLst/>
            <a:ahLst/>
            <a:cxnLst/>
            <a:rect l="l" t="t" r="r" b="b"/>
            <a:pathLst>
              <a:path w="2318335" h="3559823">
                <a:moveTo>
                  <a:pt x="0" y="0"/>
                </a:moveTo>
                <a:lnTo>
                  <a:pt x="2318335" y="0"/>
                </a:lnTo>
                <a:lnTo>
                  <a:pt x="2318335" y="3559822"/>
                </a:lnTo>
                <a:lnTo>
                  <a:pt x="0" y="35598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9364876" y="-697451"/>
            <a:ext cx="3389281" cy="2766501"/>
          </a:xfrm>
          <a:custGeom>
            <a:avLst/>
            <a:gdLst/>
            <a:ahLst/>
            <a:cxnLst/>
            <a:rect l="l" t="t" r="r" b="b"/>
            <a:pathLst>
              <a:path w="5083922" h="4149752">
                <a:moveTo>
                  <a:pt x="0" y="0"/>
                </a:moveTo>
                <a:lnTo>
                  <a:pt x="5083922" y="0"/>
                </a:lnTo>
                <a:lnTo>
                  <a:pt x="5083922" y="4149752"/>
                </a:lnTo>
                <a:lnTo>
                  <a:pt x="0" y="41497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a:off x="438021" y="297896"/>
            <a:ext cx="1769575" cy="2080973"/>
          </a:xfrm>
          <a:custGeom>
            <a:avLst/>
            <a:gdLst/>
            <a:ahLst/>
            <a:cxnLst/>
            <a:rect l="l" t="t" r="r" b="b"/>
            <a:pathLst>
              <a:path w="2654363" h="3121459">
                <a:moveTo>
                  <a:pt x="0" y="0"/>
                </a:moveTo>
                <a:lnTo>
                  <a:pt x="2654363" y="0"/>
                </a:lnTo>
                <a:lnTo>
                  <a:pt x="2654363" y="3121460"/>
                </a:lnTo>
                <a:lnTo>
                  <a:pt x="0" y="312146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 name="Freeform 9"/>
          <p:cNvSpPr/>
          <p:nvPr/>
        </p:nvSpPr>
        <p:spPr>
          <a:xfrm rot="1314356">
            <a:off x="8251220" y="994727"/>
            <a:ext cx="1136625" cy="887989"/>
          </a:xfrm>
          <a:custGeom>
            <a:avLst/>
            <a:gdLst/>
            <a:ahLst/>
            <a:cxnLst/>
            <a:rect l="l" t="t" r="r" b="b"/>
            <a:pathLst>
              <a:path w="1704938" h="1331983">
                <a:moveTo>
                  <a:pt x="0" y="0"/>
                </a:moveTo>
                <a:lnTo>
                  <a:pt x="1704938" y="0"/>
                </a:lnTo>
                <a:lnTo>
                  <a:pt x="1704938" y="1331983"/>
                </a:lnTo>
                <a:lnTo>
                  <a:pt x="0" y="133198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1" name="TextBox 11"/>
          <p:cNvSpPr txBox="1"/>
          <p:nvPr/>
        </p:nvSpPr>
        <p:spPr>
          <a:xfrm>
            <a:off x="1643063" y="2014379"/>
            <a:ext cx="7484679" cy="3077766"/>
          </a:xfrm>
          <a:prstGeom prst="rect">
            <a:avLst/>
          </a:prstGeom>
        </p:spPr>
        <p:txBody>
          <a:bodyPr wrap="square" lIns="0" tIns="0" rIns="0" bIns="0" rtlCol="0" anchor="t">
            <a:spAutoFit/>
          </a:bodyPr>
          <a:lstStyle/>
          <a:p>
            <a:pPr marL="495325" indent="-495325" algn="just">
              <a:buAutoNum type="alphaLcPeriod"/>
            </a:pPr>
            <a:r>
              <a:rPr lang="en-US" sz="4000" dirty="0" err="1">
                <a:solidFill>
                  <a:srgbClr val="000000"/>
                </a:solidFill>
                <a:latin typeface="Times New Roman" panose="02020603050405020304" pitchFamily="18" charset="0"/>
                <a:cs typeface="Times New Roman" panose="02020603050405020304" pitchFamily="18" charset="0"/>
              </a:rPr>
              <a:t>Giới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thiệu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bức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chân</a:t>
            </a:r>
            <a:r>
              <a:rPr lang="en-US" sz="4000" dirty="0">
                <a:solidFill>
                  <a:srgbClr val="000000"/>
                </a:solidFill>
                <a:latin typeface="Times New Roman" panose="02020603050405020304" pitchFamily="18" charset="0"/>
                <a:cs typeface="Times New Roman" panose="02020603050405020304" pitchFamily="18" charset="0"/>
              </a:rPr>
              <a:t> dung </a:t>
            </a:r>
            <a:r>
              <a:rPr lang="en-US" sz="4000" dirty="0" err="1">
                <a:solidFill>
                  <a:srgbClr val="000000"/>
                </a:solidFill>
                <a:latin typeface="Times New Roman" panose="02020603050405020304" pitchFamily="18" charset="0"/>
                <a:cs typeface="Times New Roman" panose="02020603050405020304" pitchFamily="18" charset="0"/>
              </a:rPr>
              <a:t>tự</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họa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nếu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có</a:t>
            </a:r>
            <a:r>
              <a:rPr lang="en-US" sz="4000" dirty="0">
                <a:solidFill>
                  <a:srgbClr val="000000"/>
                </a:solidFill>
                <a:latin typeface="Times New Roman" panose="02020603050405020304" pitchFamily="18" charset="0"/>
                <a:cs typeface="Times New Roman" panose="02020603050405020304" pitchFamily="18" charset="0"/>
              </a:rPr>
              <a:t>)</a:t>
            </a:r>
          </a:p>
          <a:p>
            <a:pPr marL="495325" indent="-495325" algn="just">
              <a:buAutoNum type="alphaLcPeriod"/>
            </a:pPr>
            <a:r>
              <a:rPr lang="en-US" sz="4000" dirty="0" err="1">
                <a:solidFill>
                  <a:srgbClr val="000000"/>
                </a:solidFill>
                <a:latin typeface="Times New Roman" panose="02020603050405020304" pitchFamily="18" charset="0"/>
                <a:cs typeface="Times New Roman" panose="02020603050405020304" pitchFamily="18" charset="0"/>
              </a:rPr>
              <a:t>Nêu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những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điểm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nổi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bật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bản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thân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giải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thích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rõ</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từng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điểm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nổi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bật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hoặc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đưa</a:t>
            </a:r>
            <a:r>
              <a:rPr lang="en-US" sz="4000" dirty="0">
                <a:solidFill>
                  <a:srgbClr val="000000"/>
                </a:solidFill>
                <a:latin typeface="Times New Roman" panose="02020603050405020304" pitchFamily="18" charset="0"/>
                <a:cs typeface="Times New Roman" panose="02020603050405020304" pitchFamily="18" charset="0"/>
              </a:rPr>
              <a:t> ra </a:t>
            </a:r>
            <a:r>
              <a:rPr lang="en-US" sz="4000" dirty="0" err="1">
                <a:solidFill>
                  <a:srgbClr val="000000"/>
                </a:solidFill>
                <a:latin typeface="Times New Roman" panose="02020603050405020304" pitchFamily="18" charset="0"/>
                <a:cs typeface="Times New Roman" panose="02020603050405020304" pitchFamily="18" charset="0"/>
              </a:rPr>
              <a:t>ví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dụ</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minh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họa</a:t>
            </a:r>
            <a:r>
              <a:rPr lang="en-US" sz="4000" dirty="0">
                <a:solidFill>
                  <a:srgbClr val="000000"/>
                </a:solidFill>
                <a:latin typeface="Times New Roman" panose="02020603050405020304" pitchFamily="18" charset="0"/>
                <a:cs typeface="Times New Roman" panose="02020603050405020304" pitchFamily="18" charset="0"/>
              </a:rPr>
              <a:t>).</a:t>
            </a:r>
          </a:p>
        </p:txBody>
      </p:sp>
      <p:cxnSp>
        <p:nvCxnSpPr>
          <p:cNvPr id="13" name="Straight Connector 12">
            <a:extLst>
              <a:ext uri="{FF2B5EF4-FFF2-40B4-BE49-F238E27FC236}">
                <a16:creationId xmlns:a16="http://schemas.microsoft.com/office/drawing/2014/main" id="{C2E2DC23-B282-4025-A89E-0B181B81EB4E}"/>
              </a:ext>
            </a:extLst>
          </p:cNvPr>
          <p:cNvCxnSpPr>
            <a:cxnSpLocks/>
          </p:cNvCxnSpPr>
          <p:nvPr/>
        </p:nvCxnSpPr>
        <p:spPr>
          <a:xfrm>
            <a:off x="3621881" y="1921669"/>
            <a:ext cx="878681"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7C90050A-9EAB-4741-9A6B-91F250006E4B}"/>
              </a:ext>
            </a:extLst>
          </p:cNvPr>
          <p:cNvCxnSpPr>
            <a:cxnSpLocks/>
          </p:cNvCxnSpPr>
          <p:nvPr/>
        </p:nvCxnSpPr>
        <p:spPr>
          <a:xfrm>
            <a:off x="5698331" y="1866900"/>
            <a:ext cx="2538413" cy="0"/>
          </a:xfrm>
          <a:prstGeom prst="line">
            <a:avLst/>
          </a:prstGeom>
        </p:spPr>
        <p:style>
          <a:lnRef idx="3">
            <a:schemeClr val="accent1"/>
          </a:lnRef>
          <a:fillRef idx="0">
            <a:schemeClr val="accent1"/>
          </a:fillRef>
          <a:effectRef idx="2">
            <a:schemeClr val="accent1"/>
          </a:effectRef>
          <a:fontRef idx="minor">
            <a:schemeClr val="tx1"/>
          </a:fontRef>
        </p:style>
      </p:cxnSp>
      <p:sp>
        <p:nvSpPr>
          <p:cNvPr id="18" name="TextBox 17">
            <a:extLst>
              <a:ext uri="{FF2B5EF4-FFF2-40B4-BE49-F238E27FC236}">
                <a16:creationId xmlns:a16="http://schemas.microsoft.com/office/drawing/2014/main" id="{D9C3AF03-4083-4FB6-AEC2-3256EFC78909}"/>
              </a:ext>
            </a:extLst>
          </p:cNvPr>
          <p:cNvSpPr txBox="1"/>
          <p:nvPr/>
        </p:nvSpPr>
        <p:spPr>
          <a:xfrm>
            <a:off x="1235116" y="1044695"/>
            <a:ext cx="886510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FF0000"/>
                </a:solidFill>
                <a:effectLst>
                  <a:glow rad="63500">
                    <a:srgbClr val="C0504D">
                      <a:lumMod val="20000"/>
                      <a:lumOff val="80000"/>
                      <a:alpha val="40000"/>
                    </a:srgbClr>
                  </a:glow>
                </a:effectLst>
                <a:uLnTx/>
                <a:uFillTx/>
                <a:latin typeface="Times New Roman" panose="02020603050405020304" pitchFamily="18" charset="0"/>
                <a:cs typeface="Times New Roman" panose="02020603050405020304" pitchFamily="18" charset="0"/>
              </a:rPr>
              <a:t>1</a:t>
            </a:r>
            <a:r>
              <a:rPr kumimoji="0" lang="vi-VN" sz="5400" b="1" i="0" u="none" strike="noStrike" kern="1200" cap="none" spc="0" normalizeH="0" noProof="0" dirty="0">
                <a:ln>
                  <a:noFill/>
                </a:ln>
                <a:solidFill>
                  <a:srgbClr val="FF0000"/>
                </a:solidFill>
                <a:effectLst>
                  <a:glow rad="63500">
                    <a:srgbClr val="C0504D">
                      <a:lumMod val="20000"/>
                      <a:lumOff val="80000"/>
                      <a:alpha val="40000"/>
                    </a:srgbClr>
                  </a:glow>
                </a:effectLst>
                <a:uLnTx/>
                <a:uFillTx/>
                <a:latin typeface="Times New Roman" panose="02020603050405020304" pitchFamily="18" charset="0"/>
                <a:cs typeface="Times New Roman" panose="02020603050405020304" pitchFamily="18" charset="0"/>
              </a:rPr>
              <a:t>. </a:t>
            </a:r>
            <a:r>
              <a:rPr lang="vi-VN" sz="5400" b="1" dirty="0">
                <a:solidFill>
                  <a:srgbClr val="FF0000"/>
                </a:solidFill>
                <a:effectLst>
                  <a:glow rad="63500">
                    <a:srgbClr val="C0504D">
                      <a:lumMod val="20000"/>
                      <a:lumOff val="80000"/>
                      <a:alpha val="40000"/>
                    </a:srgbClr>
                  </a:glow>
                </a:effectLst>
                <a:latin typeface="Times New Roman" panose="02020603050405020304" pitchFamily="18" charset="0"/>
                <a:cs typeface="Times New Roman" panose="02020603050405020304" pitchFamily="18" charset="0"/>
              </a:rPr>
              <a:t>Nói về bản thân.</a:t>
            </a:r>
            <a:endParaRPr kumimoji="0" lang="en-US" sz="5400" b="1" i="0" u="none" strike="noStrike" kern="1200" cap="none" spc="0" normalizeH="0" baseline="0" noProof="0" dirty="0">
              <a:ln>
                <a:noFill/>
              </a:ln>
              <a:solidFill>
                <a:srgbClr val="FF0000"/>
              </a:solidFill>
              <a:effectLst>
                <a:glow rad="63500">
                  <a:srgbClr val="C0504D">
                    <a:lumMod val="20000"/>
                    <a:lumOff val="80000"/>
                    <a:alpha val="40000"/>
                  </a:srgbClr>
                </a:glow>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09165" y="667321"/>
            <a:ext cx="10820400" cy="5504879"/>
          </a:xfrm>
          <a:custGeom>
            <a:avLst/>
            <a:gdLst/>
            <a:ahLst/>
            <a:cxnLst/>
            <a:rect l="l" t="t" r="r" b="b"/>
            <a:pathLst>
              <a:path w="16230600" h="8257318">
                <a:moveTo>
                  <a:pt x="0" y="0"/>
                </a:moveTo>
                <a:lnTo>
                  <a:pt x="16230600" y="0"/>
                </a:lnTo>
                <a:lnTo>
                  <a:pt x="16230600" y="8257318"/>
                </a:lnTo>
                <a:lnTo>
                  <a:pt x="0" y="82573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606895" y="1321658"/>
            <a:ext cx="8004637" cy="4383589"/>
          </a:xfrm>
          <a:custGeom>
            <a:avLst/>
            <a:gdLst/>
            <a:ahLst/>
            <a:cxnLst/>
            <a:rect l="l" t="t" r="r" b="b"/>
            <a:pathLst>
              <a:path w="10794016" h="5997299">
                <a:moveTo>
                  <a:pt x="0" y="0"/>
                </a:moveTo>
                <a:lnTo>
                  <a:pt x="10794016" y="0"/>
                </a:lnTo>
                <a:lnTo>
                  <a:pt x="10794016" y="5997299"/>
                </a:lnTo>
                <a:lnTo>
                  <a:pt x="0" y="59972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789122" y="1500908"/>
            <a:ext cx="7616986" cy="3957605"/>
          </a:xfrm>
          <a:custGeom>
            <a:avLst/>
            <a:gdLst/>
            <a:ahLst/>
            <a:cxnLst/>
            <a:rect l="l" t="t" r="r" b="b"/>
            <a:pathLst>
              <a:path w="10014053" h="5563941">
                <a:moveTo>
                  <a:pt x="0" y="0"/>
                </a:moveTo>
                <a:lnTo>
                  <a:pt x="10014054" y="0"/>
                </a:lnTo>
                <a:lnTo>
                  <a:pt x="10014054" y="5563941"/>
                </a:lnTo>
                <a:lnTo>
                  <a:pt x="0" y="5563941"/>
                </a:lnTo>
                <a:lnTo>
                  <a:pt x="0" y="0"/>
                </a:lnTo>
                <a:close/>
              </a:path>
            </a:pathLst>
          </a:custGeom>
          <a:blipFill>
            <a:blip r:embed="rId7">
              <a:duotone>
                <a:schemeClr val="accent3">
                  <a:shade val="45000"/>
                  <a:satMod val="135000"/>
                </a:schemeClr>
                <a:prstClr val="white"/>
              </a:duotone>
              <a:extLst>
                <a:ext uri="{96DAC541-7B7A-43D3-8B79-37D633B846F1}">
                  <asvg:svgBlip xmlns:asvg="http://schemas.microsoft.com/office/drawing/2016/SVG/main" r:embed="rId8"/>
                </a:ext>
              </a:extLst>
            </a:blip>
            <a:stretch>
              <a:fillRect/>
            </a:stretch>
          </a:blipFill>
        </p:spPr>
      </p:sp>
      <p:sp>
        <p:nvSpPr>
          <p:cNvPr id="8" name="Freeform 8"/>
          <p:cNvSpPr/>
          <p:nvPr/>
        </p:nvSpPr>
        <p:spPr>
          <a:xfrm flipV="1">
            <a:off x="0" y="5743069"/>
            <a:ext cx="1812897" cy="1114931"/>
          </a:xfrm>
          <a:custGeom>
            <a:avLst/>
            <a:gdLst/>
            <a:ahLst/>
            <a:cxnLst/>
            <a:rect l="l" t="t" r="r" b="b"/>
            <a:pathLst>
              <a:path w="2719345" h="1672397">
                <a:moveTo>
                  <a:pt x="0" y="1672397"/>
                </a:moveTo>
                <a:lnTo>
                  <a:pt x="2719345" y="1672397"/>
                </a:lnTo>
                <a:lnTo>
                  <a:pt x="2719345" y="0"/>
                </a:lnTo>
                <a:lnTo>
                  <a:pt x="0" y="0"/>
                </a:lnTo>
                <a:lnTo>
                  <a:pt x="0" y="1672397"/>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flipH="1">
            <a:off x="10267417" y="0"/>
            <a:ext cx="1924583" cy="1183619"/>
          </a:xfrm>
          <a:custGeom>
            <a:avLst/>
            <a:gdLst/>
            <a:ahLst/>
            <a:cxnLst/>
            <a:rect l="l" t="t" r="r" b="b"/>
            <a:pathLst>
              <a:path w="2886874" h="1775428">
                <a:moveTo>
                  <a:pt x="2886874" y="0"/>
                </a:moveTo>
                <a:lnTo>
                  <a:pt x="0" y="0"/>
                </a:lnTo>
                <a:lnTo>
                  <a:pt x="0" y="1775428"/>
                </a:lnTo>
                <a:lnTo>
                  <a:pt x="2886874" y="1775428"/>
                </a:lnTo>
                <a:lnTo>
                  <a:pt x="2886874"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1026" name="Picture 2" descr="Past, Present, and Future Self Portrait Activity. | Clip art library, Art  therapy activities, Self portrait ar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85783" y="1500908"/>
            <a:ext cx="3175000" cy="361315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1318075" y="1932418"/>
            <a:ext cx="6654800" cy="995016"/>
          </a:xfrm>
          <a:prstGeom prst="rect">
            <a:avLst/>
          </a:prstGeom>
        </p:spPr>
        <p:txBody>
          <a:bodyPr wrap="square">
            <a:spAutoFit/>
          </a:bodyPr>
          <a:lstStyle/>
          <a:p>
            <a:pPr algn="just"/>
            <a:r>
              <a:rPr lang="en-US" sz="2933" b="1" i="1" dirty="0" err="1">
                <a:solidFill>
                  <a:srgbClr val="C00000"/>
                </a:solidFill>
                <a:latin typeface="Calibri" panose="020F0502020204030204" pitchFamily="34" charset="0"/>
                <a:cs typeface="Calibri" panose="020F0502020204030204" pitchFamily="34" charset="0"/>
              </a:rPr>
              <a:t>Chân</a:t>
            </a:r>
            <a:r>
              <a:rPr lang="en-US" sz="2933" b="1" i="1" dirty="0">
                <a:solidFill>
                  <a:srgbClr val="C00000"/>
                </a:solidFill>
                <a:latin typeface="Calibri" panose="020F0502020204030204" pitchFamily="34" charset="0"/>
                <a:cs typeface="Calibri" panose="020F0502020204030204" pitchFamily="34" charset="0"/>
              </a:rPr>
              <a:t> dung </a:t>
            </a:r>
            <a:r>
              <a:rPr lang="en-US" sz="2933" b="1" i="1" dirty="0" err="1">
                <a:solidFill>
                  <a:srgbClr val="C00000"/>
                </a:solidFill>
                <a:latin typeface="Calibri" panose="020F0502020204030204" pitchFamily="34" charset="0"/>
                <a:cs typeface="Calibri" panose="020F0502020204030204" pitchFamily="34" charset="0"/>
              </a:rPr>
              <a:t>tự</a:t>
            </a:r>
            <a:r>
              <a:rPr lang="en-US" sz="2933" b="1" i="1" dirty="0">
                <a:solidFill>
                  <a:srgbClr val="C00000"/>
                </a:solidFill>
                <a:latin typeface="Calibri" panose="020F0502020204030204" pitchFamily="34" charset="0"/>
                <a:cs typeface="Calibri" panose="020F0502020204030204" pitchFamily="34" charset="0"/>
              </a:rPr>
              <a:t> </a:t>
            </a:r>
            <a:r>
              <a:rPr lang="en-US" sz="2933" b="1" i="1" dirty="0" err="1">
                <a:solidFill>
                  <a:srgbClr val="C00000"/>
                </a:solidFill>
                <a:latin typeface="Calibri" panose="020F0502020204030204" pitchFamily="34" charset="0"/>
                <a:cs typeface="Calibri" panose="020F0502020204030204" pitchFamily="34" charset="0"/>
              </a:rPr>
              <a:t>họa</a:t>
            </a:r>
            <a:r>
              <a:rPr lang="en-US" sz="2933" b="1" i="1" dirty="0">
                <a:solidFill>
                  <a:srgbClr val="C00000"/>
                </a:solidFill>
                <a:latin typeface="Calibri" panose="020F0502020204030204" pitchFamily="34" charset="0"/>
                <a:cs typeface="Calibri" panose="020F0502020204030204" pitchFamily="34" charset="0"/>
              </a:rPr>
              <a:t> </a:t>
            </a:r>
            <a:r>
              <a:rPr lang="en-US" sz="2933" dirty="0" err="1">
                <a:solidFill>
                  <a:srgbClr val="000000"/>
                </a:solidFill>
                <a:latin typeface="Calibri" panose="020F0502020204030204" pitchFamily="34" charset="0"/>
                <a:cs typeface="Calibri" panose="020F0502020204030204" pitchFamily="34" charset="0"/>
              </a:rPr>
              <a:t>là</a:t>
            </a:r>
            <a:r>
              <a:rPr lang="en-US" sz="2933" dirty="0">
                <a:solidFill>
                  <a:srgbClr val="000000"/>
                </a:solidFill>
                <a:latin typeface="Calibri" panose="020F0502020204030204" pitchFamily="34" charset="0"/>
                <a:cs typeface="Calibri" panose="020F0502020204030204" pitchFamily="34" charset="0"/>
              </a:rPr>
              <a:t> </a:t>
            </a:r>
            <a:r>
              <a:rPr lang="en-US" sz="2933" dirty="0" err="1">
                <a:solidFill>
                  <a:srgbClr val="000000"/>
                </a:solidFill>
                <a:latin typeface="Calibri" panose="020F0502020204030204" pitchFamily="34" charset="0"/>
                <a:cs typeface="Calibri" panose="020F0502020204030204" pitchFamily="34" charset="0"/>
              </a:rPr>
              <a:t>bức</a:t>
            </a:r>
            <a:r>
              <a:rPr lang="en-US" sz="2933" dirty="0">
                <a:solidFill>
                  <a:srgbClr val="000000"/>
                </a:solidFill>
                <a:latin typeface="Calibri" panose="020F0502020204030204" pitchFamily="34" charset="0"/>
                <a:cs typeface="Calibri" panose="020F0502020204030204" pitchFamily="34" charset="0"/>
              </a:rPr>
              <a:t> </a:t>
            </a:r>
            <a:r>
              <a:rPr lang="vi-VN" sz="2933" dirty="0">
                <a:solidFill>
                  <a:srgbClr val="000000"/>
                </a:solidFill>
                <a:latin typeface="Calibri" panose="020F0502020204030204" pitchFamily="34" charset="0"/>
                <a:cs typeface="Calibri" panose="020F0502020204030204" pitchFamily="34" charset="0"/>
              </a:rPr>
              <a:t>tranh </a:t>
            </a:r>
            <a:r>
              <a:rPr lang="en-US" sz="2933" dirty="0" err="1">
                <a:solidFill>
                  <a:srgbClr val="000000"/>
                </a:solidFill>
                <a:latin typeface="Calibri" panose="020F0502020204030204" pitchFamily="34" charset="0"/>
                <a:cs typeface="Calibri" panose="020F0502020204030204" pitchFamily="34" charset="0"/>
              </a:rPr>
              <a:t>vẽ</a:t>
            </a:r>
            <a:r>
              <a:rPr lang="en-US" sz="2933" dirty="0">
                <a:solidFill>
                  <a:srgbClr val="000000"/>
                </a:solidFill>
                <a:latin typeface="Calibri" panose="020F0502020204030204" pitchFamily="34" charset="0"/>
                <a:cs typeface="Calibri" panose="020F0502020204030204" pitchFamily="34" charset="0"/>
              </a:rPr>
              <a:t> </a:t>
            </a:r>
            <a:r>
              <a:rPr lang="en-US" sz="2933" dirty="0" err="1">
                <a:solidFill>
                  <a:srgbClr val="000000"/>
                </a:solidFill>
                <a:latin typeface="Calibri" panose="020F0502020204030204" pitchFamily="34" charset="0"/>
                <a:cs typeface="Calibri" panose="020F0502020204030204" pitchFamily="34" charset="0"/>
              </a:rPr>
              <a:t>chân</a:t>
            </a:r>
            <a:r>
              <a:rPr lang="en-US" sz="2933" dirty="0">
                <a:solidFill>
                  <a:srgbClr val="000000"/>
                </a:solidFill>
                <a:latin typeface="Calibri" panose="020F0502020204030204" pitchFamily="34" charset="0"/>
                <a:cs typeface="Calibri" panose="020F0502020204030204" pitchFamily="34" charset="0"/>
              </a:rPr>
              <a:t> dung </a:t>
            </a:r>
            <a:r>
              <a:rPr lang="en-US" sz="2933" dirty="0" err="1">
                <a:solidFill>
                  <a:srgbClr val="000000"/>
                </a:solidFill>
                <a:latin typeface="Calibri" panose="020F0502020204030204" pitchFamily="34" charset="0"/>
                <a:cs typeface="Calibri" panose="020F0502020204030204" pitchFamily="34" charset="0"/>
              </a:rPr>
              <a:t>chính</a:t>
            </a:r>
            <a:r>
              <a:rPr lang="en-US" sz="2933" dirty="0">
                <a:solidFill>
                  <a:srgbClr val="000000"/>
                </a:solidFill>
                <a:latin typeface="Calibri" panose="020F0502020204030204" pitchFamily="34" charset="0"/>
                <a:cs typeface="Calibri" panose="020F0502020204030204" pitchFamily="34" charset="0"/>
              </a:rPr>
              <a:t> </a:t>
            </a:r>
            <a:r>
              <a:rPr lang="en-US" sz="2933" dirty="0" err="1">
                <a:solidFill>
                  <a:srgbClr val="000000"/>
                </a:solidFill>
                <a:latin typeface="Calibri" panose="020F0502020204030204" pitchFamily="34" charset="0"/>
                <a:cs typeface="Calibri" panose="020F0502020204030204" pitchFamily="34" charset="0"/>
              </a:rPr>
              <a:t>bản</a:t>
            </a:r>
            <a:r>
              <a:rPr lang="en-US" sz="2933" dirty="0">
                <a:solidFill>
                  <a:srgbClr val="000000"/>
                </a:solidFill>
                <a:latin typeface="Calibri" panose="020F0502020204030204" pitchFamily="34" charset="0"/>
                <a:cs typeface="Calibri" panose="020F0502020204030204" pitchFamily="34" charset="0"/>
              </a:rPr>
              <a:t> </a:t>
            </a:r>
            <a:r>
              <a:rPr lang="en-US" sz="2933" dirty="0" err="1">
                <a:solidFill>
                  <a:srgbClr val="000000"/>
                </a:solidFill>
                <a:latin typeface="Calibri" panose="020F0502020204030204" pitchFamily="34" charset="0"/>
                <a:cs typeface="Calibri" panose="020F0502020204030204" pitchFamily="34" charset="0"/>
              </a:rPr>
              <a:t>thân</a:t>
            </a:r>
            <a:r>
              <a:rPr lang="en-US" sz="2933" dirty="0">
                <a:solidFill>
                  <a:srgbClr val="000000"/>
                </a:solidFill>
                <a:latin typeface="Calibri" panose="020F0502020204030204" pitchFamily="34" charset="0"/>
                <a:cs typeface="Calibri" panose="020F0502020204030204" pitchFamily="34" charset="0"/>
              </a:rPr>
              <a:t> </a:t>
            </a:r>
            <a:r>
              <a:rPr lang="en-US" sz="2933" dirty="0" err="1">
                <a:solidFill>
                  <a:srgbClr val="000000"/>
                </a:solidFill>
                <a:latin typeface="Calibri" panose="020F0502020204030204" pitchFamily="34" charset="0"/>
                <a:cs typeface="Calibri" panose="020F0502020204030204" pitchFamily="34" charset="0"/>
              </a:rPr>
              <a:t>mình</a:t>
            </a:r>
            <a:r>
              <a:rPr lang="en-US" sz="2933" dirty="0">
                <a:solidFill>
                  <a:srgbClr val="000000"/>
                </a:solidFill>
                <a:latin typeface="Calibri" panose="020F0502020204030204" pitchFamily="34" charset="0"/>
                <a:cs typeface="Calibri" panose="020F0502020204030204" pitchFamily="34" charset="0"/>
              </a:rPr>
              <a:t> do </a:t>
            </a:r>
            <a:r>
              <a:rPr lang="en-US" sz="2933" dirty="0" err="1">
                <a:solidFill>
                  <a:srgbClr val="000000"/>
                </a:solidFill>
                <a:latin typeface="Calibri" panose="020F0502020204030204" pitchFamily="34" charset="0"/>
                <a:cs typeface="Calibri" panose="020F0502020204030204" pitchFamily="34" charset="0"/>
              </a:rPr>
              <a:t>mình</a:t>
            </a:r>
            <a:r>
              <a:rPr lang="en-US" sz="2933" dirty="0">
                <a:solidFill>
                  <a:srgbClr val="000000"/>
                </a:solidFill>
                <a:latin typeface="Calibri" panose="020F0502020204030204" pitchFamily="34" charset="0"/>
                <a:cs typeface="Calibri" panose="020F0502020204030204" pitchFamily="34" charset="0"/>
              </a:rPr>
              <a:t> </a:t>
            </a:r>
            <a:r>
              <a:rPr lang="en-US" sz="2933" dirty="0" err="1">
                <a:solidFill>
                  <a:srgbClr val="000000"/>
                </a:solidFill>
                <a:latin typeface="Calibri" panose="020F0502020204030204" pitchFamily="34" charset="0"/>
                <a:cs typeface="Calibri" panose="020F0502020204030204" pitchFamily="34" charset="0"/>
              </a:rPr>
              <a:t>tự</a:t>
            </a:r>
            <a:r>
              <a:rPr lang="en-US" sz="2933" dirty="0">
                <a:solidFill>
                  <a:srgbClr val="000000"/>
                </a:solidFill>
                <a:latin typeface="Calibri" panose="020F0502020204030204" pitchFamily="34" charset="0"/>
                <a:cs typeface="Calibri" panose="020F0502020204030204" pitchFamily="34" charset="0"/>
              </a:rPr>
              <a:t> </a:t>
            </a:r>
            <a:r>
              <a:rPr lang="en-US" sz="2933" dirty="0" err="1">
                <a:solidFill>
                  <a:srgbClr val="000000"/>
                </a:solidFill>
                <a:latin typeface="Calibri" panose="020F0502020204030204" pitchFamily="34" charset="0"/>
                <a:cs typeface="Calibri" panose="020F0502020204030204" pitchFamily="34" charset="0"/>
              </a:rPr>
              <a:t>vẽ</a:t>
            </a:r>
            <a:r>
              <a:rPr lang="en-US" sz="2933" dirty="0">
                <a:solidFill>
                  <a:srgbClr val="000000"/>
                </a:solidFill>
                <a:latin typeface="Calibri" panose="020F0502020204030204" pitchFamily="34" charset="0"/>
                <a:cs typeface="Calibri" panose="020F0502020204030204" pitchFamily="34" charset="0"/>
              </a:rPr>
              <a:t>.</a:t>
            </a:r>
            <a:endParaRPr lang="vi-VN" sz="2933" dirty="0">
              <a:solidFill>
                <a:srgbClr val="000000"/>
              </a:solidFill>
              <a:latin typeface="Calibri" panose="020F0502020204030204" pitchFamily="34" charset="0"/>
              <a:cs typeface="Calibri" panose="020F0502020204030204" pitchFamily="34" charset="0"/>
            </a:endParaRPr>
          </a:p>
        </p:txBody>
      </p:sp>
      <p:grpSp>
        <p:nvGrpSpPr>
          <p:cNvPr id="19" name="Group 18"/>
          <p:cNvGrpSpPr/>
          <p:nvPr/>
        </p:nvGrpSpPr>
        <p:grpSpPr>
          <a:xfrm>
            <a:off x="1318075" y="3099309"/>
            <a:ext cx="6403739" cy="1925617"/>
            <a:chOff x="2057401" y="4371356"/>
            <a:chExt cx="9605609" cy="2888426"/>
          </a:xfrm>
        </p:grpSpPr>
        <p:pic>
          <p:nvPicPr>
            <p:cNvPr id="17" name="Picture 16"/>
            <p:cNvPicPr>
              <a:picLocks noChangeAspect="1"/>
            </p:cNvPicPr>
            <p:nvPr/>
          </p:nvPicPr>
          <p:blipFill>
            <a:blip r:embed="rId14"/>
            <a:stretch>
              <a:fillRect/>
            </a:stretch>
          </p:blipFill>
          <p:spPr>
            <a:xfrm>
              <a:off x="2057401" y="4371356"/>
              <a:ext cx="2479650" cy="2854860"/>
            </a:xfrm>
            <a:prstGeom prst="rect">
              <a:avLst/>
            </a:prstGeom>
          </p:spPr>
        </p:pic>
        <p:pic>
          <p:nvPicPr>
            <p:cNvPr id="18" name="Picture 17"/>
            <p:cNvPicPr>
              <a:picLocks noChangeAspect="1"/>
            </p:cNvPicPr>
            <p:nvPr/>
          </p:nvPicPr>
          <p:blipFill>
            <a:blip r:embed="rId15"/>
            <a:stretch>
              <a:fillRect/>
            </a:stretch>
          </p:blipFill>
          <p:spPr>
            <a:xfrm>
              <a:off x="4537050" y="4409398"/>
              <a:ext cx="7125960" cy="2850384"/>
            </a:xfrm>
            <a:prstGeom prst="rect">
              <a:avLst/>
            </a:prstGeom>
          </p:spPr>
        </p:pic>
      </p:grpSp>
      <p:sp>
        <p:nvSpPr>
          <p:cNvPr id="23" name="TextBox 10"/>
          <p:cNvSpPr txBox="1"/>
          <p:nvPr/>
        </p:nvSpPr>
        <p:spPr>
          <a:xfrm>
            <a:off x="46731" y="635984"/>
            <a:ext cx="9066165" cy="624145"/>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lnSpc>
                <a:spcPts val="4800"/>
              </a:lnSpc>
            </a:pPr>
            <a:r>
              <a:rPr lang="en-US" sz="4800" b="1" dirty="0">
                <a:latin typeface="Times New Roman" panose="02020603050405020304" pitchFamily="18" charset="0"/>
                <a:cs typeface="Times New Roman" panose="02020603050405020304" pitchFamily="18" charset="0"/>
              </a:rPr>
              <a:t>a. </a:t>
            </a:r>
            <a:r>
              <a:rPr lang="en-US" sz="4800" b="1" dirty="0" err="1">
                <a:latin typeface="Times New Roman" panose="02020603050405020304" pitchFamily="18" charset="0"/>
                <a:cs typeface="Times New Roman" panose="02020603050405020304" pitchFamily="18" charset="0"/>
              </a:rPr>
              <a:t>Giới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thiệu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chân</a:t>
            </a:r>
            <a:r>
              <a:rPr lang="en-US" sz="4800" b="1" dirty="0">
                <a:latin typeface="Times New Roman" panose="02020603050405020304" pitchFamily="18" charset="0"/>
                <a:cs typeface="Times New Roman" panose="02020603050405020304" pitchFamily="18" charset="0"/>
              </a:rPr>
              <a:t> dung </a:t>
            </a:r>
            <a:r>
              <a:rPr lang="en-US" sz="4800" b="1" dirty="0" err="1">
                <a:latin typeface="Times New Roman" panose="02020603050405020304" pitchFamily="18" charset="0"/>
                <a:cs typeface="Times New Roman" panose="02020603050405020304" pitchFamily="18" charset="0"/>
              </a:rPr>
              <a:t>tự</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họa</a:t>
            </a:r>
            <a:endParaRPr lang="en-US" sz="4800" b="1" dirty="0">
              <a:latin typeface="Times New Roman" panose="02020603050405020304" pitchFamily="18" charset="0"/>
              <a:cs typeface="Times New Roman" panose="02020603050405020304" pitchFamily="18" charset="0"/>
            </a:endParaRPr>
          </a:p>
        </p:txBody>
      </p:sp>
      <p:sp>
        <p:nvSpPr>
          <p:cNvPr id="26" name="Freeform 6"/>
          <p:cNvSpPr/>
          <p:nvPr/>
        </p:nvSpPr>
        <p:spPr>
          <a:xfrm rot="2835535" flipH="1">
            <a:off x="10564192" y="4939227"/>
            <a:ext cx="1545557" cy="2373215"/>
          </a:xfrm>
          <a:custGeom>
            <a:avLst/>
            <a:gdLst/>
            <a:ahLst/>
            <a:cxnLst/>
            <a:rect l="l" t="t" r="r" b="b"/>
            <a:pathLst>
              <a:path w="2318335" h="3559823">
                <a:moveTo>
                  <a:pt x="0" y="0"/>
                </a:moveTo>
                <a:lnTo>
                  <a:pt x="2318335" y="0"/>
                </a:lnTo>
                <a:lnTo>
                  <a:pt x="2318335" y="3559822"/>
                </a:lnTo>
                <a:lnTo>
                  <a:pt x="0" y="355982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
            <a:extLst>
              <a:ext uri="{FF2B5EF4-FFF2-40B4-BE49-F238E27FC236}">
                <a16:creationId xmlns:a16="http://schemas.microsoft.com/office/drawing/2014/main" id="{CD91AFFC-D3A3-486F-8F7B-B5E5A15A641B}"/>
              </a:ext>
            </a:extLst>
          </p:cNvPr>
          <p:cNvSpPr/>
          <p:nvPr/>
        </p:nvSpPr>
        <p:spPr>
          <a:xfrm>
            <a:off x="0" y="373380"/>
            <a:ext cx="12191999" cy="6332220"/>
          </a:xfrm>
          <a:custGeom>
            <a:avLst/>
            <a:gdLst>
              <a:gd name="connsiteX0" fmla="*/ 0 w 10685514"/>
              <a:gd name="connsiteY0" fmla="*/ 1009162 h 6054852"/>
              <a:gd name="connsiteX1" fmla="*/ 1009162 w 10685514"/>
              <a:gd name="connsiteY1" fmla="*/ 0 h 6054852"/>
              <a:gd name="connsiteX2" fmla="*/ 9676352 w 10685514"/>
              <a:gd name="connsiteY2" fmla="*/ 0 h 6054852"/>
              <a:gd name="connsiteX3" fmla="*/ 10685514 w 10685514"/>
              <a:gd name="connsiteY3" fmla="*/ 1009162 h 6054852"/>
              <a:gd name="connsiteX4" fmla="*/ 10685514 w 10685514"/>
              <a:gd name="connsiteY4" fmla="*/ 5045690 h 6054852"/>
              <a:gd name="connsiteX5" fmla="*/ 9676352 w 10685514"/>
              <a:gd name="connsiteY5" fmla="*/ 6054852 h 6054852"/>
              <a:gd name="connsiteX6" fmla="*/ 1009162 w 10685514"/>
              <a:gd name="connsiteY6" fmla="*/ 6054852 h 6054852"/>
              <a:gd name="connsiteX7" fmla="*/ 0 w 10685514"/>
              <a:gd name="connsiteY7" fmla="*/ 5045690 h 6054852"/>
              <a:gd name="connsiteX8" fmla="*/ 0 w 10685514"/>
              <a:gd name="connsiteY8" fmla="*/ 1009162 h 605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custGeom>
                    <a:avLst/>
                    <a:gdLst>
                      <a:gd name="connsiteX0" fmla="*/ 0 w 12191999"/>
                      <a:gd name="connsiteY0" fmla="*/ 1055390 h 6332220"/>
                      <a:gd name="connsiteX1" fmla="*/ 1151437 w 12191999"/>
                      <a:gd name="connsiteY1" fmla="*/ 0 h 6332220"/>
                      <a:gd name="connsiteX2" fmla="*/ 11040561 w 12191999"/>
                      <a:gd name="connsiteY2" fmla="*/ 0 h 6332220"/>
                      <a:gd name="connsiteX3" fmla="*/ 12191998 w 12191999"/>
                      <a:gd name="connsiteY3" fmla="*/ 1055390 h 6332220"/>
                      <a:gd name="connsiteX4" fmla="*/ 12191998 w 12191999"/>
                      <a:gd name="connsiteY4" fmla="*/ 5276829 h 6332220"/>
                      <a:gd name="connsiteX5" fmla="*/ 11040561 w 12191999"/>
                      <a:gd name="connsiteY5" fmla="*/ 6332220 h 6332220"/>
                      <a:gd name="connsiteX6" fmla="*/ 1151437 w 12191999"/>
                      <a:gd name="connsiteY6" fmla="*/ 6332220 h 6332220"/>
                      <a:gd name="connsiteX7" fmla="*/ 0 w 12191999"/>
                      <a:gd name="connsiteY7" fmla="*/ 5276829 h 6332220"/>
                      <a:gd name="connsiteX8" fmla="*/ 0 w 12191999"/>
                      <a:gd name="connsiteY8" fmla="*/ 1055390 h 6332220"/>
                      <a:gd name="connsiteX0" fmla="*/ 0 w 12191999"/>
                      <a:gd name="connsiteY0" fmla="*/ 1055390 h 6332220"/>
                      <a:gd name="connsiteX1" fmla="*/ 1151437 w 12191999"/>
                      <a:gd name="connsiteY1" fmla="*/ 0 h 6332220"/>
                      <a:gd name="connsiteX2" fmla="*/ 11040561 w 12191999"/>
                      <a:gd name="connsiteY2" fmla="*/ 0 h 6332220"/>
                      <a:gd name="connsiteX3" fmla="*/ 12191998 w 12191999"/>
                      <a:gd name="connsiteY3" fmla="*/ 1055390 h 6332220"/>
                      <a:gd name="connsiteX4" fmla="*/ 12191998 w 12191999"/>
                      <a:gd name="connsiteY4" fmla="*/ 5276829 h 6332220"/>
                      <a:gd name="connsiteX5" fmla="*/ 11040561 w 12191999"/>
                      <a:gd name="connsiteY5" fmla="*/ 6332220 h 6332220"/>
                      <a:gd name="connsiteX6" fmla="*/ 1151437 w 12191999"/>
                      <a:gd name="connsiteY6" fmla="*/ 6332220 h 6332220"/>
                      <a:gd name="connsiteX7" fmla="*/ 0 w 12191999"/>
                      <a:gd name="connsiteY7" fmla="*/ 5276829 h 6332220"/>
                      <a:gd name="connsiteX8" fmla="*/ 0 w 12191999"/>
                      <a:gd name="connsiteY8" fmla="*/ 1055390 h 633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6332220" fill="none" extrusionOk="0">
                        <a:moveTo>
                          <a:pt x="0" y="1055390"/>
                        </a:moveTo>
                        <a:cubicBezTo>
                          <a:pt x="58673" y="525039"/>
                          <a:pt x="690189" y="5586"/>
                          <a:pt x="1151437" y="0"/>
                        </a:cubicBezTo>
                        <a:cubicBezTo>
                          <a:pt x="2851531" y="82362"/>
                          <a:pt x="8258368" y="367062"/>
                          <a:pt x="11040561" y="0"/>
                        </a:cubicBezTo>
                        <a:cubicBezTo>
                          <a:pt x="11734435" y="112924"/>
                          <a:pt x="12247696" y="365451"/>
                          <a:pt x="12191998" y="1055390"/>
                        </a:cubicBezTo>
                        <a:cubicBezTo>
                          <a:pt x="12129543" y="1505005"/>
                          <a:pt x="12230515" y="3920959"/>
                          <a:pt x="12191998" y="5276829"/>
                        </a:cubicBezTo>
                        <a:cubicBezTo>
                          <a:pt x="12182776" y="5971927"/>
                          <a:pt x="11807317" y="6395769"/>
                          <a:pt x="11040561" y="6332220"/>
                        </a:cubicBezTo>
                        <a:cubicBezTo>
                          <a:pt x="9582546" y="6339046"/>
                          <a:pt x="4807531" y="6354348"/>
                          <a:pt x="1151437" y="6332220"/>
                        </a:cubicBezTo>
                        <a:cubicBezTo>
                          <a:pt x="396071" y="6465125"/>
                          <a:pt x="-26479" y="6024568"/>
                          <a:pt x="0" y="5276829"/>
                        </a:cubicBezTo>
                        <a:cubicBezTo>
                          <a:pt x="-140732" y="3825289"/>
                          <a:pt x="-94359" y="2113714"/>
                          <a:pt x="0" y="1055390"/>
                        </a:cubicBezTo>
                        <a:close/>
                      </a:path>
                      <a:path w="12191999" h="6332220" stroke="0" extrusionOk="0">
                        <a:moveTo>
                          <a:pt x="0" y="1055390"/>
                        </a:moveTo>
                        <a:cubicBezTo>
                          <a:pt x="34999" y="389820"/>
                          <a:pt x="431427" y="71357"/>
                          <a:pt x="1151437" y="0"/>
                        </a:cubicBezTo>
                        <a:cubicBezTo>
                          <a:pt x="2375721" y="-241314"/>
                          <a:pt x="7753553" y="-265736"/>
                          <a:pt x="11040561" y="0"/>
                        </a:cubicBezTo>
                        <a:cubicBezTo>
                          <a:pt x="11745798" y="-120204"/>
                          <a:pt x="12184662" y="491420"/>
                          <a:pt x="12191998" y="1055390"/>
                        </a:cubicBezTo>
                        <a:cubicBezTo>
                          <a:pt x="12149401" y="1622592"/>
                          <a:pt x="12100906" y="4231845"/>
                          <a:pt x="12191998" y="5276829"/>
                        </a:cubicBezTo>
                        <a:cubicBezTo>
                          <a:pt x="12268569" y="5878449"/>
                          <a:pt x="11643217" y="6403200"/>
                          <a:pt x="11040561" y="6332220"/>
                        </a:cubicBezTo>
                        <a:cubicBezTo>
                          <a:pt x="6944862" y="6113115"/>
                          <a:pt x="2283237" y="5998226"/>
                          <a:pt x="1151437" y="6332220"/>
                        </a:cubicBezTo>
                        <a:cubicBezTo>
                          <a:pt x="545576" y="6424189"/>
                          <a:pt x="45648" y="5866006"/>
                          <a:pt x="0" y="5276829"/>
                        </a:cubicBezTo>
                        <a:cubicBezTo>
                          <a:pt x="62346" y="4264779"/>
                          <a:pt x="185597" y="1483173"/>
                          <a:pt x="0" y="1055390"/>
                        </a:cubicBezTo>
                        <a:close/>
                      </a:path>
                      <a:path w="12191999" h="6332220" fill="none" stroke="0" extrusionOk="0">
                        <a:moveTo>
                          <a:pt x="0" y="1055390"/>
                        </a:moveTo>
                        <a:cubicBezTo>
                          <a:pt x="81098" y="424525"/>
                          <a:pt x="564587" y="-96859"/>
                          <a:pt x="1151437" y="0"/>
                        </a:cubicBezTo>
                        <a:cubicBezTo>
                          <a:pt x="2635217" y="20989"/>
                          <a:pt x="8388080" y="-382601"/>
                          <a:pt x="11040561" y="0"/>
                        </a:cubicBezTo>
                        <a:cubicBezTo>
                          <a:pt x="11701271" y="8580"/>
                          <a:pt x="12306845" y="302870"/>
                          <a:pt x="12191998" y="1055390"/>
                        </a:cubicBezTo>
                        <a:cubicBezTo>
                          <a:pt x="12016580" y="1571984"/>
                          <a:pt x="12091466" y="4206613"/>
                          <a:pt x="12191998" y="5276829"/>
                        </a:cubicBezTo>
                        <a:cubicBezTo>
                          <a:pt x="12206795" y="5898780"/>
                          <a:pt x="11758564" y="6392389"/>
                          <a:pt x="11040561" y="6332220"/>
                        </a:cubicBezTo>
                        <a:cubicBezTo>
                          <a:pt x="6942324" y="6345662"/>
                          <a:pt x="3131373" y="6226071"/>
                          <a:pt x="1151437" y="6332220"/>
                        </a:cubicBezTo>
                        <a:cubicBezTo>
                          <a:pt x="509340" y="6416855"/>
                          <a:pt x="-7926" y="5996402"/>
                          <a:pt x="0" y="5276829"/>
                        </a:cubicBezTo>
                        <a:cubicBezTo>
                          <a:pt x="-194508" y="3821746"/>
                          <a:pt x="-242204" y="2018760"/>
                          <a:pt x="0" y="105539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id="{BD3429D5-D2E1-4E46-AD3A-DCCC369B8699}"/>
              </a:ext>
            </a:extLst>
          </p:cNvPr>
          <p:cNvSpPr txBox="1"/>
          <p:nvPr/>
        </p:nvSpPr>
        <p:spPr>
          <a:xfrm>
            <a:off x="5334000" y="1886073"/>
            <a:ext cx="1600200" cy="2366010"/>
          </a:xfrm>
          <a:prstGeom prst="roundRect">
            <a:avLst/>
          </a:prstGeom>
          <a:solidFill>
            <a:schemeClr val="tx2">
              <a:lumMod val="20000"/>
              <a:lumOff val="8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9Slide02 Noi dung dai"/>
                <a:ea typeface="+mn-ea"/>
                <a:cs typeface="+mn-cs"/>
              </a:rPr>
              <a:t>Giới thiệu bản thân</a:t>
            </a:r>
          </a:p>
        </p:txBody>
      </p:sp>
      <p:sp>
        <p:nvSpPr>
          <p:cNvPr id="28" name="TextBox 27">
            <a:extLst>
              <a:ext uri="{FF2B5EF4-FFF2-40B4-BE49-F238E27FC236}">
                <a16:creationId xmlns:a16="http://schemas.microsoft.com/office/drawing/2014/main" id="{93CDE629-C3E2-4768-B8F6-565BB8F8D858}"/>
              </a:ext>
            </a:extLst>
          </p:cNvPr>
          <p:cNvSpPr txBox="1"/>
          <p:nvPr/>
        </p:nvSpPr>
        <p:spPr>
          <a:xfrm>
            <a:off x="7854211" y="779577"/>
            <a:ext cx="4008004" cy="510778"/>
          </a:xfrm>
          <a:prstGeom prst="roundRect">
            <a:avLst/>
          </a:prstGeom>
          <a:solidFill>
            <a:schemeClr val="accent1">
              <a:lumMod val="60000"/>
              <a:lumOff val="40000"/>
            </a:schemeClr>
          </a:solid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9Slide02 Noi dung dai"/>
                <a:ea typeface="+mn-ea"/>
                <a:cs typeface="+mn-cs"/>
              </a:rPr>
              <a:t>Hình dáng,</a:t>
            </a:r>
            <a:r>
              <a:rPr kumimoji="0" lang="en-US" sz="3000" b="0" i="0" u="none" strike="noStrike" kern="1200" cap="none" spc="0" normalizeH="0" noProof="0">
                <a:ln>
                  <a:noFill/>
                </a:ln>
                <a:solidFill>
                  <a:prstClr val="black"/>
                </a:solidFill>
                <a:effectLst/>
                <a:uLnTx/>
                <a:uFillTx/>
                <a:latin typeface="#9Slide02 Noi dung dai"/>
                <a:ea typeface="+mn-ea"/>
                <a:cs typeface="+mn-cs"/>
              </a:rPr>
              <a:t> tính cách</a:t>
            </a:r>
            <a:r>
              <a:rPr kumimoji="0" lang="en-US" sz="3000" b="0" i="0" u="none" strike="noStrike" kern="1200" cap="none" spc="0" normalizeH="0" baseline="0" noProof="0">
                <a:ln>
                  <a:noFill/>
                </a:ln>
                <a:solidFill>
                  <a:prstClr val="black"/>
                </a:solidFill>
                <a:effectLst/>
                <a:uLnTx/>
                <a:uFillTx/>
                <a:latin typeface="#9Slide02 Noi dung dai"/>
                <a:ea typeface="+mn-ea"/>
                <a:cs typeface="+mn-cs"/>
              </a:rPr>
              <a:t> </a:t>
            </a:r>
          </a:p>
        </p:txBody>
      </p:sp>
      <p:sp>
        <p:nvSpPr>
          <p:cNvPr id="29" name="TextBox 28">
            <a:extLst>
              <a:ext uri="{FF2B5EF4-FFF2-40B4-BE49-F238E27FC236}">
                <a16:creationId xmlns:a16="http://schemas.microsoft.com/office/drawing/2014/main" id="{74A12951-BDF0-4394-A667-49074D730752}"/>
              </a:ext>
            </a:extLst>
          </p:cNvPr>
          <p:cNvSpPr txBox="1"/>
          <p:nvPr/>
        </p:nvSpPr>
        <p:spPr>
          <a:xfrm>
            <a:off x="7860571" y="2571554"/>
            <a:ext cx="4008004" cy="510778"/>
          </a:xfrm>
          <a:prstGeom prst="roundRect">
            <a:avLst/>
          </a:prstGeom>
          <a:solidFill>
            <a:schemeClr val="accent4">
              <a:lumMod val="40000"/>
              <a:lumOff val="60000"/>
            </a:schemeClr>
          </a:solid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9Slide02 Noi dung dai"/>
                <a:ea typeface="+mn-ea"/>
                <a:cs typeface="+mn-cs"/>
              </a:rPr>
              <a:t>Sở thích</a:t>
            </a:r>
          </a:p>
        </p:txBody>
      </p:sp>
      <p:sp>
        <p:nvSpPr>
          <p:cNvPr id="34" name="TextBox 33">
            <a:extLst>
              <a:ext uri="{FF2B5EF4-FFF2-40B4-BE49-F238E27FC236}">
                <a16:creationId xmlns:a16="http://schemas.microsoft.com/office/drawing/2014/main" id="{A7DC52B5-8E64-443B-97F9-672DE4E4F315}"/>
              </a:ext>
            </a:extLst>
          </p:cNvPr>
          <p:cNvSpPr txBox="1"/>
          <p:nvPr/>
        </p:nvSpPr>
        <p:spPr>
          <a:xfrm>
            <a:off x="7863474" y="3955262"/>
            <a:ext cx="4008004" cy="510778"/>
          </a:xfrm>
          <a:prstGeom prst="roundRect">
            <a:avLst/>
          </a:prstGeom>
          <a:solidFill>
            <a:schemeClr val="accent6">
              <a:lumMod val="40000"/>
              <a:lumOff val="60000"/>
            </a:schemeClr>
          </a:solid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9Slide02 Noi dung dai"/>
                <a:ea typeface="+mn-ea"/>
                <a:cs typeface="+mn-cs"/>
              </a:rPr>
              <a:t>Ước mơ</a:t>
            </a:r>
          </a:p>
        </p:txBody>
      </p:sp>
      <p:pic>
        <p:nvPicPr>
          <p:cNvPr id="35" name="Picture 34">
            <a:extLst>
              <a:ext uri="{FF2B5EF4-FFF2-40B4-BE49-F238E27FC236}">
                <a16:creationId xmlns:a16="http://schemas.microsoft.com/office/drawing/2014/main" id="{B66D15C5-49CB-4434-A223-66A15AC08084}"/>
              </a:ext>
            </a:extLst>
          </p:cNvPr>
          <p:cNvPicPr>
            <a:picLocks noChangeAspect="1"/>
          </p:cNvPicPr>
          <p:nvPr/>
        </p:nvPicPr>
        <p:blipFill>
          <a:blip r:embed="rId2"/>
          <a:stretch>
            <a:fillRect/>
          </a:stretch>
        </p:blipFill>
        <p:spPr>
          <a:xfrm>
            <a:off x="11309759" y="792878"/>
            <a:ext cx="1135601" cy="1295400"/>
          </a:xfrm>
          <a:prstGeom prst="rect">
            <a:avLst/>
          </a:prstGeom>
          <a:ln>
            <a:noFill/>
          </a:ln>
        </p:spPr>
      </p:pic>
      <p:pic>
        <p:nvPicPr>
          <p:cNvPr id="37" name="Picture 36">
            <a:extLst>
              <a:ext uri="{FF2B5EF4-FFF2-40B4-BE49-F238E27FC236}">
                <a16:creationId xmlns:a16="http://schemas.microsoft.com/office/drawing/2014/main" id="{917D752E-A56D-49AC-A9B3-2041C08B2866}"/>
              </a:ext>
            </a:extLst>
          </p:cNvPr>
          <p:cNvPicPr>
            <a:picLocks noChangeAspect="1"/>
          </p:cNvPicPr>
          <p:nvPr/>
        </p:nvPicPr>
        <p:blipFill>
          <a:blip r:embed="rId3"/>
          <a:stretch>
            <a:fillRect/>
          </a:stretch>
        </p:blipFill>
        <p:spPr>
          <a:xfrm>
            <a:off x="10037829" y="1762404"/>
            <a:ext cx="1135601" cy="1295400"/>
          </a:xfrm>
          <a:prstGeom prst="rect">
            <a:avLst/>
          </a:prstGeom>
          <a:ln>
            <a:noFill/>
          </a:ln>
        </p:spPr>
      </p:pic>
      <p:pic>
        <p:nvPicPr>
          <p:cNvPr id="38" name="Picture 37">
            <a:extLst>
              <a:ext uri="{FF2B5EF4-FFF2-40B4-BE49-F238E27FC236}">
                <a16:creationId xmlns:a16="http://schemas.microsoft.com/office/drawing/2014/main" id="{0C208376-77B5-4AAE-A1E5-FDBF46D18317}"/>
              </a:ext>
            </a:extLst>
          </p:cNvPr>
          <p:cNvPicPr>
            <a:picLocks noChangeAspect="1"/>
          </p:cNvPicPr>
          <p:nvPr/>
        </p:nvPicPr>
        <p:blipFill>
          <a:blip r:embed="rId4"/>
          <a:stretch>
            <a:fillRect/>
          </a:stretch>
        </p:blipFill>
        <p:spPr>
          <a:xfrm>
            <a:off x="9466911" y="3734266"/>
            <a:ext cx="1283006" cy="1463547"/>
          </a:xfrm>
          <a:prstGeom prst="rect">
            <a:avLst/>
          </a:prstGeom>
          <a:ln>
            <a:noFill/>
          </a:ln>
        </p:spPr>
      </p:pic>
      <p:sp>
        <p:nvSpPr>
          <p:cNvPr id="39" name="TextBox 38">
            <a:extLst>
              <a:ext uri="{FF2B5EF4-FFF2-40B4-BE49-F238E27FC236}">
                <a16:creationId xmlns:a16="http://schemas.microsoft.com/office/drawing/2014/main" id="{263450C8-C8D2-45B9-8434-1EA1430F7BE9}"/>
              </a:ext>
            </a:extLst>
          </p:cNvPr>
          <p:cNvSpPr txBox="1"/>
          <p:nvPr/>
        </p:nvSpPr>
        <p:spPr>
          <a:xfrm>
            <a:off x="162764" y="779577"/>
            <a:ext cx="3979055" cy="510778"/>
          </a:xfrm>
          <a:prstGeom prst="roundRect">
            <a:avLst/>
          </a:prstGeom>
          <a:solidFill>
            <a:schemeClr val="accent6">
              <a:lumMod val="60000"/>
              <a:lumOff val="40000"/>
            </a:schemeClr>
          </a:solid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9Slide02 Noi dung dai"/>
                <a:ea typeface="+mn-ea"/>
                <a:cs typeface="+mn-cs"/>
              </a:rPr>
              <a:t>Họ và tên</a:t>
            </a:r>
          </a:p>
        </p:txBody>
      </p:sp>
      <p:sp>
        <p:nvSpPr>
          <p:cNvPr id="40" name="TextBox 39">
            <a:extLst>
              <a:ext uri="{FF2B5EF4-FFF2-40B4-BE49-F238E27FC236}">
                <a16:creationId xmlns:a16="http://schemas.microsoft.com/office/drawing/2014/main" id="{8F8DF076-04DE-4CB6-B84D-BAD35DFEE178}"/>
              </a:ext>
            </a:extLst>
          </p:cNvPr>
          <p:cNvSpPr txBox="1"/>
          <p:nvPr/>
        </p:nvSpPr>
        <p:spPr>
          <a:xfrm>
            <a:off x="162764" y="1951882"/>
            <a:ext cx="3979055" cy="510778"/>
          </a:xfrm>
          <a:prstGeom prst="roundRect">
            <a:avLst/>
          </a:prstGeom>
          <a:solidFill>
            <a:schemeClr val="accent5">
              <a:lumMod val="60000"/>
              <a:lumOff val="40000"/>
            </a:schemeClr>
          </a:solid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9Slide02 Noi dung dai"/>
                <a:ea typeface="+mn-ea"/>
                <a:cs typeface="+mn-cs"/>
              </a:rPr>
              <a:t>Ngày tháng</a:t>
            </a:r>
            <a:r>
              <a:rPr kumimoji="0" lang="vi-VN" sz="3000" b="0" i="0" u="none" strike="noStrike" kern="1200" cap="none" spc="0" normalizeH="0" noProof="0">
                <a:ln>
                  <a:noFill/>
                </a:ln>
                <a:solidFill>
                  <a:prstClr val="black"/>
                </a:solidFill>
                <a:effectLst/>
                <a:uLnTx/>
                <a:uFillTx/>
                <a:latin typeface="#9Slide02 Noi dung dai"/>
                <a:ea typeface="+mn-ea"/>
                <a:cs typeface="+mn-cs"/>
              </a:rPr>
              <a:t> năm</a:t>
            </a:r>
            <a:r>
              <a:rPr kumimoji="0" lang="en-US" sz="3000" b="0" i="0" u="none" strike="noStrike" kern="1200" cap="none" spc="0" normalizeH="0" baseline="0" noProof="0">
                <a:ln>
                  <a:noFill/>
                </a:ln>
                <a:solidFill>
                  <a:prstClr val="black"/>
                </a:solidFill>
                <a:effectLst/>
                <a:uLnTx/>
                <a:uFillTx/>
                <a:latin typeface="#9Slide02 Noi dung dai"/>
                <a:ea typeface="+mn-ea"/>
                <a:cs typeface="+mn-cs"/>
              </a:rPr>
              <a:t> sinh</a:t>
            </a:r>
          </a:p>
        </p:txBody>
      </p:sp>
      <p:sp>
        <p:nvSpPr>
          <p:cNvPr id="41" name="TextBox 40">
            <a:extLst>
              <a:ext uri="{FF2B5EF4-FFF2-40B4-BE49-F238E27FC236}">
                <a16:creationId xmlns:a16="http://schemas.microsoft.com/office/drawing/2014/main" id="{71C75D9F-A0EB-4FCB-8C2B-3F3071545B95}"/>
              </a:ext>
            </a:extLst>
          </p:cNvPr>
          <p:cNvSpPr txBox="1"/>
          <p:nvPr/>
        </p:nvSpPr>
        <p:spPr>
          <a:xfrm>
            <a:off x="162764" y="3142822"/>
            <a:ext cx="3979055" cy="510778"/>
          </a:xfrm>
          <a:prstGeom prst="roundRect">
            <a:avLst/>
          </a:prstGeom>
          <a:solidFill>
            <a:schemeClr val="accent4">
              <a:lumMod val="75000"/>
            </a:schemeClr>
          </a:solid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9Slide02 Noi dung dai"/>
                <a:ea typeface="+mn-ea"/>
                <a:cs typeface="+mn-cs"/>
              </a:rPr>
              <a:t>Tuổi</a:t>
            </a:r>
          </a:p>
        </p:txBody>
      </p:sp>
      <p:sp>
        <p:nvSpPr>
          <p:cNvPr id="42" name="TextBox 41">
            <a:extLst>
              <a:ext uri="{FF2B5EF4-FFF2-40B4-BE49-F238E27FC236}">
                <a16:creationId xmlns:a16="http://schemas.microsoft.com/office/drawing/2014/main" id="{0FB548BC-A52A-45F4-90F3-E1831C7DE2E9}"/>
              </a:ext>
            </a:extLst>
          </p:cNvPr>
          <p:cNvSpPr txBox="1"/>
          <p:nvPr/>
        </p:nvSpPr>
        <p:spPr>
          <a:xfrm>
            <a:off x="111874" y="4262400"/>
            <a:ext cx="3979055" cy="510778"/>
          </a:xfrm>
          <a:prstGeom prst="roundRect">
            <a:avLst/>
          </a:prstGeom>
          <a:solidFill>
            <a:schemeClr val="accent2">
              <a:lumMod val="60000"/>
              <a:lumOff val="40000"/>
            </a:schemeClr>
          </a:solid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9Slide02 Noi dung dai"/>
                <a:ea typeface="+mn-ea"/>
                <a:cs typeface="+mn-cs"/>
              </a:rPr>
              <a:t>Lớp</a:t>
            </a:r>
            <a:r>
              <a:rPr kumimoji="0" lang="vi-VN" sz="3000" b="0" i="0" u="none" strike="noStrike" kern="1200" cap="none" spc="0" normalizeH="0" baseline="0" noProof="0" dirty="0">
                <a:ln>
                  <a:noFill/>
                </a:ln>
                <a:solidFill>
                  <a:prstClr val="black"/>
                </a:solidFill>
                <a:effectLst/>
                <a:uLnTx/>
                <a:uFillTx/>
                <a:latin typeface="#9Slide02 Noi dung dai"/>
                <a:ea typeface="+mn-ea"/>
                <a:cs typeface="+mn-cs"/>
              </a:rPr>
              <a:t>,</a:t>
            </a:r>
            <a:r>
              <a:rPr kumimoji="0" lang="en-US" sz="30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vi-VN" sz="3000" b="0" i="0" u="none" strike="noStrike" kern="1200" cap="none" spc="0" normalizeH="0" baseline="0" noProof="0" dirty="0">
                <a:ln>
                  <a:noFill/>
                </a:ln>
                <a:solidFill>
                  <a:prstClr val="black"/>
                </a:solidFill>
                <a:effectLst/>
                <a:uLnTx/>
                <a:uFillTx/>
                <a:latin typeface="#9Slide02 Noi dung dai"/>
                <a:ea typeface="+mn-ea"/>
                <a:cs typeface="+mn-cs"/>
              </a:rPr>
              <a:t>trường</a:t>
            </a:r>
            <a:r>
              <a:rPr kumimoji="0" lang="vi-VN" sz="3000" b="0" i="0" u="none" strike="noStrike" kern="1200" cap="none" spc="0" normalizeH="0" noProof="0" dirty="0">
                <a:ln>
                  <a:noFill/>
                </a:ln>
                <a:solidFill>
                  <a:prstClr val="black"/>
                </a:solidFill>
                <a:effectLst/>
                <a:uLnTx/>
                <a:uFillTx/>
                <a:latin typeface="#9Slide02 Noi dung dai"/>
                <a:ea typeface="+mn-ea"/>
                <a:cs typeface="+mn-cs"/>
              </a:rPr>
              <a:t> </a:t>
            </a:r>
            <a:r>
              <a:rPr kumimoji="0" lang="en-US" sz="3000" b="0" i="0" u="none" strike="noStrike" kern="1200" cap="none" spc="0" normalizeH="0" baseline="0" noProof="0" dirty="0" err="1">
                <a:ln>
                  <a:noFill/>
                </a:ln>
                <a:solidFill>
                  <a:prstClr val="black"/>
                </a:solidFill>
                <a:effectLst/>
                <a:uLnTx/>
                <a:uFillTx/>
                <a:latin typeface="#9Slide02 Noi dung dai"/>
                <a:ea typeface="+mn-ea"/>
                <a:cs typeface="+mn-cs"/>
              </a:rPr>
              <a:t>học</a:t>
            </a:r>
            <a:endParaRPr kumimoji="0" lang="en-US" sz="30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43" name="Picture 42">
            <a:extLst>
              <a:ext uri="{FF2B5EF4-FFF2-40B4-BE49-F238E27FC236}">
                <a16:creationId xmlns:a16="http://schemas.microsoft.com/office/drawing/2014/main" id="{CBA527BC-0519-4D12-9908-29B24CA9BC29}"/>
              </a:ext>
            </a:extLst>
          </p:cNvPr>
          <p:cNvPicPr>
            <a:picLocks noChangeAspect="1"/>
          </p:cNvPicPr>
          <p:nvPr/>
        </p:nvPicPr>
        <p:blipFill>
          <a:blip r:embed="rId5"/>
          <a:stretch>
            <a:fillRect/>
          </a:stretch>
        </p:blipFill>
        <p:spPr>
          <a:xfrm>
            <a:off x="3879444" y="1212256"/>
            <a:ext cx="994764" cy="1143000"/>
          </a:xfrm>
          <a:prstGeom prst="rect">
            <a:avLst/>
          </a:prstGeom>
          <a:ln>
            <a:noFill/>
          </a:ln>
        </p:spPr>
      </p:pic>
      <p:pic>
        <p:nvPicPr>
          <p:cNvPr id="45" name="Picture 44">
            <a:extLst>
              <a:ext uri="{FF2B5EF4-FFF2-40B4-BE49-F238E27FC236}">
                <a16:creationId xmlns:a16="http://schemas.microsoft.com/office/drawing/2014/main" id="{1989B192-BFBA-4720-BA5E-86E45FA0D25D}"/>
              </a:ext>
            </a:extLst>
          </p:cNvPr>
          <p:cNvPicPr>
            <a:picLocks noChangeAspect="1"/>
          </p:cNvPicPr>
          <p:nvPr/>
        </p:nvPicPr>
        <p:blipFill>
          <a:blip r:embed="rId6"/>
          <a:stretch>
            <a:fillRect/>
          </a:stretch>
        </p:blipFill>
        <p:spPr>
          <a:xfrm>
            <a:off x="2126213" y="2837891"/>
            <a:ext cx="1032838" cy="1186748"/>
          </a:xfrm>
          <a:prstGeom prst="rect">
            <a:avLst/>
          </a:prstGeom>
          <a:noFill/>
          <a:ln>
            <a:noFill/>
          </a:ln>
        </p:spPr>
      </p:pic>
      <p:pic>
        <p:nvPicPr>
          <p:cNvPr id="46" name="Picture 45">
            <a:extLst>
              <a:ext uri="{FF2B5EF4-FFF2-40B4-BE49-F238E27FC236}">
                <a16:creationId xmlns:a16="http://schemas.microsoft.com/office/drawing/2014/main" id="{B7EB842E-99D8-43B1-9086-EC9CAC55C6FC}"/>
              </a:ext>
            </a:extLst>
          </p:cNvPr>
          <p:cNvPicPr>
            <a:picLocks noChangeAspect="1"/>
          </p:cNvPicPr>
          <p:nvPr/>
        </p:nvPicPr>
        <p:blipFill>
          <a:blip r:embed="rId7"/>
          <a:stretch>
            <a:fillRect/>
          </a:stretch>
        </p:blipFill>
        <p:spPr>
          <a:xfrm>
            <a:off x="3251780" y="4085732"/>
            <a:ext cx="752047" cy="864114"/>
          </a:xfrm>
          <a:prstGeom prst="rect">
            <a:avLst/>
          </a:prstGeom>
          <a:ln>
            <a:noFill/>
          </a:ln>
        </p:spPr>
      </p:pic>
      <p:cxnSp>
        <p:nvCxnSpPr>
          <p:cNvPr id="47" name="Straight Arrow Connector 46">
            <a:extLst>
              <a:ext uri="{FF2B5EF4-FFF2-40B4-BE49-F238E27FC236}">
                <a16:creationId xmlns:a16="http://schemas.microsoft.com/office/drawing/2014/main" id="{C86CC2E3-E767-49F6-AC40-F2C77DEF8717}"/>
              </a:ext>
            </a:extLst>
          </p:cNvPr>
          <p:cNvCxnSpPr>
            <a:cxnSpLocks/>
            <a:stCxn id="27" idx="3"/>
            <a:endCxn id="28" idx="1"/>
          </p:cNvCxnSpPr>
          <p:nvPr/>
        </p:nvCxnSpPr>
        <p:spPr>
          <a:xfrm flipV="1">
            <a:off x="6934200" y="1111166"/>
            <a:ext cx="920011" cy="203411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EDC3FF7D-0429-41F9-AF84-3CC92F9ED35B}"/>
              </a:ext>
            </a:extLst>
          </p:cNvPr>
          <p:cNvCxnSpPr>
            <a:cxnSpLocks/>
            <a:stCxn id="27" idx="3"/>
            <a:endCxn id="29" idx="1"/>
          </p:cNvCxnSpPr>
          <p:nvPr/>
        </p:nvCxnSpPr>
        <p:spPr>
          <a:xfrm flipV="1">
            <a:off x="6934200" y="2826943"/>
            <a:ext cx="926371" cy="242135"/>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D07EF6C-33CA-400D-87D9-B450C1EC6136}"/>
              </a:ext>
            </a:extLst>
          </p:cNvPr>
          <p:cNvCxnSpPr>
            <a:cxnSpLocks/>
            <a:stCxn id="27" idx="3"/>
          </p:cNvCxnSpPr>
          <p:nvPr/>
        </p:nvCxnSpPr>
        <p:spPr>
          <a:xfrm>
            <a:off x="6934200" y="3069078"/>
            <a:ext cx="842172" cy="1016654"/>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CD670F6-3775-4933-BEEE-52BA49ED248C}"/>
              </a:ext>
            </a:extLst>
          </p:cNvPr>
          <p:cNvCxnSpPr>
            <a:cxnSpLocks/>
            <a:stCxn id="27" idx="1"/>
            <a:endCxn id="39" idx="3"/>
          </p:cNvCxnSpPr>
          <p:nvPr/>
        </p:nvCxnSpPr>
        <p:spPr>
          <a:xfrm flipH="1" flipV="1">
            <a:off x="4228313" y="868352"/>
            <a:ext cx="1105687" cy="227692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B3E13065-4B59-4775-8ABC-A0D1B42E856E}"/>
              </a:ext>
            </a:extLst>
          </p:cNvPr>
          <p:cNvCxnSpPr>
            <a:cxnSpLocks/>
            <a:stCxn id="27" idx="1"/>
            <a:endCxn id="40" idx="3"/>
          </p:cNvCxnSpPr>
          <p:nvPr/>
        </p:nvCxnSpPr>
        <p:spPr>
          <a:xfrm flipH="1" flipV="1">
            <a:off x="4228313" y="2040657"/>
            <a:ext cx="1105687" cy="110462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5E8F4426-5637-45FF-9217-1A60B9C0A182}"/>
              </a:ext>
            </a:extLst>
          </p:cNvPr>
          <p:cNvCxnSpPr>
            <a:cxnSpLocks/>
            <a:stCxn id="27" idx="1"/>
            <a:endCxn id="41" idx="3"/>
          </p:cNvCxnSpPr>
          <p:nvPr/>
        </p:nvCxnSpPr>
        <p:spPr>
          <a:xfrm flipH="1">
            <a:off x="4228313" y="3145278"/>
            <a:ext cx="1105687" cy="86319"/>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438B7C8-8A83-49EE-BE57-A479EDF3C722}"/>
              </a:ext>
            </a:extLst>
          </p:cNvPr>
          <p:cNvCxnSpPr>
            <a:cxnSpLocks/>
            <a:stCxn id="27" idx="1"/>
          </p:cNvCxnSpPr>
          <p:nvPr/>
        </p:nvCxnSpPr>
        <p:spPr>
          <a:xfrm flipH="1">
            <a:off x="4228313" y="3145278"/>
            <a:ext cx="1105687" cy="128072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56" name="Picture 11" descr="fc85f2a324e3c42c2067966f589847df">
            <a:extLst>
              <a:ext uri="{FF2B5EF4-FFF2-40B4-BE49-F238E27FC236}">
                <a16:creationId xmlns:a16="http://schemas.microsoft.com/office/drawing/2014/main" id="{6A446DDB-71C4-47BA-921D-89F59CB56A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4662" y="5009518"/>
            <a:ext cx="2817473" cy="1772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8589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1000"/>
                                        <p:tgtEl>
                                          <p:spTgt spid="52"/>
                                        </p:tgtEl>
                                      </p:cBhvr>
                                    </p:animEffect>
                                    <p:anim calcmode="lin" valueType="num">
                                      <p:cBhvr>
                                        <p:cTn id="19" dur="1000" fill="hold"/>
                                        <p:tgtEl>
                                          <p:spTgt spid="52"/>
                                        </p:tgtEl>
                                        <p:attrNameLst>
                                          <p:attrName>ppt_x</p:attrName>
                                        </p:attrNameLst>
                                      </p:cBhvr>
                                      <p:tavLst>
                                        <p:tav tm="0">
                                          <p:val>
                                            <p:strVal val="#ppt_x"/>
                                          </p:val>
                                        </p:tav>
                                        <p:tav tm="100000">
                                          <p:val>
                                            <p:strVal val="#ppt_x"/>
                                          </p:val>
                                        </p:tav>
                                      </p:tavLst>
                                    </p:anim>
                                    <p:anim calcmode="lin" valueType="num">
                                      <p:cBhvr>
                                        <p:cTn id="20"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1000"/>
                                        <p:tgtEl>
                                          <p:spTgt spid="40"/>
                                        </p:tgtEl>
                                      </p:cBhvr>
                                    </p:animEffect>
                                    <p:anim calcmode="lin" valueType="num">
                                      <p:cBhvr>
                                        <p:cTn id="26" dur="1000" fill="hold"/>
                                        <p:tgtEl>
                                          <p:spTgt spid="40"/>
                                        </p:tgtEl>
                                        <p:attrNameLst>
                                          <p:attrName>ppt_x</p:attrName>
                                        </p:attrNameLst>
                                      </p:cBhvr>
                                      <p:tavLst>
                                        <p:tav tm="0">
                                          <p:val>
                                            <p:strVal val="#ppt_x"/>
                                          </p:val>
                                        </p:tav>
                                        <p:tav tm="100000">
                                          <p:val>
                                            <p:strVal val="#ppt_x"/>
                                          </p:val>
                                        </p:tav>
                                      </p:tavLst>
                                    </p:anim>
                                    <p:anim calcmode="lin" valueType="num">
                                      <p:cBhvr>
                                        <p:cTn id="27" dur="1000" fill="hold"/>
                                        <p:tgtEl>
                                          <p:spTgt spid="40"/>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1000"/>
                                        <p:tgtEl>
                                          <p:spTgt spid="43"/>
                                        </p:tgtEl>
                                      </p:cBhvr>
                                    </p:animEffect>
                                    <p:anim calcmode="lin" valueType="num">
                                      <p:cBhvr>
                                        <p:cTn id="31" dur="1000" fill="hold"/>
                                        <p:tgtEl>
                                          <p:spTgt spid="43"/>
                                        </p:tgtEl>
                                        <p:attrNameLst>
                                          <p:attrName>ppt_x</p:attrName>
                                        </p:attrNameLst>
                                      </p:cBhvr>
                                      <p:tavLst>
                                        <p:tav tm="0">
                                          <p:val>
                                            <p:strVal val="#ppt_x"/>
                                          </p:val>
                                        </p:tav>
                                        <p:tav tm="100000">
                                          <p:val>
                                            <p:strVal val="#ppt_x"/>
                                          </p:val>
                                        </p:tav>
                                      </p:tavLst>
                                    </p:anim>
                                    <p:anim calcmode="lin" valueType="num">
                                      <p:cBhvr>
                                        <p:cTn id="3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1000"/>
                                        <p:tgtEl>
                                          <p:spTgt spid="54"/>
                                        </p:tgtEl>
                                      </p:cBhvr>
                                    </p:animEffect>
                                    <p:anim calcmode="lin" valueType="num">
                                      <p:cBhvr>
                                        <p:cTn id="38" dur="1000" fill="hold"/>
                                        <p:tgtEl>
                                          <p:spTgt spid="54"/>
                                        </p:tgtEl>
                                        <p:attrNameLst>
                                          <p:attrName>ppt_x</p:attrName>
                                        </p:attrNameLst>
                                      </p:cBhvr>
                                      <p:tavLst>
                                        <p:tav tm="0">
                                          <p:val>
                                            <p:strVal val="#ppt_x"/>
                                          </p:val>
                                        </p:tav>
                                        <p:tav tm="100000">
                                          <p:val>
                                            <p:strVal val="#ppt_x"/>
                                          </p:val>
                                        </p:tav>
                                      </p:tavLst>
                                    </p:anim>
                                    <p:anim calcmode="lin" valueType="num">
                                      <p:cBhvr>
                                        <p:cTn id="3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41"/>
                                        </p:tgtEl>
                                        <p:attrNameLst>
                                          <p:attrName>style.visibility</p:attrName>
                                        </p:attrNameLst>
                                      </p:cBhvr>
                                      <p:to>
                                        <p:strVal val="visible"/>
                                      </p:to>
                                    </p:set>
                                    <p:anim calcmode="lin" valueType="num">
                                      <p:cBhvr additive="base">
                                        <p:cTn id="44" dur="500" fill="hold"/>
                                        <p:tgtEl>
                                          <p:spTgt spid="41"/>
                                        </p:tgtEl>
                                        <p:attrNameLst>
                                          <p:attrName>ppt_x</p:attrName>
                                        </p:attrNameLst>
                                      </p:cBhvr>
                                      <p:tavLst>
                                        <p:tav tm="0">
                                          <p:val>
                                            <p:strVal val="#ppt_x"/>
                                          </p:val>
                                        </p:tav>
                                        <p:tav tm="100000">
                                          <p:val>
                                            <p:strVal val="#ppt_x"/>
                                          </p:val>
                                        </p:tav>
                                      </p:tavLst>
                                    </p:anim>
                                    <p:anim calcmode="lin" valueType="num">
                                      <p:cBhvr additive="base">
                                        <p:cTn id="45" dur="500" fill="hold"/>
                                        <p:tgtEl>
                                          <p:spTgt spid="41"/>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45"/>
                                        </p:tgtEl>
                                        <p:attrNameLst>
                                          <p:attrName>style.visibility</p:attrName>
                                        </p:attrNameLst>
                                      </p:cBhvr>
                                      <p:to>
                                        <p:strVal val="visible"/>
                                      </p:to>
                                    </p:set>
                                    <p:anim calcmode="lin" valueType="num">
                                      <p:cBhvr additive="base">
                                        <p:cTn id="48" dur="500" fill="hold"/>
                                        <p:tgtEl>
                                          <p:spTgt spid="45"/>
                                        </p:tgtEl>
                                        <p:attrNameLst>
                                          <p:attrName>ppt_x</p:attrName>
                                        </p:attrNameLst>
                                      </p:cBhvr>
                                      <p:tavLst>
                                        <p:tav tm="0">
                                          <p:val>
                                            <p:strVal val="#ppt_x"/>
                                          </p:val>
                                        </p:tav>
                                        <p:tav tm="100000">
                                          <p:val>
                                            <p:strVal val="#ppt_x"/>
                                          </p:val>
                                        </p:tav>
                                      </p:tavLst>
                                    </p:anim>
                                    <p:anim calcmode="lin" valueType="num">
                                      <p:cBhvr additive="base">
                                        <p:cTn id="4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fade">
                                      <p:cBhvr>
                                        <p:cTn id="54" dur="1000"/>
                                        <p:tgtEl>
                                          <p:spTgt spid="55"/>
                                        </p:tgtEl>
                                      </p:cBhvr>
                                    </p:animEffect>
                                    <p:anim calcmode="lin" valueType="num">
                                      <p:cBhvr>
                                        <p:cTn id="55" dur="1000" fill="hold"/>
                                        <p:tgtEl>
                                          <p:spTgt spid="55"/>
                                        </p:tgtEl>
                                        <p:attrNameLst>
                                          <p:attrName>ppt_x</p:attrName>
                                        </p:attrNameLst>
                                      </p:cBhvr>
                                      <p:tavLst>
                                        <p:tav tm="0">
                                          <p:val>
                                            <p:strVal val="#ppt_x"/>
                                          </p:val>
                                        </p:tav>
                                        <p:tav tm="100000">
                                          <p:val>
                                            <p:strVal val="#ppt_x"/>
                                          </p:val>
                                        </p:tav>
                                      </p:tavLst>
                                    </p:anim>
                                    <p:anim calcmode="lin" valueType="num">
                                      <p:cBhvr>
                                        <p:cTn id="56"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additive="base">
                                        <p:cTn id="61" dur="500" fill="hold"/>
                                        <p:tgtEl>
                                          <p:spTgt spid="42"/>
                                        </p:tgtEl>
                                        <p:attrNameLst>
                                          <p:attrName>ppt_x</p:attrName>
                                        </p:attrNameLst>
                                      </p:cBhvr>
                                      <p:tavLst>
                                        <p:tav tm="0">
                                          <p:val>
                                            <p:strVal val="#ppt_x"/>
                                          </p:val>
                                        </p:tav>
                                        <p:tav tm="100000">
                                          <p:val>
                                            <p:strVal val="#ppt_x"/>
                                          </p:val>
                                        </p:tav>
                                      </p:tavLst>
                                    </p:anim>
                                    <p:anim calcmode="lin" valueType="num">
                                      <p:cBhvr additive="base">
                                        <p:cTn id="62" dur="500" fill="hold"/>
                                        <p:tgtEl>
                                          <p:spTgt spid="42"/>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46"/>
                                        </p:tgtEl>
                                        <p:attrNameLst>
                                          <p:attrName>style.visibility</p:attrName>
                                        </p:attrNameLst>
                                      </p:cBhvr>
                                      <p:to>
                                        <p:strVal val="visible"/>
                                      </p:to>
                                    </p:set>
                                    <p:anim calcmode="lin" valueType="num">
                                      <p:cBhvr additive="base">
                                        <p:cTn id="65" dur="500" fill="hold"/>
                                        <p:tgtEl>
                                          <p:spTgt spid="46"/>
                                        </p:tgtEl>
                                        <p:attrNameLst>
                                          <p:attrName>ppt_x</p:attrName>
                                        </p:attrNameLst>
                                      </p:cBhvr>
                                      <p:tavLst>
                                        <p:tav tm="0">
                                          <p:val>
                                            <p:strVal val="#ppt_x"/>
                                          </p:val>
                                        </p:tav>
                                        <p:tav tm="100000">
                                          <p:val>
                                            <p:strVal val="#ppt_x"/>
                                          </p:val>
                                        </p:tav>
                                      </p:tavLst>
                                    </p:anim>
                                    <p:anim calcmode="lin" valueType="num">
                                      <p:cBhvr additive="base">
                                        <p:cTn id="6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fade">
                                      <p:cBhvr>
                                        <p:cTn id="71" dur="1000"/>
                                        <p:tgtEl>
                                          <p:spTgt spid="47"/>
                                        </p:tgtEl>
                                      </p:cBhvr>
                                    </p:animEffect>
                                    <p:anim calcmode="lin" valueType="num">
                                      <p:cBhvr>
                                        <p:cTn id="72" dur="1000" fill="hold"/>
                                        <p:tgtEl>
                                          <p:spTgt spid="47"/>
                                        </p:tgtEl>
                                        <p:attrNameLst>
                                          <p:attrName>ppt_x</p:attrName>
                                        </p:attrNameLst>
                                      </p:cBhvr>
                                      <p:tavLst>
                                        <p:tav tm="0">
                                          <p:val>
                                            <p:strVal val="#ppt_x"/>
                                          </p:val>
                                        </p:tav>
                                        <p:tav tm="100000">
                                          <p:val>
                                            <p:strVal val="#ppt_x"/>
                                          </p:val>
                                        </p:tav>
                                      </p:tavLst>
                                    </p:anim>
                                    <p:anim calcmode="lin" valueType="num">
                                      <p:cBhvr>
                                        <p:cTn id="73"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1000"/>
                                        <p:tgtEl>
                                          <p:spTgt spid="28"/>
                                        </p:tgtEl>
                                      </p:cBhvr>
                                    </p:animEffect>
                                    <p:anim calcmode="lin" valueType="num">
                                      <p:cBhvr>
                                        <p:cTn id="79" dur="1000" fill="hold"/>
                                        <p:tgtEl>
                                          <p:spTgt spid="28"/>
                                        </p:tgtEl>
                                        <p:attrNameLst>
                                          <p:attrName>ppt_x</p:attrName>
                                        </p:attrNameLst>
                                      </p:cBhvr>
                                      <p:tavLst>
                                        <p:tav tm="0">
                                          <p:val>
                                            <p:strVal val="#ppt_x"/>
                                          </p:val>
                                        </p:tav>
                                        <p:tav tm="100000">
                                          <p:val>
                                            <p:strVal val="#ppt_x"/>
                                          </p:val>
                                        </p:tav>
                                      </p:tavLst>
                                    </p:anim>
                                    <p:anim calcmode="lin" valueType="num">
                                      <p:cBhvr>
                                        <p:cTn id="80" dur="1000" fill="hold"/>
                                        <p:tgtEl>
                                          <p:spTgt spid="28"/>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fade">
                                      <p:cBhvr>
                                        <p:cTn id="83" dur="1000"/>
                                        <p:tgtEl>
                                          <p:spTgt spid="35"/>
                                        </p:tgtEl>
                                      </p:cBhvr>
                                    </p:animEffect>
                                    <p:anim calcmode="lin" valueType="num">
                                      <p:cBhvr>
                                        <p:cTn id="84" dur="1000" fill="hold"/>
                                        <p:tgtEl>
                                          <p:spTgt spid="35"/>
                                        </p:tgtEl>
                                        <p:attrNameLst>
                                          <p:attrName>ppt_x</p:attrName>
                                        </p:attrNameLst>
                                      </p:cBhvr>
                                      <p:tavLst>
                                        <p:tav tm="0">
                                          <p:val>
                                            <p:strVal val="#ppt_x"/>
                                          </p:val>
                                        </p:tav>
                                        <p:tav tm="100000">
                                          <p:val>
                                            <p:strVal val="#ppt_x"/>
                                          </p:val>
                                        </p:tav>
                                      </p:tavLst>
                                    </p:anim>
                                    <p:anim calcmode="lin" valueType="num">
                                      <p:cBhvr>
                                        <p:cTn id="8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48"/>
                                        </p:tgtEl>
                                        <p:attrNameLst>
                                          <p:attrName>style.visibility</p:attrName>
                                        </p:attrNameLst>
                                      </p:cBhvr>
                                      <p:to>
                                        <p:strVal val="visible"/>
                                      </p:to>
                                    </p:set>
                                    <p:animEffect transition="in" filter="fade">
                                      <p:cBhvr>
                                        <p:cTn id="90" dur="1000"/>
                                        <p:tgtEl>
                                          <p:spTgt spid="48"/>
                                        </p:tgtEl>
                                      </p:cBhvr>
                                    </p:animEffect>
                                    <p:anim calcmode="lin" valueType="num">
                                      <p:cBhvr>
                                        <p:cTn id="91" dur="1000" fill="hold"/>
                                        <p:tgtEl>
                                          <p:spTgt spid="48"/>
                                        </p:tgtEl>
                                        <p:attrNameLst>
                                          <p:attrName>ppt_x</p:attrName>
                                        </p:attrNameLst>
                                      </p:cBhvr>
                                      <p:tavLst>
                                        <p:tav tm="0">
                                          <p:val>
                                            <p:strVal val="#ppt_x"/>
                                          </p:val>
                                        </p:tav>
                                        <p:tav tm="100000">
                                          <p:val>
                                            <p:strVal val="#ppt_x"/>
                                          </p:val>
                                        </p:tav>
                                      </p:tavLst>
                                    </p:anim>
                                    <p:anim calcmode="lin" valueType="num">
                                      <p:cBhvr>
                                        <p:cTn id="92"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fade">
                                      <p:cBhvr>
                                        <p:cTn id="97" dur="1000"/>
                                        <p:tgtEl>
                                          <p:spTgt spid="29"/>
                                        </p:tgtEl>
                                      </p:cBhvr>
                                    </p:animEffect>
                                    <p:anim calcmode="lin" valueType="num">
                                      <p:cBhvr>
                                        <p:cTn id="98" dur="1000" fill="hold"/>
                                        <p:tgtEl>
                                          <p:spTgt spid="29"/>
                                        </p:tgtEl>
                                        <p:attrNameLst>
                                          <p:attrName>ppt_x</p:attrName>
                                        </p:attrNameLst>
                                      </p:cBhvr>
                                      <p:tavLst>
                                        <p:tav tm="0">
                                          <p:val>
                                            <p:strVal val="#ppt_x"/>
                                          </p:val>
                                        </p:tav>
                                        <p:tav tm="100000">
                                          <p:val>
                                            <p:strVal val="#ppt_x"/>
                                          </p:val>
                                        </p:tav>
                                      </p:tavLst>
                                    </p:anim>
                                    <p:anim calcmode="lin" valueType="num">
                                      <p:cBhvr>
                                        <p:cTn id="99" dur="1000" fill="hold"/>
                                        <p:tgtEl>
                                          <p:spTgt spid="29"/>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37"/>
                                        </p:tgtEl>
                                        <p:attrNameLst>
                                          <p:attrName>style.visibility</p:attrName>
                                        </p:attrNameLst>
                                      </p:cBhvr>
                                      <p:to>
                                        <p:strVal val="visible"/>
                                      </p:to>
                                    </p:set>
                                    <p:animEffect transition="in" filter="fade">
                                      <p:cBhvr>
                                        <p:cTn id="102" dur="1000"/>
                                        <p:tgtEl>
                                          <p:spTgt spid="37"/>
                                        </p:tgtEl>
                                      </p:cBhvr>
                                    </p:animEffect>
                                    <p:anim calcmode="lin" valueType="num">
                                      <p:cBhvr>
                                        <p:cTn id="103" dur="1000" fill="hold"/>
                                        <p:tgtEl>
                                          <p:spTgt spid="37"/>
                                        </p:tgtEl>
                                        <p:attrNameLst>
                                          <p:attrName>ppt_x</p:attrName>
                                        </p:attrNameLst>
                                      </p:cBhvr>
                                      <p:tavLst>
                                        <p:tav tm="0">
                                          <p:val>
                                            <p:strVal val="#ppt_x"/>
                                          </p:val>
                                        </p:tav>
                                        <p:tav tm="100000">
                                          <p:val>
                                            <p:strVal val="#ppt_x"/>
                                          </p:val>
                                        </p:tav>
                                      </p:tavLst>
                                    </p:anim>
                                    <p:anim calcmode="lin" valueType="num">
                                      <p:cBhvr>
                                        <p:cTn id="10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49"/>
                                        </p:tgtEl>
                                        <p:attrNameLst>
                                          <p:attrName>style.visibility</p:attrName>
                                        </p:attrNameLst>
                                      </p:cBhvr>
                                      <p:to>
                                        <p:strVal val="visible"/>
                                      </p:to>
                                    </p:set>
                                    <p:anim calcmode="lin" valueType="num">
                                      <p:cBhvr additive="base">
                                        <p:cTn id="109" dur="500" fill="hold"/>
                                        <p:tgtEl>
                                          <p:spTgt spid="49"/>
                                        </p:tgtEl>
                                        <p:attrNameLst>
                                          <p:attrName>ppt_x</p:attrName>
                                        </p:attrNameLst>
                                      </p:cBhvr>
                                      <p:tavLst>
                                        <p:tav tm="0">
                                          <p:val>
                                            <p:strVal val="#ppt_x"/>
                                          </p:val>
                                        </p:tav>
                                        <p:tav tm="100000">
                                          <p:val>
                                            <p:strVal val="#ppt_x"/>
                                          </p:val>
                                        </p:tav>
                                      </p:tavLst>
                                    </p:anim>
                                    <p:anim calcmode="lin" valueType="num">
                                      <p:cBhvr additive="base">
                                        <p:cTn id="110"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34"/>
                                        </p:tgtEl>
                                        <p:attrNameLst>
                                          <p:attrName>style.visibility</p:attrName>
                                        </p:attrNameLst>
                                      </p:cBhvr>
                                      <p:to>
                                        <p:strVal val="visible"/>
                                      </p:to>
                                    </p:set>
                                    <p:anim calcmode="lin" valueType="num">
                                      <p:cBhvr additive="base">
                                        <p:cTn id="115" dur="500" fill="hold"/>
                                        <p:tgtEl>
                                          <p:spTgt spid="34"/>
                                        </p:tgtEl>
                                        <p:attrNameLst>
                                          <p:attrName>ppt_x</p:attrName>
                                        </p:attrNameLst>
                                      </p:cBhvr>
                                      <p:tavLst>
                                        <p:tav tm="0">
                                          <p:val>
                                            <p:strVal val="#ppt_x"/>
                                          </p:val>
                                        </p:tav>
                                        <p:tav tm="100000">
                                          <p:val>
                                            <p:strVal val="#ppt_x"/>
                                          </p:val>
                                        </p:tav>
                                      </p:tavLst>
                                    </p:anim>
                                    <p:anim calcmode="lin" valueType="num">
                                      <p:cBhvr additive="base">
                                        <p:cTn id="116" dur="500" fill="hold"/>
                                        <p:tgtEl>
                                          <p:spTgt spid="34"/>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38"/>
                                        </p:tgtEl>
                                        <p:attrNameLst>
                                          <p:attrName>style.visibility</p:attrName>
                                        </p:attrNameLst>
                                      </p:cBhvr>
                                      <p:to>
                                        <p:strVal val="visible"/>
                                      </p:to>
                                    </p:set>
                                    <p:anim calcmode="lin" valueType="num">
                                      <p:cBhvr additive="base">
                                        <p:cTn id="119" dur="500" fill="hold"/>
                                        <p:tgtEl>
                                          <p:spTgt spid="38"/>
                                        </p:tgtEl>
                                        <p:attrNameLst>
                                          <p:attrName>ppt_x</p:attrName>
                                        </p:attrNameLst>
                                      </p:cBhvr>
                                      <p:tavLst>
                                        <p:tav tm="0">
                                          <p:val>
                                            <p:strVal val="#ppt_x"/>
                                          </p:val>
                                        </p:tav>
                                        <p:tav tm="100000">
                                          <p:val>
                                            <p:strVal val="#ppt_x"/>
                                          </p:val>
                                        </p:tav>
                                      </p:tavLst>
                                    </p:anim>
                                    <p:anim calcmode="lin" valueType="num">
                                      <p:cBhvr additive="base">
                                        <p:cTn id="12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4" grpId="0" animBg="1"/>
      <p:bldP spid="39" grpId="0" animBg="1"/>
      <p:bldP spid="40" grpId="0" animBg="1"/>
      <p:bldP spid="41" grpId="0" animBg="1"/>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09165" y="667321"/>
            <a:ext cx="10820400" cy="5504879"/>
          </a:xfrm>
          <a:custGeom>
            <a:avLst/>
            <a:gdLst/>
            <a:ahLst/>
            <a:cxnLst/>
            <a:rect l="l" t="t" r="r" b="b"/>
            <a:pathLst>
              <a:path w="16230600" h="8257318">
                <a:moveTo>
                  <a:pt x="0" y="0"/>
                </a:moveTo>
                <a:lnTo>
                  <a:pt x="16230600" y="0"/>
                </a:lnTo>
                <a:lnTo>
                  <a:pt x="16230600" y="8257318"/>
                </a:lnTo>
                <a:lnTo>
                  <a:pt x="0" y="82573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flipV="1">
            <a:off x="0" y="5743069"/>
            <a:ext cx="1812897" cy="1114931"/>
          </a:xfrm>
          <a:custGeom>
            <a:avLst/>
            <a:gdLst/>
            <a:ahLst/>
            <a:cxnLst/>
            <a:rect l="l" t="t" r="r" b="b"/>
            <a:pathLst>
              <a:path w="2719345" h="1672397">
                <a:moveTo>
                  <a:pt x="0" y="1672397"/>
                </a:moveTo>
                <a:lnTo>
                  <a:pt x="2719345" y="1672397"/>
                </a:lnTo>
                <a:lnTo>
                  <a:pt x="2719345" y="0"/>
                </a:lnTo>
                <a:lnTo>
                  <a:pt x="0" y="0"/>
                </a:lnTo>
                <a:lnTo>
                  <a:pt x="0" y="1672397"/>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flipH="1">
            <a:off x="10267417" y="0"/>
            <a:ext cx="1924583" cy="1183619"/>
          </a:xfrm>
          <a:custGeom>
            <a:avLst/>
            <a:gdLst/>
            <a:ahLst/>
            <a:cxnLst/>
            <a:rect l="l" t="t" r="r" b="b"/>
            <a:pathLst>
              <a:path w="2886874" h="1775428">
                <a:moveTo>
                  <a:pt x="2886874" y="0"/>
                </a:moveTo>
                <a:lnTo>
                  <a:pt x="0" y="0"/>
                </a:lnTo>
                <a:lnTo>
                  <a:pt x="0" y="1775428"/>
                </a:lnTo>
                <a:lnTo>
                  <a:pt x="2886874" y="1775428"/>
                </a:lnTo>
                <a:lnTo>
                  <a:pt x="2886874"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TextBox 10"/>
          <p:cNvSpPr txBox="1"/>
          <p:nvPr/>
        </p:nvSpPr>
        <p:spPr>
          <a:xfrm>
            <a:off x="125932" y="481886"/>
            <a:ext cx="9861017" cy="1477328"/>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en-US" sz="4800" b="1" dirty="0">
                <a:latin typeface="Times New Roman" panose="02020603050405020304" pitchFamily="18" charset="0"/>
                <a:cs typeface="Times New Roman" panose="02020603050405020304" pitchFamily="18" charset="0"/>
              </a:rPr>
              <a:t>b. </a:t>
            </a:r>
            <a:r>
              <a:rPr lang="en-US" sz="4800" b="1" dirty="0" err="1">
                <a:latin typeface="Times New Roman" panose="02020603050405020304" pitchFamily="18" charset="0"/>
                <a:cs typeface="Times New Roman" panose="02020603050405020304" pitchFamily="18" charset="0"/>
              </a:rPr>
              <a:t>Nêu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những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đặc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điểm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nổi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bật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của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bản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thân</a:t>
            </a:r>
            <a:r>
              <a:rPr lang="en-US" sz="4800" b="1" dirty="0">
                <a:latin typeface="Times New Roman" panose="02020603050405020304" pitchFamily="18" charset="0"/>
                <a:cs typeface="Times New Roman" panose="02020603050405020304" pitchFamily="18" charset="0"/>
              </a:rPr>
              <a:t>. </a:t>
            </a:r>
          </a:p>
        </p:txBody>
      </p:sp>
      <p:pic>
        <p:nvPicPr>
          <p:cNvPr id="11" name="Picture 10"/>
          <p:cNvPicPr>
            <a:picLocks noChangeAspect="1"/>
          </p:cNvPicPr>
          <p:nvPr/>
        </p:nvPicPr>
        <p:blipFill>
          <a:blip r:embed="rId8"/>
          <a:stretch>
            <a:fillRect/>
          </a:stretch>
        </p:blipFill>
        <p:spPr>
          <a:xfrm>
            <a:off x="394900" y="1889116"/>
            <a:ext cx="7718205" cy="4462659"/>
          </a:xfrm>
          <a:prstGeom prst="rect">
            <a:avLst/>
          </a:prstGeom>
        </p:spPr>
      </p:pic>
      <p:sp>
        <p:nvSpPr>
          <p:cNvPr id="15" name="Rectangle 14"/>
          <p:cNvSpPr/>
          <p:nvPr/>
        </p:nvSpPr>
        <p:spPr>
          <a:xfrm>
            <a:off x="1270101" y="2511361"/>
            <a:ext cx="5751572" cy="3416320"/>
          </a:xfrm>
          <a:prstGeom prst="rect">
            <a:avLst/>
          </a:prstGeom>
        </p:spPr>
        <p:txBody>
          <a:bodyPr wrap="square">
            <a:spAutoFit/>
          </a:bodyPr>
          <a:lstStyle/>
          <a:p>
            <a:pPr algn="just"/>
            <a:r>
              <a:rPr lang="en-US" sz="2400" i="1" u="sng" dirty="0" err="1">
                <a:solidFill>
                  <a:srgbClr val="000000"/>
                </a:solidFill>
                <a:latin typeface="Times New Roman" panose="02020603050405020304" pitchFamily="18" charset="0"/>
                <a:cs typeface="Times New Roman" panose="02020603050405020304" pitchFamily="18" charset="0"/>
              </a:rPr>
              <a:t>Mẫu</a:t>
            </a:r>
            <a:r>
              <a:rPr lang="en-US" sz="2400" i="1" u="sng" dirty="0">
                <a:solidFill>
                  <a:srgbClr val="000000"/>
                </a:solidFill>
                <a:latin typeface="Times New Roman" panose="02020603050405020304" pitchFamily="18" charset="0"/>
                <a:cs typeface="Times New Roman" panose="02020603050405020304" pitchFamily="18" charset="0"/>
              </a:rPr>
              <a:t>: </a:t>
            </a:r>
          </a:p>
          <a:p>
            <a:pPr algn="just"/>
            <a:r>
              <a:rPr lang="vi-VN" sz="2400" dirty="0">
                <a:solidFill>
                  <a:srgbClr val="000000"/>
                </a:solidFill>
                <a:latin typeface="Times New Roman" panose="02020603050405020304" pitchFamily="18" charset="0"/>
                <a:cs typeface="Times New Roman" panose="02020603050405020304" pitchFamily="18" charset="0"/>
              </a:rPr>
              <a:t>Đây là chân dung của em. Em có một mái tóc dài ngang hông, đen bóng. Mái tóc này em đã nuôi từ bé đến bây giờ. Em còn có một đôi mắt không quá to nhưng rất sáng. Em có thể nhìn thấy những vật dù ở rất xa. Ngoài ra em còn có một nụ cười rất tươi. Mẹ thường bảo khi mệt mỏi, nhìn thấy nụ cười của em là bao mệt nhọc của mẹ đều tan biến hết. </a:t>
            </a:r>
          </a:p>
        </p:txBody>
      </p:sp>
      <p:pic>
        <p:nvPicPr>
          <p:cNvPr id="2050" name="Picture 2" descr="Myself Clipart Images | Free Download | PNG Transparent Background - Pngtree"/>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917" b="92250" l="6167" r="93917">
                        <a14:foregroundMark x1="8917" y1="17000" x2="12083" y2="25083"/>
                        <a14:foregroundMark x1="23583" y1="19667" x2="24250" y2="21833"/>
                        <a14:foregroundMark x1="21667" y1="13083" x2="21667" y2="13083"/>
                        <a14:foregroundMark x1="28833" y1="9917" x2="28583" y2="16500"/>
                        <a14:foregroundMark x1="30167" y1="19917" x2="30167" y2="19917"/>
                      </a14:backgroundRemoval>
                    </a14:imgEffect>
                  </a14:imgLayer>
                </a14:imgProps>
              </a:ext>
              <a:ext uri="{28A0092B-C50C-407E-A947-70E740481C1C}">
                <a14:useLocalDpi xmlns:a14="http://schemas.microsoft.com/office/drawing/2010/main" val="0"/>
              </a:ext>
            </a:extLst>
          </a:blip>
          <a:srcRect/>
          <a:stretch>
            <a:fillRect/>
          </a:stretch>
        </p:blipFill>
        <p:spPr bwMode="auto">
          <a:xfrm>
            <a:off x="7582610" y="1889116"/>
            <a:ext cx="4734089" cy="5395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82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900" decel="100000" fill="hold"/>
                                        <p:tgtEl>
                                          <p:spTgt spid="11"/>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6" presetID="37"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900" decel="100000" fill="hold"/>
                                        <p:tgtEl>
                                          <p:spTgt spid="15"/>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1000"/>
                                        <p:tgtEl>
                                          <p:spTgt spid="2050"/>
                                        </p:tgtEl>
                                      </p:cBhvr>
                                    </p:animEffect>
                                    <p:anim calcmode="lin" valueType="num">
                                      <p:cBhvr>
                                        <p:cTn id="25" dur="1000" fill="hold"/>
                                        <p:tgtEl>
                                          <p:spTgt spid="2050"/>
                                        </p:tgtEl>
                                        <p:attrNameLst>
                                          <p:attrName>ppt_x</p:attrName>
                                        </p:attrNameLst>
                                      </p:cBhvr>
                                      <p:tavLst>
                                        <p:tav tm="0">
                                          <p:val>
                                            <p:strVal val="#ppt_x"/>
                                          </p:val>
                                        </p:tav>
                                        <p:tav tm="100000">
                                          <p:val>
                                            <p:strVal val="#ppt_x"/>
                                          </p:val>
                                        </p:tav>
                                      </p:tavLst>
                                    </p:anim>
                                    <p:anim calcmode="lin" valueType="num">
                                      <p:cBhvr>
                                        <p:cTn id="26" dur="900" decel="100000" fill="hold"/>
                                        <p:tgtEl>
                                          <p:spTgt spid="2050"/>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05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605</TotalTime>
  <Words>680</Words>
  <Application>Microsoft Office PowerPoint</Application>
  <PresentationFormat>Widescreen</PresentationFormat>
  <Paragraphs>51</Paragraphs>
  <Slides>22</Slides>
  <Notes>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等线</vt:lpstr>
      <vt:lpstr>#9Slide02 Noi dung dai</vt:lpstr>
      <vt:lpstr>Arial</vt:lpstr>
      <vt:lpstr>Bahnschrift Condensed</vt:lpstr>
      <vt:lpstr>Calibri</vt:lpstr>
      <vt:lpstr>Cambria</vt:lpstr>
      <vt:lpstr>HP001 5 hàng</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Hoài Thu</cp:lastModifiedBy>
  <cp:revision>39</cp:revision>
  <dcterms:created xsi:type="dcterms:W3CDTF">2023-06-12T00:49:40Z</dcterms:created>
  <dcterms:modified xsi:type="dcterms:W3CDTF">2025-10-29T11:34:47Z</dcterms:modified>
</cp:coreProperties>
</file>