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58" r:id="rId2"/>
    <p:sldId id="366" r:id="rId3"/>
    <p:sldId id="365" r:id="rId4"/>
    <p:sldId id="384" r:id="rId5"/>
    <p:sldId id="259" r:id="rId6"/>
    <p:sldId id="316" r:id="rId7"/>
    <p:sldId id="327" r:id="rId8"/>
    <p:sldId id="354" r:id="rId9"/>
    <p:sldId id="353" r:id="rId10"/>
    <p:sldId id="298" r:id="rId11"/>
    <p:sldId id="328" r:id="rId12"/>
    <p:sldId id="368" r:id="rId13"/>
    <p:sldId id="324" r:id="rId14"/>
    <p:sldId id="348" r:id="rId15"/>
    <p:sldId id="330" r:id="rId16"/>
    <p:sldId id="331" r:id="rId17"/>
    <p:sldId id="381" r:id="rId18"/>
    <p:sldId id="356" r:id="rId19"/>
    <p:sldId id="380" r:id="rId20"/>
    <p:sldId id="303" r:id="rId21"/>
    <p:sldId id="344" r:id="rId22"/>
    <p:sldId id="382" r:id="rId23"/>
    <p:sldId id="305" r:id="rId24"/>
    <p:sldId id="345" r:id="rId25"/>
    <p:sldId id="304" r:id="rId26"/>
    <p:sldId id="362" r:id="rId27"/>
    <p:sldId id="320" r:id="rId28"/>
    <p:sldId id="363" r:id="rId29"/>
    <p:sldId id="340" r:id="rId30"/>
    <p:sldId id="343" r:id="rId31"/>
    <p:sldId id="385" r:id="rId32"/>
    <p:sldId id="341" r:id="rId33"/>
    <p:sldId id="347" r:id="rId34"/>
    <p:sldId id="378" r:id="rId35"/>
    <p:sldId id="376" r:id="rId36"/>
    <p:sldId id="383" r:id="rId37"/>
    <p:sldId id="371" r:id="rId38"/>
    <p:sldId id="379" r:id="rId39"/>
    <p:sldId id="290" r:id="rId40"/>
    <p:sldId id="359" r:id="rId41"/>
    <p:sldId id="355" r:id="rId42"/>
    <p:sldId id="28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4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5663-4237-4175-807B-FFEFE9FF3E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3A9DF-8D55-468F-9E59-E4EC462D7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32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FEA8B-35AD-4D28-A895-63AE3B87B4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010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803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698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198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63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09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28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031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080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732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5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197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391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124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646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271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695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35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712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33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2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38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387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73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51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0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6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34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27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6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4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14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83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73E0B97E-DB28-F248-96D5-E7E37230499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0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1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1219200" y="609600"/>
            <a:ext cx="9652000" cy="7391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43820"/>
              </a:avLst>
            </a:prstTxWarp>
          </a:bodyPr>
          <a:lstStyle/>
          <a:p>
            <a:pPr defTabSz="913652"/>
            <a:r>
              <a:rPr lang="en-US" sz="1900" kern="10" dirty="0" err="1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900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1900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900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900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900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900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900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900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1900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900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900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1B</a:t>
            </a:r>
          </a:p>
        </p:txBody>
      </p:sp>
      <p:sp>
        <p:nvSpPr>
          <p:cNvPr id="3076" name="WordArt 7"/>
          <p:cNvSpPr>
            <a:spLocks noChangeArrowheads="1" noChangeShapeType="1" noTextEdit="1"/>
          </p:cNvSpPr>
          <p:nvPr/>
        </p:nvSpPr>
        <p:spPr bwMode="auto">
          <a:xfrm>
            <a:off x="2743200" y="1295400"/>
            <a:ext cx="70104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5567"/>
              </a:avLst>
            </a:prstTxWarp>
          </a:bodyPr>
          <a:lstStyle/>
          <a:p>
            <a:pPr defTabSz="913652">
              <a:defRPr/>
            </a:pPr>
            <a:endParaRPr lang="en-US" sz="4800" dirty="0">
              <a:solidFill>
                <a:srgbClr val="FF0000"/>
              </a:solidFill>
              <a:latin typeface="Times New Roman"/>
              <a:cs typeface="Times New Roman"/>
              <a:sym typeface="Times New Roman"/>
            </a:endParaRPr>
          </a:p>
          <a:p>
            <a:pPr defTabSz="913652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Năm</a:t>
            </a:r>
            <a:r>
              <a:rPr lang="en-US" sz="4800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: </a:t>
            </a:r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2025 </a:t>
            </a:r>
            <a:r>
              <a:rPr lang="en-US" sz="4800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- </a:t>
            </a:r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2026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  <a:sym typeface="Times New Roman"/>
            </a:endParaRPr>
          </a:p>
          <a:p>
            <a:pPr defTabSz="913652">
              <a:defRPr/>
            </a:pPr>
            <a:r>
              <a:rPr lang="en-US" sz="6000" kern="10" dirty="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53" name="WordArt 8"/>
          <p:cNvSpPr>
            <a:spLocks noChangeArrowheads="1" noChangeShapeType="1" noTextEdit="1"/>
          </p:cNvSpPr>
          <p:nvPr/>
        </p:nvSpPr>
        <p:spPr bwMode="auto">
          <a:xfrm>
            <a:off x="2895600" y="4917965"/>
            <a:ext cx="67056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defTabSz="913652"/>
            <a:r>
              <a:rPr lang="en-US" sz="19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1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19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sz="19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ordArt 8">
            <a:extLst>
              <a:ext uri="{FF2B5EF4-FFF2-40B4-BE49-F238E27FC236}">
                <a16:creationId xmlns:a16="http://schemas.microsoft.com/office/drawing/2014/main" xmlns="" id="{C45AB517-ECBD-0327-F052-9A1CBA5775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88593" y="5791200"/>
            <a:ext cx="67056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defTabSz="913652"/>
            <a:r>
              <a:rPr lang="en-US" sz="19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19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9668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xmlns="" id="{C543972E-A852-CCEB-9578-0CEFE3C6F6C9}"/>
              </a:ext>
            </a:extLst>
          </p:cNvPr>
          <p:cNvSpPr/>
          <p:nvPr/>
        </p:nvSpPr>
        <p:spPr>
          <a:xfrm flipH="1">
            <a:off x="5643251" y="1174868"/>
            <a:ext cx="5877966" cy="4928579"/>
          </a:xfrm>
          <a:prstGeom prst="wedgeRoundRectCallout">
            <a:avLst>
              <a:gd name="adj1" fmla="val 64953"/>
              <a:gd name="adj2" fmla="val 1657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khuyết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tật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ơ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28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endParaRPr lang="en-US" sz="28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645018-C51E-999D-4330-8FCDB2A71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784" y="509286"/>
            <a:ext cx="4155859" cy="5887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4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xmlns="" id="{C543972E-A852-CCEB-9578-0CEFE3C6F6C9}"/>
              </a:ext>
            </a:extLst>
          </p:cNvPr>
          <p:cNvSpPr/>
          <p:nvPr/>
        </p:nvSpPr>
        <p:spPr>
          <a:xfrm flipH="1">
            <a:off x="5294649" y="974558"/>
            <a:ext cx="6448971" cy="4957010"/>
          </a:xfrm>
          <a:prstGeom prst="wedgeRoundRectCallout">
            <a:avLst>
              <a:gd name="adj1" fmla="val 61363"/>
              <a:gd name="adj2" fmla="val 5155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 2: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hể 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 con người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hiện tình yêu thương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  <a:p>
            <a:pPr lvl="0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645018-C51E-999D-4330-8FCDB2A71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6" y="771181"/>
            <a:ext cx="4407992" cy="5933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70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30B33CC-93B8-0C2E-94B4-DC94780DF859}"/>
              </a:ext>
            </a:extLst>
          </p:cNvPr>
          <p:cNvSpPr/>
          <p:nvPr/>
        </p:nvSpPr>
        <p:spPr>
          <a:xfrm>
            <a:off x="1162594" y="303693"/>
            <a:ext cx="9914709" cy="1371084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?</a:t>
            </a:r>
          </a:p>
          <a:p>
            <a:pPr lvl="0" algn="just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" y="1935534"/>
            <a:ext cx="5294867" cy="46035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5645018-C51E-999D-4330-8FCDB2A716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450" y="1885824"/>
            <a:ext cx="5587038" cy="4653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2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313244" y="548260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51" name="Google Shape;1500;p31">
            <a:extLst>
              <a:ext uri="{FF2B5EF4-FFF2-40B4-BE49-F238E27FC236}">
                <a16:creationId xmlns:a16="http://schemas.microsoft.com/office/drawing/2014/main" xmlns="" id="{24FB3B5B-6784-1AB0-8D85-5120CDFD30DB}"/>
              </a:ext>
            </a:extLst>
          </p:cNvPr>
          <p:cNvSpPr/>
          <p:nvPr/>
        </p:nvSpPr>
        <p:spPr>
          <a:xfrm rot="1564350">
            <a:off x="11093912" y="2448733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501;p31">
            <a:extLst>
              <a:ext uri="{FF2B5EF4-FFF2-40B4-BE49-F238E27FC236}">
                <a16:creationId xmlns:a16="http://schemas.microsoft.com/office/drawing/2014/main" xmlns="" id="{A26E85AA-B97B-3ADC-0BF9-75A5FC7A55CE}"/>
              </a:ext>
            </a:extLst>
          </p:cNvPr>
          <p:cNvSpPr/>
          <p:nvPr/>
        </p:nvSpPr>
        <p:spPr>
          <a:xfrm rot="1564350">
            <a:off x="11055396" y="2922565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C3D349C-B552-7C3E-6C6A-3ACF861FEB46}"/>
              </a:ext>
            </a:extLst>
          </p:cNvPr>
          <p:cNvSpPr txBox="1"/>
          <p:nvPr/>
        </p:nvSpPr>
        <p:spPr>
          <a:xfrm>
            <a:off x="2397338" y="1467556"/>
            <a:ext cx="88265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Yêu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thương con người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quan tâm,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giúp đỡ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và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làm những điều tốt đẹp cho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người,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nhất là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,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gặp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khó khăn, hoạn nạn. </a:t>
            </a:r>
            <a:endParaRPr lang="en-US" sz="32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14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DB371AD7-7104-30D8-D369-BC3F8A24BD3A}"/>
              </a:ext>
            </a:extLst>
          </p:cNvPr>
          <p:cNvGrpSpPr/>
          <p:nvPr/>
        </p:nvGrpSpPr>
        <p:grpSpPr>
          <a:xfrm>
            <a:off x="8629650" y="4524374"/>
            <a:ext cx="4096756" cy="2333625"/>
            <a:chOff x="634915" y="0"/>
            <a:chExt cx="11011145" cy="7008000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0E132306-E3CE-464B-B190-97A6F542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xmlns="" id="{E330AB3B-22B3-FF4B-9A51-826F8E1B7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B737F8-9878-D491-1758-3A81C89361A6}"/>
              </a:ext>
            </a:extLst>
          </p:cNvPr>
          <p:cNvSpPr txBox="1"/>
          <p:nvPr/>
        </p:nvSpPr>
        <p:spPr>
          <a:xfrm>
            <a:off x="1362074" y="1943100"/>
            <a:ext cx="7696201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sang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1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313244" y="548260"/>
            <a:ext cx="3068902" cy="6986293"/>
            <a:chOff x="-211644" y="-65087"/>
            <a:chExt cx="3068902" cy="6986293"/>
          </a:xfrm>
        </p:grpSpPr>
        <p:grpSp>
          <p:nvGrpSpPr>
            <p:cNvPr id="32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48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9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50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51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52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34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41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27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1502;p31">
            <a:extLst>
              <a:ext uri="{FF2B5EF4-FFF2-40B4-BE49-F238E27FC236}">
                <a16:creationId xmlns:a16="http://schemas.microsoft.com/office/drawing/2014/main" xmlns="" id="{459EE646-7647-7E02-E942-1BF52847324E}"/>
              </a:ext>
            </a:extLst>
          </p:cNvPr>
          <p:cNvGrpSpPr/>
          <p:nvPr/>
        </p:nvGrpSpPr>
        <p:grpSpPr>
          <a:xfrm rot="4064433">
            <a:off x="4741549" y="1506593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48" name="Google Shape;1503;p31">
              <a:extLst>
                <a:ext uri="{FF2B5EF4-FFF2-40B4-BE49-F238E27FC236}">
                  <a16:creationId xmlns:a16="http://schemas.microsoft.com/office/drawing/2014/main" xmlns="" id="{5B5A4BDC-B7E7-D19A-31E2-FAD203E29A08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Google Shape;1504;p31">
              <a:extLst>
                <a:ext uri="{FF2B5EF4-FFF2-40B4-BE49-F238E27FC236}">
                  <a16:creationId xmlns:a16="http://schemas.microsoft.com/office/drawing/2014/main" xmlns="" id="{F27E531F-3682-CECE-EFB7-037D65C4529A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Google Shape;1505;p31">
              <a:extLst>
                <a:ext uri="{FF2B5EF4-FFF2-40B4-BE49-F238E27FC236}">
                  <a16:creationId xmlns:a16="http://schemas.microsoft.com/office/drawing/2014/main" xmlns="" id="{B73B312D-E862-B239-66E1-FFF3A299A1A6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xmlns="" id="{70BBF533-D4FE-81FF-E2DA-4ACF31ABBB8B}"/>
              </a:ext>
            </a:extLst>
          </p:cNvPr>
          <p:cNvSpPr/>
          <p:nvPr/>
        </p:nvSpPr>
        <p:spPr>
          <a:xfrm>
            <a:off x="1597306" y="695553"/>
            <a:ext cx="9415821" cy="31240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:Chia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xúc</a:t>
            </a:r>
            <a:endParaRPr lang="zh-CN" altLang="en-US" sz="36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9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313244" y="548260"/>
            <a:ext cx="3068902" cy="6986293"/>
            <a:chOff x="-211644" y="-65087"/>
            <a:chExt cx="3068902" cy="6986293"/>
          </a:xfrm>
        </p:grpSpPr>
        <p:grpSp>
          <p:nvGrpSpPr>
            <p:cNvPr id="21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25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26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7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8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9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22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23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24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7886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78F881-B0C1-C57D-9290-91F7EC70E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27" y="1008003"/>
            <a:ext cx="7435516" cy="2822693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8523" y="1540043"/>
            <a:ext cx="1899152" cy="4138862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313244" y="548260"/>
            <a:ext cx="3068902" cy="6986293"/>
            <a:chOff x="-211644" y="-65087"/>
            <a:chExt cx="3068902" cy="6986293"/>
          </a:xfrm>
        </p:grpSpPr>
        <p:grpSp>
          <p:nvGrpSpPr>
            <p:cNvPr id="9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13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14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5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6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7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10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1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1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6956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74" y="182880"/>
            <a:ext cx="9276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0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1C5B08-7293-BD1F-F8DB-1ED83FAC51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93223" y="496389"/>
            <a:ext cx="9714302" cy="5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30628"/>
            <a:ext cx="9836331" cy="63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527" y="555584"/>
            <a:ext cx="10463513" cy="52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2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"/>
            <a:ext cx="9252857" cy="3602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3509963"/>
            <a:ext cx="9370423" cy="33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97" y="235131"/>
            <a:ext cx="9653452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4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0"/>
            <a:ext cx="9740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63" y="483327"/>
            <a:ext cx="9283337" cy="65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0446"/>
            <a:ext cx="9239794" cy="67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97" y="195943"/>
            <a:ext cx="9653452" cy="63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07DEB73-6AE2-B989-F9D4-E793D90ACB13}"/>
              </a:ext>
            </a:extLst>
          </p:cNvPr>
          <p:cNvSpPr txBox="1"/>
          <p:nvPr/>
        </p:nvSpPr>
        <p:spPr>
          <a:xfrm>
            <a:off x="914400" y="2907471"/>
            <a:ext cx="10254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 th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ể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hiện lời nói, hành động yêu thương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vẻ,sung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sướng,hạnh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phúc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ích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</a:p>
        </p:txBody>
      </p:sp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xmlns="" id="{70BBF533-D4FE-81FF-E2DA-4ACF31ABBB8B}"/>
              </a:ext>
            </a:extLst>
          </p:cNvPr>
          <p:cNvSpPr/>
          <p:nvPr/>
        </p:nvSpPr>
        <p:spPr>
          <a:xfrm>
            <a:off x="914400" y="695553"/>
            <a:ext cx="10098727" cy="13585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cảm thấy thế nào khi 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hện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 thương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mọi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340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07DEB73-6AE2-B989-F9D4-E793D90ACB13}"/>
              </a:ext>
            </a:extLst>
          </p:cNvPr>
          <p:cNvSpPr txBox="1"/>
          <p:nvPr/>
        </p:nvSpPr>
        <p:spPr>
          <a:xfrm>
            <a:off x="953590" y="1844306"/>
            <a:ext cx="9473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 thấy thế nào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được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yêu thương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C3D349C-B552-7C3E-6C6A-3ACF861FEB46}"/>
              </a:ext>
            </a:extLst>
          </p:cNvPr>
          <p:cNvSpPr txBox="1"/>
          <p:nvPr/>
        </p:nvSpPr>
        <p:spPr>
          <a:xfrm>
            <a:off x="757646" y="3187337"/>
            <a:ext cx="9966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</a:t>
            </a:r>
            <a:r>
              <a:rPr lang="en-US" sz="3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phúc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58664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38">
            <a:extLst>
              <a:ext uri="{FF2B5EF4-FFF2-40B4-BE49-F238E27FC236}">
                <a16:creationId xmlns:a16="http://schemas.microsoft.com/office/drawing/2014/main" xmlns="" id="{BC057C8D-EF49-4F8A-AE50-EDEB8685FAB2}"/>
              </a:ext>
            </a:extLst>
          </p:cNvPr>
          <p:cNvSpPr/>
          <p:nvPr/>
        </p:nvSpPr>
        <p:spPr>
          <a:xfrm>
            <a:off x="559581" y="347242"/>
            <a:ext cx="11235022" cy="6285052"/>
          </a:xfrm>
          <a:prstGeom prst="roundRect">
            <a:avLst>
              <a:gd name="adj" fmla="val 11142"/>
            </a:avLst>
          </a:prstGeom>
          <a:noFill/>
          <a:ln w="50800">
            <a:solidFill>
              <a:srgbClr val="67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07DEB73-6AE2-B989-F9D4-E793D90ACB13}"/>
              </a:ext>
            </a:extLst>
          </p:cNvPr>
          <p:cNvSpPr txBox="1"/>
          <p:nvPr/>
        </p:nvSpPr>
        <p:spPr>
          <a:xfrm>
            <a:off x="1377387" y="1446836"/>
            <a:ext cx="9833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luận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tuy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nhưng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</a:t>
            </a:r>
          </a:p>
          <a:p>
            <a:pPr algn="just"/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tỏa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!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DB371AD7-7104-30D8-D369-BC3F8A24BD3A}"/>
              </a:ext>
            </a:extLst>
          </p:cNvPr>
          <p:cNvGrpSpPr/>
          <p:nvPr/>
        </p:nvGrpSpPr>
        <p:grpSpPr>
          <a:xfrm>
            <a:off x="1362074" y="3181351"/>
            <a:ext cx="4695825" cy="3095624"/>
            <a:chOff x="634915" y="0"/>
            <a:chExt cx="11011145" cy="7008000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0E132306-E3CE-464B-B190-97A6F542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xmlns="" id="{E330AB3B-22B3-FF4B-9A51-826F8E1B7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194E8E-5191-B4DE-479B-4010BD7B3EF2}"/>
              </a:ext>
            </a:extLst>
          </p:cNvPr>
          <p:cNvSpPr txBox="1"/>
          <p:nvPr/>
        </p:nvSpPr>
        <p:spPr>
          <a:xfrm>
            <a:off x="1659903" y="640080"/>
            <a:ext cx="950884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7 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31DD58-CBE2-31D8-888E-6302BC5C93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9350" y="3376612"/>
            <a:ext cx="4057650" cy="2486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61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51" name="Google Shape;1500;p31">
            <a:extLst>
              <a:ext uri="{FF2B5EF4-FFF2-40B4-BE49-F238E27FC236}">
                <a16:creationId xmlns:a16="http://schemas.microsoft.com/office/drawing/2014/main" xmlns="" id="{24FB3B5B-6784-1AB0-8D85-5120CDFD30DB}"/>
              </a:ext>
            </a:extLst>
          </p:cNvPr>
          <p:cNvSpPr/>
          <p:nvPr/>
        </p:nvSpPr>
        <p:spPr>
          <a:xfrm rot="1564350">
            <a:off x="11093912" y="2448733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501;p31">
            <a:extLst>
              <a:ext uri="{FF2B5EF4-FFF2-40B4-BE49-F238E27FC236}">
                <a16:creationId xmlns:a16="http://schemas.microsoft.com/office/drawing/2014/main" xmlns="" id="{A26E85AA-B97B-3ADC-0BF9-75A5FC7A55CE}"/>
              </a:ext>
            </a:extLst>
          </p:cNvPr>
          <p:cNvSpPr/>
          <p:nvPr/>
        </p:nvSpPr>
        <p:spPr>
          <a:xfrm rot="1564350">
            <a:off x="11055396" y="2922565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C3D349C-B552-7C3E-6C6A-3ACF861FEB46}"/>
              </a:ext>
            </a:extLst>
          </p:cNvPr>
          <p:cNvSpPr txBox="1"/>
          <p:nvPr/>
        </p:nvSpPr>
        <p:spPr>
          <a:xfrm>
            <a:off x="1814050" y="1817226"/>
            <a:ext cx="94098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</a:t>
            </a:r>
            <a:r>
              <a:rPr lang="en-US" sz="4400" b="1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trải</a:t>
            </a:r>
            <a:r>
              <a:rPr lang="en-US" sz="44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nghiệm</a:t>
            </a:r>
            <a:r>
              <a:rPr lang="en-US" sz="44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</a:p>
          <a:p>
            <a:pPr lvl="0" algn="just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: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Yêu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thương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người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(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3) 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xmlns="" id="{C543972E-A852-CCEB-9578-0CEFE3C6F6C9}"/>
              </a:ext>
            </a:extLst>
          </p:cNvPr>
          <p:cNvSpPr/>
          <p:nvPr/>
        </p:nvSpPr>
        <p:spPr>
          <a:xfrm flipH="1">
            <a:off x="1136469" y="671332"/>
            <a:ext cx="10146057" cy="429396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5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3D0ECB2B-799B-A931-10F8-0CD1A183D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33" y="1275306"/>
            <a:ext cx="5875862" cy="4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B340D5-CE49-FEEA-1ECD-EBDC3B58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reate_a_animated_202509141101_ve534">
            <a:hlinkClick r:id="" action="ppaction://media"/>
            <a:extLst>
              <a:ext uri="{FF2B5EF4-FFF2-40B4-BE49-F238E27FC236}">
                <a16:creationId xmlns:a16="http://schemas.microsoft.com/office/drawing/2014/main" xmlns="" id="{79D551E7-541C-6A32-420E-0453DB1487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150930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DB371AD7-7104-30D8-D369-BC3F8A24BD3A}"/>
              </a:ext>
            </a:extLst>
          </p:cNvPr>
          <p:cNvGrpSpPr/>
          <p:nvPr/>
        </p:nvGrpSpPr>
        <p:grpSpPr>
          <a:xfrm>
            <a:off x="1248861" y="1768335"/>
            <a:ext cx="4695825" cy="3095624"/>
            <a:chOff x="634915" y="0"/>
            <a:chExt cx="11011145" cy="7008000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0E132306-E3CE-464B-B190-97A6F542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xmlns="" id="{E330AB3B-22B3-FF4B-9A51-826F8E1B7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194E8E-5191-B4DE-479B-4010BD7B3EF2}"/>
              </a:ext>
            </a:extLst>
          </p:cNvPr>
          <p:cNvSpPr txBox="1"/>
          <p:nvPr/>
        </p:nvSpPr>
        <p:spPr>
          <a:xfrm>
            <a:off x="5838825" y="963939"/>
            <a:ext cx="5124450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C4D8945-FDA7-B9B3-559E-552114090B8E}"/>
              </a:ext>
            </a:extLst>
          </p:cNvPr>
          <p:cNvGrpSpPr/>
          <p:nvPr/>
        </p:nvGrpSpPr>
        <p:grpSpPr>
          <a:xfrm>
            <a:off x="6034680" y="3529707"/>
            <a:ext cx="4278451" cy="2175001"/>
            <a:chOff x="892354" y="3758439"/>
            <a:chExt cx="4278451" cy="2175001"/>
          </a:xfrm>
        </p:grpSpPr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xmlns="" id="{E21E1284-61AB-733E-58C4-A19B8E01D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: Rounded Corners 19">
              <a:extLst>
                <a:ext uri="{FF2B5EF4-FFF2-40B4-BE49-F238E27FC236}">
                  <a16:creationId xmlns:a16="http://schemas.microsoft.com/office/drawing/2014/main" xmlns="" id="{631224BE-1EF1-F632-D1B2-495163118AB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98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: 圆角 65">
            <a:extLst>
              <a:ext uri="{FF2B5EF4-FFF2-40B4-BE49-F238E27FC236}">
                <a16:creationId xmlns:a16="http://schemas.microsoft.com/office/drawing/2014/main" xmlns="" id="{273AB19E-3887-4EE6-9423-D61EEB7C0806}"/>
              </a:ext>
            </a:extLst>
          </p:cNvPr>
          <p:cNvSpPr/>
          <p:nvPr/>
        </p:nvSpPr>
        <p:spPr>
          <a:xfrm>
            <a:off x="670784" y="509286"/>
            <a:ext cx="10961635" cy="5977589"/>
          </a:xfrm>
          <a:prstGeom prst="roundRect">
            <a:avLst>
              <a:gd name="adj" fmla="val 11142"/>
            </a:avLst>
          </a:prstGeom>
          <a:noFill/>
          <a:ln w="38100">
            <a:solidFill>
              <a:srgbClr val="67676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8572053" y="1140186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B737F8-9878-D491-1758-3A81C89361A6}"/>
              </a:ext>
            </a:extLst>
          </p:cNvPr>
          <p:cNvSpPr txBox="1"/>
          <p:nvPr/>
        </p:nvSpPr>
        <p:spPr>
          <a:xfrm>
            <a:off x="1362072" y="1943100"/>
            <a:ext cx="10079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8790" y="1140186"/>
            <a:ext cx="1899152" cy="4462638"/>
          </a:xfrm>
          <a:prstGeom prst="rect">
            <a:avLst/>
          </a:prstGeom>
        </p:spPr>
      </p:pic>
      <p:grpSp>
        <p:nvGrpSpPr>
          <p:cNvPr id="18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19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23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24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5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6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7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20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2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22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2321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: 圆角 65">
            <a:extLst>
              <a:ext uri="{FF2B5EF4-FFF2-40B4-BE49-F238E27FC236}">
                <a16:creationId xmlns:a16="http://schemas.microsoft.com/office/drawing/2014/main" xmlns="" id="{273AB19E-3887-4EE6-9423-D61EEB7C0806}"/>
              </a:ext>
            </a:extLst>
          </p:cNvPr>
          <p:cNvSpPr/>
          <p:nvPr/>
        </p:nvSpPr>
        <p:spPr>
          <a:xfrm>
            <a:off x="670784" y="509286"/>
            <a:ext cx="10961635" cy="5977589"/>
          </a:xfrm>
          <a:prstGeom prst="roundRect">
            <a:avLst>
              <a:gd name="adj" fmla="val 11142"/>
            </a:avLst>
          </a:prstGeom>
          <a:noFill/>
          <a:ln w="38100">
            <a:solidFill>
              <a:srgbClr val="67676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DB371AD7-7104-30D8-D369-BC3F8A24BD3A}"/>
              </a:ext>
            </a:extLst>
          </p:cNvPr>
          <p:cNvGrpSpPr/>
          <p:nvPr/>
        </p:nvGrpSpPr>
        <p:grpSpPr>
          <a:xfrm>
            <a:off x="5193860" y="3629144"/>
            <a:ext cx="4096756" cy="2333625"/>
            <a:chOff x="634915" y="0"/>
            <a:chExt cx="11011145" cy="7008000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0E132306-E3CE-464B-B190-97A6F542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xmlns="" id="{E330AB3B-22B3-FF4B-9A51-826F8E1B7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B737F8-9878-D491-1758-3A81C89361A6}"/>
              </a:ext>
            </a:extLst>
          </p:cNvPr>
          <p:cNvSpPr txBox="1"/>
          <p:nvPr/>
        </p:nvSpPr>
        <p:spPr>
          <a:xfrm>
            <a:off x="1362072" y="1943100"/>
            <a:ext cx="10079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9630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21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25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26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7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8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9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22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23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24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5613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: 圆角 65">
            <a:extLst>
              <a:ext uri="{FF2B5EF4-FFF2-40B4-BE49-F238E27FC236}">
                <a16:creationId xmlns:a16="http://schemas.microsoft.com/office/drawing/2014/main" xmlns="" id="{273AB19E-3887-4EE6-9423-D61EEB7C0806}"/>
              </a:ext>
            </a:extLst>
          </p:cNvPr>
          <p:cNvSpPr/>
          <p:nvPr/>
        </p:nvSpPr>
        <p:spPr>
          <a:xfrm>
            <a:off x="670784" y="509286"/>
            <a:ext cx="10961635" cy="5977589"/>
          </a:xfrm>
          <a:prstGeom prst="roundRect">
            <a:avLst>
              <a:gd name="adj" fmla="val 11142"/>
            </a:avLst>
          </a:prstGeom>
          <a:noFill/>
          <a:ln w="38100">
            <a:solidFill>
              <a:srgbClr val="67676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DB371AD7-7104-30D8-D369-BC3F8A24BD3A}"/>
              </a:ext>
            </a:extLst>
          </p:cNvPr>
          <p:cNvGrpSpPr/>
          <p:nvPr/>
        </p:nvGrpSpPr>
        <p:grpSpPr>
          <a:xfrm>
            <a:off x="5193860" y="3629144"/>
            <a:ext cx="4096756" cy="2333625"/>
            <a:chOff x="634915" y="0"/>
            <a:chExt cx="11011145" cy="7008000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0E132306-E3CE-464B-B190-97A6F542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xmlns="" id="{E330AB3B-22B3-FF4B-9A51-826F8E1B7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B737F8-9878-D491-1758-3A81C89361A6}"/>
              </a:ext>
            </a:extLst>
          </p:cNvPr>
          <p:cNvSpPr txBox="1"/>
          <p:nvPr/>
        </p:nvSpPr>
        <p:spPr>
          <a:xfrm>
            <a:off x="1362072" y="1943100"/>
            <a:ext cx="10079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9630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9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17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18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9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0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1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10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11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16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0421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xmlns="" id="{21D934E7-021D-482C-2CFE-2CD570EA47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9F8CB70-30D4-ACB7-0722-D563614D72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289" y="111160"/>
            <a:ext cx="1484946" cy="1484946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BD42439-E46A-A122-35DA-9818BB56DD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522" y="5836052"/>
            <a:ext cx="1021948" cy="102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: 圆角 65">
            <a:extLst>
              <a:ext uri="{FF2B5EF4-FFF2-40B4-BE49-F238E27FC236}">
                <a16:creationId xmlns:a16="http://schemas.microsoft.com/office/drawing/2014/main" xmlns="" id="{273AB19E-3887-4EE6-9423-D61EEB7C0806}"/>
              </a:ext>
            </a:extLst>
          </p:cNvPr>
          <p:cNvSpPr/>
          <p:nvPr/>
        </p:nvSpPr>
        <p:spPr>
          <a:xfrm>
            <a:off x="670784" y="509286"/>
            <a:ext cx="10961635" cy="5977589"/>
          </a:xfrm>
          <a:prstGeom prst="roundRect">
            <a:avLst>
              <a:gd name="adj" fmla="val 11142"/>
            </a:avLst>
          </a:prstGeom>
          <a:noFill/>
          <a:ln w="38100">
            <a:solidFill>
              <a:srgbClr val="67676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B737F8-9878-D491-1758-3A81C89361A6}"/>
              </a:ext>
            </a:extLst>
          </p:cNvPr>
          <p:cNvSpPr txBox="1"/>
          <p:nvPr/>
        </p:nvSpPr>
        <p:spPr>
          <a:xfrm>
            <a:off x="1371600" y="1117600"/>
            <a:ext cx="1006988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9630">
              <a:defRPr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 học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vòi nước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vẫn đang chảy mạnh, nước tràn ra lênh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láng.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defTabSz="60963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609630">
              <a:defRPr/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1AD68B-9916-825C-2EE8-88D533270B42}"/>
              </a:ext>
            </a:extLst>
          </p:cNvPr>
          <p:cNvSpPr txBox="1"/>
          <p:nvPr/>
        </p:nvSpPr>
        <p:spPr>
          <a:xfrm>
            <a:off x="381966" y="185195"/>
            <a:ext cx="1087658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Để cuộc sống tươi đẹp hơn, ta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hơn,chúng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defTabSz="914217"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sóc, quan tâm ông bà bố mẹ khi ốm đau, yêu thương,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nhìn em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giúp đỡ bố mẹ việc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defTabSz="914217"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*Ở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trường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đỡ bạn có hoàn cảnh khó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chép bài giúp bạn khi bạn bị ốm, giảng bài cho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bạn.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  <a:p>
            <a:pPr defTabSz="914217"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xã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quyên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góp ủng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bao lũ lụt,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trại trẻ mồ côi, tham gia hoạt động từ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9BC3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47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D96A309-B2F5-3103-CBDC-E69B3B7A38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91606"/>
            <a:ext cx="1400863" cy="1400863"/>
          </a:xfrm>
          <a:prstGeom prst="rect">
            <a:avLst/>
          </a:prstGeom>
        </p:spPr>
      </p:pic>
      <p:pic>
        <p:nvPicPr>
          <p:cNvPr id="6" name="Picture 5" descr="A red and green text&#10;&#10;AI-generated content may be incorrect.">
            <a:extLst>
              <a:ext uri="{FF2B5EF4-FFF2-40B4-BE49-F238E27FC236}">
                <a16:creationId xmlns:a16="http://schemas.microsoft.com/office/drawing/2014/main" xmlns="" id="{4495BC0F-8931-D258-C216-CDE362B83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76" y="1509823"/>
            <a:ext cx="5019808" cy="41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4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4600" y="1447800"/>
            <a:ext cx="7467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12">
            <a:extLst>
              <a:ext uri="{FF2B5EF4-FFF2-40B4-BE49-F238E27FC236}">
                <a16:creationId xmlns:a16="http://schemas.microsoft.com/office/drawing/2014/main" xmlns="" id="{DB371AD7-7104-30D8-D369-BC3F8A24BD3A}"/>
              </a:ext>
            </a:extLst>
          </p:cNvPr>
          <p:cNvGrpSpPr/>
          <p:nvPr/>
        </p:nvGrpSpPr>
        <p:grpSpPr>
          <a:xfrm>
            <a:off x="5193860" y="3629144"/>
            <a:ext cx="4096756" cy="2333625"/>
            <a:chOff x="634915" y="0"/>
            <a:chExt cx="11011145" cy="7008000"/>
          </a:xfrm>
        </p:grpSpPr>
        <p:pic>
          <p:nvPicPr>
            <p:cNvPr id="4" name="图片 9">
              <a:extLst>
                <a:ext uri="{FF2B5EF4-FFF2-40B4-BE49-F238E27FC236}">
                  <a16:creationId xmlns:a16="http://schemas.microsoft.com/office/drawing/2014/main" xmlns="" id="{0E132306-E3CE-464B-B190-97A6F542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xmlns="" id="{E330AB3B-22B3-FF4B-9A51-826F8E1B7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7" name="组合 44">
            <a:extLst>
              <a:ext uri="{FF2B5EF4-FFF2-40B4-BE49-F238E27FC236}">
                <a16:creationId xmlns:a16="http://schemas.microsoft.com/office/drawing/2014/main" xmlns="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8" name="图片 40">
              <a:extLst>
                <a:ext uri="{FF2B5EF4-FFF2-40B4-BE49-F238E27FC236}">
                  <a16:creationId xmlns:a16="http://schemas.microsoft.com/office/drawing/2014/main" xmlns="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39256" y="-265538"/>
              <a:ext cx="3834628" cy="4270860"/>
            </a:xfrm>
            <a:prstGeom prst="rect">
              <a:avLst/>
            </a:prstGeom>
          </p:spPr>
        </p:pic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xmlns="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10" name="图片 41">
              <a:extLst>
                <a:ext uri="{FF2B5EF4-FFF2-40B4-BE49-F238E27FC236}">
                  <a16:creationId xmlns:a16="http://schemas.microsoft.com/office/drawing/2014/main" xmlns="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11" name="图片 42">
              <a:extLst>
                <a:ext uri="{FF2B5EF4-FFF2-40B4-BE49-F238E27FC236}">
                  <a16:creationId xmlns:a16="http://schemas.microsoft.com/office/drawing/2014/main" xmlns="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12" name="图片 43">
              <a:extLst>
                <a:ext uri="{FF2B5EF4-FFF2-40B4-BE49-F238E27FC236}">
                  <a16:creationId xmlns:a16="http://schemas.microsoft.com/office/drawing/2014/main" xmlns="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13" name="组合 5">
            <a:extLst>
              <a:ext uri="{FF2B5EF4-FFF2-40B4-BE49-F238E27FC236}">
                <a16:creationId xmlns:a16="http://schemas.microsoft.com/office/drawing/2014/main" xmlns="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14" name="组合 34">
              <a:extLst>
                <a:ext uri="{FF2B5EF4-FFF2-40B4-BE49-F238E27FC236}">
                  <a16:creationId xmlns:a16="http://schemas.microsoft.com/office/drawing/2014/main" xmlns="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18" name="图片 35">
                <a:extLst>
                  <a:ext uri="{FF2B5EF4-FFF2-40B4-BE49-F238E27FC236}">
                    <a16:creationId xmlns:a16="http://schemas.microsoft.com/office/drawing/2014/main" xmlns="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19" name="图片 36">
                <a:extLst>
                  <a:ext uri="{FF2B5EF4-FFF2-40B4-BE49-F238E27FC236}">
                    <a16:creationId xmlns:a16="http://schemas.microsoft.com/office/drawing/2014/main" xmlns="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0" name="图片 37">
                <a:extLst>
                  <a:ext uri="{FF2B5EF4-FFF2-40B4-BE49-F238E27FC236}">
                    <a16:creationId xmlns:a16="http://schemas.microsoft.com/office/drawing/2014/main" xmlns="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1" name="图片 39">
                <a:extLst>
                  <a:ext uri="{FF2B5EF4-FFF2-40B4-BE49-F238E27FC236}">
                    <a16:creationId xmlns:a16="http://schemas.microsoft.com/office/drawing/2014/main" xmlns="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2" name="图片 45">
                <a:extLst>
                  <a:ext uri="{FF2B5EF4-FFF2-40B4-BE49-F238E27FC236}">
                    <a16:creationId xmlns:a16="http://schemas.microsoft.com/office/drawing/2014/main" xmlns="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15" name="组合 2">
              <a:extLst>
                <a:ext uri="{FF2B5EF4-FFF2-40B4-BE49-F238E27FC236}">
                  <a16:creationId xmlns:a16="http://schemas.microsoft.com/office/drawing/2014/main" xmlns="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16" name="图片 60">
                <a:extLst>
                  <a:ext uri="{FF2B5EF4-FFF2-40B4-BE49-F238E27FC236}">
                    <a16:creationId xmlns:a16="http://schemas.microsoft.com/office/drawing/2014/main" xmlns="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17" name="图片 61">
                <a:extLst>
                  <a:ext uri="{FF2B5EF4-FFF2-40B4-BE49-F238E27FC236}">
                    <a16:creationId xmlns:a16="http://schemas.microsoft.com/office/drawing/2014/main" xmlns="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260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xmlns="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xmlns="" id="{ADEB9685-B3BC-064D-EFFA-CF63DC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xmlns="" id="{07C2423E-6BFC-5FCC-F451-3DB6841E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/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156D16B2-4E2A-25E5-B158-BC4433839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29" y="1098645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9B2D96B-22C0-30DA-DA91-47C66A3FBD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1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xmlns="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92C57B-F574-AB20-073B-EC6FBEF821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900" y="2329536"/>
            <a:ext cx="5478766" cy="197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xmlns="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xmlns="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xmlns="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30B33CC-93B8-0C2E-94B4-DC94780DF859}"/>
              </a:ext>
            </a:extLst>
          </p:cNvPr>
          <p:cNvSpPr/>
          <p:nvPr/>
        </p:nvSpPr>
        <p:spPr>
          <a:xfrm>
            <a:off x="559582" y="38179"/>
            <a:ext cx="10724296" cy="1103209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7"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5:Nhận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" y="1303432"/>
            <a:ext cx="5294867" cy="52356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5645018-C51E-999D-4330-8FCDB2A716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450" y="1303432"/>
            <a:ext cx="5587038" cy="5235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C147FB-54D3-2432-053D-487DC04B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ạn có đau không">
            <a:hlinkClick r:id="" action="ppaction://media"/>
            <a:extLst>
              <a:ext uri="{FF2B5EF4-FFF2-40B4-BE49-F238E27FC236}">
                <a16:creationId xmlns:a16="http://schemas.microsoft.com/office/drawing/2014/main" xmlns="" id="{C60C76C3-9796-D216-1766-694C2F669C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4004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xmlns="" id="{C543972E-A852-CCEB-9578-0CEFE3C6F6C9}"/>
              </a:ext>
            </a:extLst>
          </p:cNvPr>
          <p:cNvSpPr/>
          <p:nvPr/>
        </p:nvSpPr>
        <p:spPr>
          <a:xfrm flipH="1">
            <a:off x="6351851" y="509286"/>
            <a:ext cx="5182645" cy="5208608"/>
          </a:xfrm>
          <a:prstGeom prst="wedgeRoundRectCallout">
            <a:avLst>
              <a:gd name="adj1" fmla="val 61135"/>
              <a:gd name="adj2" fmla="val 19133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 smtClean="0">
              <a:solidFill>
                <a:schemeClr val="tx1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nữ</a:t>
            </a:r>
            <a:r>
              <a:rPr lang="en-US" sz="3200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lang="en-US" sz="3200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han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cs typeface="Calibri" panose="020F0502020204030204" pitchFamily="34" charset="0"/>
              </a:rPr>
              <a:t>khi</a:t>
            </a:r>
            <a:r>
              <a:rPr lang="en-US" sz="3200" dirty="0" smtClean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cs typeface="Calibri" panose="020F0502020204030204" pitchFamily="34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cs typeface="Calibri" panose="020F0502020204030204" pitchFamily="34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cs typeface="Calibri" panose="020F0502020204030204" pitchFamily="34" charset="0"/>
              </a:rPr>
              <a:t>đau</a:t>
            </a:r>
            <a:r>
              <a:rPr lang="en-US" sz="3200" dirty="0" smtClean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Calibri" panose="020F0502020204030204" pitchFamily="34" charset="0"/>
              </a:rPr>
              <a:t>chân</a:t>
            </a:r>
            <a:endParaRPr lang="en-US" sz="3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lang="en-US" sz="3200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ành</a:t>
            </a:r>
            <a:r>
              <a:rPr lang="en-US" sz="3200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hể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 tình 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" y="347242"/>
            <a:ext cx="5232691" cy="61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xmlns="" id="{C543972E-A852-CCEB-9578-0CEFE3C6F6C9}"/>
              </a:ext>
            </a:extLst>
          </p:cNvPr>
          <p:cNvSpPr/>
          <p:nvPr/>
        </p:nvSpPr>
        <p:spPr>
          <a:xfrm flipH="1">
            <a:off x="6979533" y="636608"/>
            <a:ext cx="4483973" cy="4950988"/>
          </a:xfrm>
          <a:prstGeom prst="wedgeRoundRectCallout">
            <a:avLst>
              <a:gd name="adj1" fmla="val 67263"/>
              <a:gd name="adj2" fmla="val 11049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Tranh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1:Thể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hiện tình yêu thương con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" y="347242"/>
            <a:ext cx="5609725" cy="61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5645018-C51E-999D-4330-8FCDB2A71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83" y="1141388"/>
            <a:ext cx="10174695" cy="5128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46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2036</TotalTime>
  <Words>889</Words>
  <Application>Microsoft Office PowerPoint</Application>
  <PresentationFormat>Custom</PresentationFormat>
  <Paragraphs>79</Paragraphs>
  <Slides>42</Slides>
  <Notes>26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421</cp:revision>
  <dcterms:created xsi:type="dcterms:W3CDTF">2023-07-31T04:56:37Z</dcterms:created>
  <dcterms:modified xsi:type="dcterms:W3CDTF">2025-10-29T03:21:09Z</dcterms:modified>
</cp:coreProperties>
</file>