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8"/>
  </p:notesMasterIdLst>
  <p:sldIdLst>
    <p:sldId id="319" r:id="rId3"/>
    <p:sldId id="265" r:id="rId4"/>
    <p:sldId id="290" r:id="rId5"/>
    <p:sldId id="283" r:id="rId6"/>
    <p:sldId id="289" r:id="rId7"/>
    <p:sldId id="266" r:id="rId8"/>
    <p:sldId id="273" r:id="rId9"/>
    <p:sldId id="270" r:id="rId10"/>
    <p:sldId id="285" r:id="rId11"/>
    <p:sldId id="288" r:id="rId12"/>
    <p:sldId id="279" r:id="rId13"/>
    <p:sldId id="287" r:id="rId14"/>
    <p:sldId id="281" r:id="rId15"/>
    <p:sldId id="268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6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769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7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9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99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4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737359" y="1253434"/>
            <a:ext cx="9098280" cy="3740834"/>
          </a:xfrm>
          <a:prstGeom prst="rect">
            <a:avLst/>
          </a:prstGeom>
          <a:noFill/>
          <a:ln>
            <a:noFill/>
          </a:ln>
        </p:spPr>
        <p:txBody>
          <a:bodyPr spcFirstLastPara="1" wrap="none" fromWordArt="1">
            <a:prstTxWarp prst="textArchUp">
              <a:avLst>
                <a:gd name="adj" fmla="val 10667453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TRẢI NGHIỆM LỚP 2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704907" y="3429000"/>
            <a:ext cx="774973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4400" b="1" dirty="0" err="1">
                <a:solidFill>
                  <a:srgbClr val="003964"/>
                </a:solidFill>
                <a:latin typeface="VNI-Univer" pitchFamily="2" charset="0"/>
              </a:rPr>
              <a:t>Saùch</a:t>
            </a:r>
            <a:r>
              <a:rPr lang="en-US" altLang="en-US" sz="4400" b="1" dirty="0">
                <a:solidFill>
                  <a:srgbClr val="003964"/>
                </a:solidFill>
                <a:latin typeface="VNI-Univer" pitchFamily="2" charset="0"/>
              </a:rPr>
              <a:t> </a:t>
            </a:r>
            <a:r>
              <a:rPr lang="en-US" altLang="en-US" sz="4400" b="1" dirty="0" err="1">
                <a:solidFill>
                  <a:srgbClr val="003964"/>
                </a:solidFill>
                <a:latin typeface="VNI-Univer" pitchFamily="2" charset="0"/>
              </a:rPr>
              <a:t>Keát</a:t>
            </a:r>
            <a:r>
              <a:rPr lang="en-US" altLang="en-US" sz="4400" b="1" dirty="0">
                <a:solidFill>
                  <a:srgbClr val="003964"/>
                </a:solidFill>
                <a:latin typeface="VNI-Univer" pitchFamily="2" charset="0"/>
              </a:rPr>
              <a:t> </a:t>
            </a:r>
            <a:r>
              <a:rPr lang="en-US" altLang="en-US" sz="4400" b="1" dirty="0" err="1">
                <a:solidFill>
                  <a:srgbClr val="003964"/>
                </a:solidFill>
                <a:latin typeface="VNI-Univer" pitchFamily="2" charset="0"/>
              </a:rPr>
              <a:t>noái</a:t>
            </a:r>
            <a:r>
              <a:rPr lang="en-US" altLang="en-US" sz="4400" b="1" dirty="0">
                <a:solidFill>
                  <a:srgbClr val="003964"/>
                </a:solidFill>
                <a:latin typeface="VNI-Univer" pitchFamily="2" charset="0"/>
              </a:rPr>
              <a:t> tri </a:t>
            </a:r>
            <a:r>
              <a:rPr lang="en-US" altLang="en-US" sz="4400" b="1" dirty="0" err="1">
                <a:solidFill>
                  <a:srgbClr val="003964"/>
                </a:solidFill>
                <a:latin typeface="VNI-Univer" pitchFamily="2" charset="0"/>
              </a:rPr>
              <a:t>thöùc</a:t>
            </a:r>
            <a:r>
              <a:rPr lang="en-US" altLang="en-US" sz="4400" b="1" dirty="0">
                <a:solidFill>
                  <a:srgbClr val="003964"/>
                </a:solidFill>
                <a:latin typeface="VNI-Univer" pitchFamily="2" charset="0"/>
              </a:rPr>
              <a:t> </a:t>
            </a:r>
            <a:r>
              <a:rPr lang="en-US" altLang="en-US" sz="4400" b="1" dirty="0" err="1">
                <a:solidFill>
                  <a:srgbClr val="003964"/>
                </a:solidFill>
                <a:latin typeface="VNI-Univer" pitchFamily="2" charset="0"/>
              </a:rPr>
              <a:t>vôùi</a:t>
            </a:r>
            <a:r>
              <a:rPr lang="en-US" altLang="en-US" sz="4400" b="1" dirty="0">
                <a:solidFill>
                  <a:srgbClr val="003964"/>
                </a:solidFill>
                <a:latin typeface="VNI-Univer" pitchFamily="2" charset="0"/>
              </a:rPr>
              <a:t> </a:t>
            </a:r>
            <a:r>
              <a:rPr lang="en-US" altLang="en-US" sz="4400" b="1" dirty="0" err="1">
                <a:solidFill>
                  <a:srgbClr val="003964"/>
                </a:solidFill>
                <a:latin typeface="VNI-Univer" pitchFamily="2" charset="0"/>
              </a:rPr>
              <a:t>cuoäc</a:t>
            </a:r>
            <a:r>
              <a:rPr lang="en-US" altLang="en-US" sz="4400" b="1" dirty="0">
                <a:solidFill>
                  <a:srgbClr val="003964"/>
                </a:solidFill>
                <a:latin typeface="VNI-Univer" pitchFamily="2" charset="0"/>
              </a:rPr>
              <a:t> </a:t>
            </a:r>
            <a:r>
              <a:rPr lang="en-US" altLang="en-US" sz="4400" b="1" dirty="0" err="1">
                <a:solidFill>
                  <a:srgbClr val="003964"/>
                </a:solidFill>
                <a:latin typeface="VNI-Univer" pitchFamily="2" charset="0"/>
              </a:rPr>
              <a:t>soáng</a:t>
            </a:r>
            <a:endParaRPr lang="en-US" altLang="en-US" sz="4400" b="1" dirty="0">
              <a:solidFill>
                <a:srgbClr val="003964"/>
              </a:solidFill>
              <a:latin typeface="VNI-Unive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6889" y="5281400"/>
            <a:ext cx="460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3964"/>
                </a:solidFill>
              </a:rPr>
              <a:t>Chủ</a:t>
            </a:r>
            <a:r>
              <a:rPr lang="en-US" sz="3600" b="1" dirty="0">
                <a:solidFill>
                  <a:srgbClr val="003964"/>
                </a:solidFill>
              </a:rPr>
              <a:t> </a:t>
            </a:r>
            <a:r>
              <a:rPr lang="en-US" sz="3600" b="1" err="1">
                <a:solidFill>
                  <a:srgbClr val="003964"/>
                </a:solidFill>
              </a:rPr>
              <a:t>đề</a:t>
            </a:r>
            <a:r>
              <a:rPr lang="en-US" sz="3600" b="1">
                <a:solidFill>
                  <a:srgbClr val="003964"/>
                </a:solidFill>
              </a:rPr>
              <a:t> 1 </a:t>
            </a:r>
            <a:r>
              <a:rPr lang="en-US" sz="3600" b="1" dirty="0">
                <a:solidFill>
                  <a:srgbClr val="003964"/>
                </a:solidFill>
              </a:rPr>
              <a:t>– </a:t>
            </a:r>
            <a:r>
              <a:rPr lang="en-US" sz="3600" b="1" err="1">
                <a:solidFill>
                  <a:srgbClr val="003964"/>
                </a:solidFill>
              </a:rPr>
              <a:t>Bài</a:t>
            </a:r>
            <a:r>
              <a:rPr lang="en-US" sz="3600" b="1">
                <a:solidFill>
                  <a:srgbClr val="003964"/>
                </a:solidFill>
              </a:rPr>
              <a:t> 2</a:t>
            </a:r>
            <a:endParaRPr lang="en-US" sz="3600" b="1" dirty="0">
              <a:solidFill>
                <a:srgbClr val="003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A6397D-D9F9-4DEB-91BD-BB92E03E5B62}"/>
              </a:ext>
            </a:extLst>
          </p:cNvPr>
          <p:cNvSpPr/>
          <p:nvPr/>
        </p:nvSpPr>
        <p:spPr>
          <a:xfrm>
            <a:off x="3047999" y="247650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Thể hiện nụ cười thân thiện</a:t>
            </a:r>
            <a:endParaRPr lang="en-US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C377C8-CFCD-460F-BC25-D45CA9EC7C94}"/>
              </a:ext>
            </a:extLst>
          </p:cNvPr>
          <p:cNvSpPr/>
          <p:nvPr/>
        </p:nvSpPr>
        <p:spPr>
          <a:xfrm>
            <a:off x="727788" y="2298440"/>
            <a:ext cx="9955763" cy="30905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cs typeface="Times New Roman" panose="02020603050405020304" pitchFamily="18" charset="0"/>
              </a:rPr>
              <a:t>Khi đi sinh nhật bạn, một HS chạy vội đến, vấp ngã, cáu kỉnh, nói lời khó nghe, khi chụp ảnh chung lại cau có. </a:t>
            </a:r>
            <a:endParaRPr lang="en-US" sz="3600" dirty="0"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cs typeface="Times New Roman" panose="02020603050405020304" pitchFamily="18" charset="0"/>
              </a:rPr>
              <a:t>Một HS khác chạy vội, cũng vấp ngã, nhưng đứng dậy mỉm cười và nói một câu đùa.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09DF6B-A58B-41DD-9948-9B99EBBCC348}"/>
              </a:ext>
            </a:extLst>
          </p:cNvPr>
          <p:cNvSpPr txBox="1"/>
          <p:nvPr/>
        </p:nvSpPr>
        <p:spPr>
          <a:xfrm>
            <a:off x="2799184" y="1380931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huống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A575C2-104E-4AC0-B170-CB55BBE9AE3A}"/>
              </a:ext>
            </a:extLst>
          </p:cNvPr>
          <p:cNvSpPr/>
          <p:nvPr/>
        </p:nvSpPr>
        <p:spPr>
          <a:xfrm>
            <a:off x="2618791" y="5630058"/>
            <a:ext cx="7283966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Cảm</a:t>
            </a:r>
            <a:r>
              <a:rPr lang="en-US" sz="3200" b="1" dirty="0"/>
              <a:t> </a:t>
            </a:r>
            <a:r>
              <a:rPr lang="en-US" sz="3200" b="1" dirty="0" err="1"/>
              <a:t>xúc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sắm</a:t>
            </a:r>
            <a:r>
              <a:rPr lang="en-US" sz="3200" b="1" dirty="0"/>
              <a:t> </a:t>
            </a:r>
            <a:r>
              <a:rPr lang="en-US" sz="3200" b="1" dirty="0" err="1"/>
              <a:t>vai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87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0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Cùng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bố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mẹ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chuyện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F137D-AAF0-43D9-8C28-CE57794C5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22" y="1515616"/>
            <a:ext cx="6432988" cy="53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D6F9C1-7504-4F23-B2FA-FAE4B508547C}"/>
              </a:ext>
            </a:extLst>
          </p:cNvPr>
          <p:cNvSpPr txBox="1"/>
          <p:nvPr/>
        </p:nvSpPr>
        <p:spPr>
          <a:xfrm>
            <a:off x="1531620" y="2659559"/>
            <a:ext cx="9166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/>
              <a:t>Chủ</a:t>
            </a:r>
            <a:r>
              <a:rPr lang="en-US" sz="5400" b="1" dirty="0"/>
              <a:t> </a:t>
            </a:r>
            <a:r>
              <a:rPr lang="en-US" sz="5400" b="1" dirty="0" err="1"/>
              <a:t>đề</a:t>
            </a:r>
            <a:r>
              <a:rPr lang="en-US" sz="5400" b="1" dirty="0"/>
              <a:t>: </a:t>
            </a:r>
            <a:r>
              <a:rPr lang="en-US" sz="5400" b="1" dirty="0" err="1"/>
              <a:t>Khám</a:t>
            </a:r>
            <a:r>
              <a:rPr lang="en-US" sz="5400" b="1" dirty="0"/>
              <a:t> </a:t>
            </a:r>
            <a:r>
              <a:rPr lang="en-US" sz="5400" b="1" dirty="0" err="1"/>
              <a:t>phá</a:t>
            </a:r>
            <a:r>
              <a:rPr lang="en-US" sz="5400" b="1" dirty="0"/>
              <a:t> </a:t>
            </a:r>
            <a:r>
              <a:rPr lang="en-US" sz="5400" b="1" dirty="0" err="1"/>
              <a:t>bản</a:t>
            </a:r>
            <a:r>
              <a:rPr lang="en-US" sz="5400" b="1" dirty="0"/>
              <a:t> </a:t>
            </a:r>
            <a:r>
              <a:rPr lang="en-US" sz="5400" b="1" dirty="0" err="1"/>
              <a:t>thân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8883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0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5F42A0-ABED-4053-B65D-E420AF5CC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4" y="1441889"/>
            <a:ext cx="2983605" cy="2615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93B408-0251-4648-88D4-BC6DC3A73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78" y="4116301"/>
            <a:ext cx="2693122" cy="2682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4ACAD-DAC7-4506-995C-22787CA73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508" y="1319227"/>
            <a:ext cx="2983605" cy="2767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62BB15-4960-4C31-A2B2-F6BBC43A3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13" y="4057493"/>
            <a:ext cx="2859227" cy="28005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C232F8-DCA9-AA61-F2CF-44C769B371E9}"/>
              </a:ext>
            </a:extLst>
          </p:cNvPr>
          <p:cNvSpPr txBox="1"/>
          <p:nvPr/>
        </p:nvSpPr>
        <p:spPr>
          <a:xfrm>
            <a:off x="0" y="18881"/>
            <a:ext cx="11739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Trò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chơi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solidFill>
                  <a:srgbClr val="FF0000"/>
                </a:solidFill>
              </a:rPr>
              <a:t>Bắt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chước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nụ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cười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820BD5-A2DC-203F-FB0B-A34E2400E534}"/>
              </a:ext>
            </a:extLst>
          </p:cNvPr>
          <p:cNvSpPr txBox="1"/>
          <p:nvPr/>
        </p:nvSpPr>
        <p:spPr>
          <a:xfrm>
            <a:off x="521110" y="672896"/>
            <a:ext cx="1114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bắt</a:t>
            </a:r>
            <a:r>
              <a:rPr lang="en-US" sz="3600" dirty="0"/>
              <a:t> </a:t>
            </a:r>
            <a:r>
              <a:rPr lang="en-US" sz="3600" dirty="0" err="1"/>
              <a:t>chước</a:t>
            </a:r>
            <a:r>
              <a:rPr lang="en-US" sz="3600" dirty="0"/>
              <a:t> </a:t>
            </a:r>
            <a:r>
              <a:rPr lang="en-US" sz="3600" dirty="0" err="1"/>
              <a:t>cười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781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943583" y="52071"/>
            <a:ext cx="9212094" cy="7759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Kể về những bạn trong lớp có nụ cười thân thiện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B6100-AB25-451B-89FA-E8E24E75A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042" y="1417097"/>
            <a:ext cx="7877175" cy="3362325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E8E19AC1-C067-4E8E-B432-0B15613A8C46}"/>
              </a:ext>
            </a:extLst>
          </p:cNvPr>
          <p:cNvSpPr/>
          <p:nvPr/>
        </p:nvSpPr>
        <p:spPr>
          <a:xfrm>
            <a:off x="2188723" y="5116749"/>
            <a:ext cx="6906639" cy="147860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Em cảm thấy thế nào khi cười với mọi người và khi người khác cười với em?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7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9239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>
                <a:solidFill>
                  <a:prstClr val="white"/>
                </a:solidFill>
                <a:latin typeface="Calibri" panose="020F0502020204030204"/>
              </a:rPr>
              <a:t> Kể các tình huống có thể cười thân thiện.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28511-BC6F-42F7-A307-C99C97D6E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9" y="1819071"/>
            <a:ext cx="3043541" cy="27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BCC25A-C4AE-4786-9613-62CD574E7607}"/>
              </a:ext>
            </a:extLst>
          </p:cNvPr>
          <p:cNvSpPr/>
          <p:nvPr/>
        </p:nvSpPr>
        <p:spPr>
          <a:xfrm>
            <a:off x="1343608" y="195943"/>
            <a:ext cx="8985380" cy="69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/>
              </a:rPr>
              <a:t>Kể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hoặc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làm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tác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vui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nhộn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2EECF8-7B2B-472A-B23A-B7DCC74D00E8}"/>
              </a:ext>
            </a:extLst>
          </p:cNvPr>
          <p:cNvSpPr txBox="1"/>
          <p:nvPr/>
        </p:nvSpPr>
        <p:spPr>
          <a:xfrm>
            <a:off x="2911151" y="1184988"/>
            <a:ext cx="557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nhanh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6AE75-5F37-496D-ADB7-CB03C93210C6}"/>
              </a:ext>
            </a:extLst>
          </p:cNvPr>
          <p:cNvSpPr/>
          <p:nvPr/>
        </p:nvSpPr>
        <p:spPr>
          <a:xfrm>
            <a:off x="2006082" y="2463282"/>
            <a:ext cx="7445828" cy="25018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đãi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đỗ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đen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  <a:endParaRPr lang="en-US" sz="3600" dirty="0"/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đồng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ốc</a:t>
            </a:r>
            <a:r>
              <a:rPr lang="en-US" sz="3600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ếch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11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550" y="2506345"/>
            <a:ext cx="897826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Trong cuộc sống, ta luôn đón nhận niềm vui, nụ cư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ờ</a:t>
            </a:r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i từ người khác và mang niềm vui, nụ cười cho người quanh ta.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509482" y="250634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1"/>
      <p:bldP spid="53252" grpId="2"/>
      <p:bldP spid="53254" grpId="0"/>
      <p:bldP spid="2" grpId="0"/>
      <p:bldP spid="2" grpId="1"/>
    </p:bldLst>
  </p:timing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270</Words>
  <Application>Microsoft Office PowerPoint</Application>
  <PresentationFormat>Widescreen</PresentationFormat>
  <Paragraphs>36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等线</vt:lpstr>
      <vt:lpstr>.VnAvant</vt:lpstr>
      <vt:lpstr>Arial</vt:lpstr>
      <vt:lpstr>Calibri</vt:lpstr>
      <vt:lpstr>Calibri Light</vt:lpstr>
      <vt:lpstr>Times New Roman</vt:lpstr>
      <vt:lpstr>UTM Avo</vt:lpstr>
      <vt:lpstr>VNI-Univer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Nhan Trong</cp:lastModifiedBy>
  <cp:revision>30</cp:revision>
  <dcterms:created xsi:type="dcterms:W3CDTF">2021-06-07T06:59:14Z</dcterms:created>
  <dcterms:modified xsi:type="dcterms:W3CDTF">2024-05-06T13:02:11Z</dcterms:modified>
</cp:coreProperties>
</file>