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5" r:id="rId3"/>
  </p:sldMasterIdLst>
  <p:notesMasterIdLst>
    <p:notesMasterId r:id="rId31"/>
  </p:notesMasterIdLst>
  <p:sldIdLst>
    <p:sldId id="280" r:id="rId4"/>
    <p:sldId id="352" r:id="rId5"/>
    <p:sldId id="353" r:id="rId6"/>
    <p:sldId id="354" r:id="rId7"/>
    <p:sldId id="355" r:id="rId8"/>
    <p:sldId id="356" r:id="rId9"/>
    <p:sldId id="358" r:id="rId10"/>
    <p:sldId id="279" r:id="rId11"/>
    <p:sldId id="282" r:id="rId12"/>
    <p:sldId id="315" r:id="rId13"/>
    <p:sldId id="284" r:id="rId14"/>
    <p:sldId id="285" r:id="rId15"/>
    <p:sldId id="301" r:id="rId16"/>
    <p:sldId id="268" r:id="rId17"/>
    <p:sldId id="359" r:id="rId18"/>
    <p:sldId id="269" r:id="rId19"/>
    <p:sldId id="314" r:id="rId20"/>
    <p:sldId id="304" r:id="rId21"/>
    <p:sldId id="305" r:id="rId22"/>
    <p:sldId id="306" r:id="rId23"/>
    <p:sldId id="273" r:id="rId24"/>
    <p:sldId id="350" r:id="rId25"/>
    <p:sldId id="274" r:id="rId26"/>
    <p:sldId id="308" r:id="rId27"/>
    <p:sldId id="309" r:id="rId28"/>
    <p:sldId id="310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78"/>
      </p:cViewPr>
      <p:guideLst>
        <p:guide orient="horz" pos="21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93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5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0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image" Target="../media/image14.jpe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GIF"/><Relationship Id="rId4" Type="http://schemas.openxmlformats.org/officeDocument/2006/relationships/audio" Target="../media/media1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jpe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jpe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GIF"/><Relationship Id="rId17" Type="http://schemas.openxmlformats.org/officeDocument/2006/relationships/image" Target="../media/image13.GIF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7.GIF"/><Relationship Id="rId5" Type="http://schemas.microsoft.com/office/2007/relationships/media" Target="../media/media1.mp3"/><Relationship Id="rId1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jpe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711"/>
            <a:ext cx="3648075" cy="2599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0030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402" y="1886465"/>
            <a:ext cx="177165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720" y="352153"/>
            <a:ext cx="3067050" cy="2266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04671" y="1857103"/>
            <a:ext cx="223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6+ 3 = 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4670" y="2386855"/>
            <a:ext cx="348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514" y="490330"/>
            <a:ext cx="2066925" cy="927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401" y="3779612"/>
            <a:ext cx="5391150" cy="647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43" y="4427312"/>
            <a:ext cx="220980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639" y="4429191"/>
            <a:ext cx="2209800" cy="990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439" y="4427312"/>
            <a:ext cx="2106162" cy="966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1402" y="5708539"/>
            <a:ext cx="3171825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114" y="1354547"/>
            <a:ext cx="5055870" cy="11804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400290" y="3336986"/>
            <a:ext cx="243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055261" y="3408044"/>
            <a:ext cx="25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950411" y="3275965"/>
            <a:ext cx="33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 Box 13"/>
          <p:cNvSpPr txBox="1"/>
          <p:nvPr/>
        </p:nvSpPr>
        <p:spPr>
          <a:xfrm flipV="1">
            <a:off x="9696151" y="3408044"/>
            <a:ext cx="49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4111" y="3068504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1545" y="3653279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693210" y="4370294"/>
            <a:ext cx="6528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93210" y="4370294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7935" y="3096037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85280" y="4370294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09722" y="3789316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47735" y="3207989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19601" y="4362018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19602" y="3696127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33832" y="3096037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57419" y="4280902"/>
            <a:ext cx="64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50261" y="3689299"/>
            <a:ext cx="65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422495" y="4274074"/>
            <a:ext cx="7363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207194" y="4370294"/>
            <a:ext cx="7363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42953" y="4362018"/>
            <a:ext cx="7363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8" grpId="1"/>
      <p:bldP spid="8" grpId="2"/>
      <p:bldP spid="10" grpId="1"/>
      <p:bldP spid="10" grpId="2"/>
      <p:bldP spid="12" grpId="1"/>
      <p:bldP spid="12" grpId="2"/>
      <p:bldP spid="14" grpId="1"/>
      <p:bldP spid="14" grpId="2"/>
      <p:bldP spid="3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4809" y="4123225"/>
            <a:ext cx="291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+ 4   = 36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" y="0"/>
            <a:ext cx="12163864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>
              <a:fillRect/>
            </a:stretch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80783" y="356721"/>
            <a:ext cx="3650104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36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TǨn</a:t>
            </a:r>
            <a:endParaRPr lang="en-US" altLang="en-US" sz="3600" b="1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36366" y="989977"/>
            <a:ext cx="5914537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en-US" alt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Số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bị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trừ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,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số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trừ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hiệu</a:t>
            </a:r>
            <a:endParaRPr lang="en-US" altLang="en-US" sz="3600" b="1" dirty="0">
              <a:solidFill>
                <a:srgbClr val="CC00CC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25220" y="322580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9775" y="353504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88230" y="3287395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624705" y="353441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64195" y="328676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88300" y="364617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0" y="0"/>
            <a:ext cx="123393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145" y="0"/>
            <a:ext cx="684085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015" y="509683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5009" y="986135"/>
            <a:ext cx="4754245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7835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9216" y="1002558"/>
            <a:ext cx="6563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Ǩ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3815" y="1327785"/>
            <a:ext cx="1065276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         Luyện tập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4674870" y="2697480"/>
            <a:ext cx="4351655" cy="233362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64 = 60 + 4</a:t>
            </a:r>
          </a:p>
          <a:p>
            <a:pPr algn="ctr"/>
            <a:r>
              <a:rPr lang="en-US" sz="4400"/>
              <a:t>87 = 80 + 7</a:t>
            </a:r>
          </a:p>
          <a:p>
            <a:pPr algn="ctr"/>
            <a:r>
              <a:rPr lang="en-US" sz="4400"/>
              <a:t>46 = 40 + 6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7620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45 - 2 = 43</a:t>
            </a:r>
          </a:p>
          <a:p>
            <a:pPr algn="ctr"/>
            <a:r>
              <a:rPr lang="en-US" sz="4400"/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" y="0"/>
            <a:ext cx="123056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dirty="0">
                <a:solidFill>
                  <a:schemeClr val="tx1"/>
                </a:solidFill>
                <a:latin typeface="Calibri" panose="020F0502020204030204"/>
                <a:sym typeface="+mn-ea"/>
              </a:rPr>
              <a:t>Số liền sau của 55 là?</a:t>
            </a:r>
            <a:endParaRPr lang="en-US" sz="3200" dirty="0">
              <a:solidFill>
                <a:schemeClr val="tx1"/>
              </a:solidFill>
              <a:latin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29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260" y="0"/>
            <a:ext cx="7317740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925" y="4947613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/>
                <a:sym typeface="+mn-ea"/>
              </a:rPr>
              <a:t>Số liền trước của 70 là?</a:t>
            </a:r>
            <a:endParaRPr lang="en-US" sz="3200" dirty="0" err="1">
              <a:solidFill>
                <a:schemeClr val="tx1"/>
              </a:solidFill>
              <a:latin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8490" y="4947613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tính  23 + 12 = 35 . 35 được gọi là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49489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2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66 - 6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234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6005" y="499015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319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+20 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54810" y="206054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7" grpId="1" bldLvl="0" animBg="1"/>
      <p:bldP spid="18" grpId="0" bldLvl="0" animBg="1"/>
      <p:bldP spid="18" grpId="1" bldLvl="0" animBg="1"/>
      <p:bldP spid="23" grpId="0" bldLvl="0" animBg="1"/>
      <p:bldP spid="23" grpId="1" bldLvl="0" animBg="1"/>
      <p:bldP spid="23" grpId="2" bldLvl="0" animBg="1"/>
      <p:bldP spid="20" grpId="0" bldLvl="0" animBg="1"/>
      <p:bldP spid="20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" y="0"/>
            <a:ext cx="12163864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>
              <a:fillRect/>
            </a:stretch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80783" y="356721"/>
            <a:ext cx="3650104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3600" b="1" dirty="0" err="1">
                <a:solidFill>
                  <a:srgbClr val="FF00FF"/>
                </a:solidFill>
                <a:latin typeface="HP001 4 hàng" panose="020B0603050302020204" pitchFamily="34" charset="0"/>
              </a:rPr>
              <a:t>TǨn</a:t>
            </a:r>
            <a:endParaRPr lang="en-US" altLang="en-US" sz="3600" b="1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36366" y="989977"/>
            <a:ext cx="5914537" cy="50006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355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355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en-US" altLang="en-US" sz="36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Số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hạng</a:t>
            </a:r>
            <a:r>
              <a:rPr lang="en-US" sz="3600" b="1" dirty="0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 , </a:t>
            </a:r>
            <a:r>
              <a:rPr lang="en-US" sz="3600" b="1" dirty="0" err="1">
                <a:solidFill>
                  <a:srgbClr val="CC00CC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HP001 4 hàng" panose="020B0603050302020204" pitchFamily="34" charset="0"/>
                <a:sym typeface="+mn-ea"/>
              </a:rPr>
              <a:t>tổng</a:t>
            </a:r>
            <a:endParaRPr lang="en-US" altLang="en-US" sz="3600" b="1" dirty="0">
              <a:solidFill>
                <a:srgbClr val="CC00CC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393</Words>
  <Application>Microsoft Office PowerPoint</Application>
  <PresentationFormat>Widescreen</PresentationFormat>
  <Paragraphs>146</Paragraphs>
  <Slides>27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HP001 4 hàng</vt:lpstr>
      <vt:lpstr>ITC Avant Garde Std Bk</vt:lpstr>
      <vt:lpstr>Times New Roman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Mai</dc:creator>
  <cp:lastModifiedBy>Admin</cp:lastModifiedBy>
  <cp:revision>27</cp:revision>
  <dcterms:created xsi:type="dcterms:W3CDTF">2021-05-04T10:26:00Z</dcterms:created>
  <dcterms:modified xsi:type="dcterms:W3CDTF">2024-09-14T09:44:31Z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A65423730C3A4BB09A02D05B58B1F506_13</vt:lpwstr>
  </property>
</Properties>
</file>