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446" r:id="rId5"/>
    <p:sldId id="256" r:id="rId6"/>
    <p:sldId id="257" r:id="rId7"/>
    <p:sldId id="444" r:id="rId8"/>
    <p:sldId id="632" r:id="rId9"/>
    <p:sldId id="496" r:id="rId10"/>
    <p:sldId id="261" r:id="rId11"/>
    <p:sldId id="262" r:id="rId12"/>
    <p:sldId id="275" r:id="rId13"/>
    <p:sldId id="266" r:id="rId14"/>
    <p:sldId id="620" r:id="rId15"/>
    <p:sldId id="621" r:id="rId16"/>
    <p:sldId id="622" r:id="rId17"/>
    <p:sldId id="623" r:id="rId18"/>
    <p:sldId id="624" r:id="rId19"/>
    <p:sldId id="265" r:id="rId20"/>
    <p:sldId id="633" r:id="rId21"/>
    <p:sldId id="625" r:id="rId22"/>
    <p:sldId id="626" r:id="rId23"/>
    <p:sldId id="627" r:id="rId24"/>
    <p:sldId id="629" r:id="rId25"/>
    <p:sldId id="628" r:id="rId26"/>
    <p:sldId id="630" r:id="rId27"/>
    <p:sldId id="488" r:id="rId28"/>
    <p:sldId id="631" r:id="rId29"/>
    <p:sldId id="634" r:id="rId30"/>
    <p:sldId id="635" r:id="rId31"/>
    <p:sldId id="636" r:id="rId32"/>
    <p:sldId id="494" r:id="rId33"/>
    <p:sldId id="495"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13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967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63020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86280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05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64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323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1435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914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4644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25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464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C83693F6-579C-6372-2A1E-FD7E11D702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8252" y="74013"/>
            <a:ext cx="1738222" cy="1738222"/>
          </a:xfrm>
          <a:prstGeom prst="rect">
            <a:avLst/>
          </a:prstGeom>
        </p:spPr>
      </p:pic>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7220146E-E877-1BE0-C477-59BFEFF5D4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10/11/2024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3F306660-C2B1-B9E4-94BB-C783324DED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12772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7"/>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8"/>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9"/>
          <a:stretch>
            <a:fillRect/>
          </a:stretch>
        </p:blipFill>
        <p:spPr>
          <a:xfrm>
            <a:off x="2351088" y="2332444"/>
            <a:ext cx="1450974" cy="859611"/>
          </a:xfrm>
          <a:prstGeom prst="rect">
            <a:avLst/>
          </a:prstGeom>
        </p:spPr>
      </p:pic>
      <p:sp>
        <p:nvSpPr>
          <p:cNvPr id="3" name="TextBox 2">
            <a:extLst>
              <a:ext uri="{FF2B5EF4-FFF2-40B4-BE49-F238E27FC236}">
                <a16:creationId xmlns:a16="http://schemas.microsoft.com/office/drawing/2014/main" id="{9A1DE962-365C-82FB-94A6-E2F6FB880492}"/>
              </a:ext>
            </a:extLst>
          </p:cNvPr>
          <p:cNvSpPr txBox="1"/>
          <p:nvPr/>
        </p:nvSpPr>
        <p:spPr>
          <a:xfrm>
            <a:off x="3843020" y="78155"/>
            <a:ext cx="705612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id="{9BE80B4D-E51B-169C-1CA4-E6B1555D22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id="{17BE5AD6-C5BE-85D7-01C0-8B42105D08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965</Words>
  <Application>Microsoft Office PowerPoint</Application>
  <PresentationFormat>Widescreen</PresentationFormat>
  <Paragraphs>56</Paragraphs>
  <Slides>31</Slides>
  <Notes>4</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等线</vt:lpstr>
      <vt:lpstr>等线 Light</vt:lpstr>
      <vt:lpstr>Arial</vt:lpstr>
      <vt:lpstr>Calibri</vt:lpstr>
      <vt:lpstr>Calibri (Body)</vt:lpstr>
      <vt:lpstr>Calibri Light</vt:lpstr>
      <vt:lpstr>Cambria</vt:lpstr>
      <vt:lpstr>DFPOP1-W9</vt:lpstr>
      <vt:lpstr>Times New Roman</vt:lpstr>
      <vt:lpstr>1_Custom Design</vt:lpstr>
      <vt:lpstr>Office Theme</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2024-07-09T12:35:21Z</dcterms:created>
  <dcterms:modified xsi:type="dcterms:W3CDTF">2024-10-11T00:49:56Z</dcterms:modified>
</cp:coreProperties>
</file>