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3"/>
  </p:notesMasterIdLst>
  <p:sldIdLst>
    <p:sldId id="271" r:id="rId3"/>
    <p:sldId id="273" r:id="rId4"/>
    <p:sldId id="269" r:id="rId5"/>
    <p:sldId id="259" r:id="rId6"/>
    <p:sldId id="282" r:id="rId7"/>
    <p:sldId id="283" r:id="rId8"/>
    <p:sldId id="281" r:id="rId9"/>
    <p:sldId id="261" r:id="rId10"/>
    <p:sldId id="275" r:id="rId11"/>
    <p:sldId id="279" r:id="rId12"/>
  </p:sldIdLst>
  <p:sldSz cx="9144000" cy="5143500" type="screen16x9"/>
  <p:notesSz cx="6858000" cy="9144000"/>
  <p:embeddedFontLst>
    <p:embeddedFont>
      <p:font typeface="Pangolin" charset="-93"/>
      <p:regular r:id="rId14"/>
    </p:embeddedFont>
    <p:embeddedFont>
      <p:font typeface="Baloo 2" charset="-93"/>
      <p:regular r:id="rId15"/>
      <p:bold r:id="rId16"/>
    </p:embeddedFont>
    <p:embeddedFont>
      <p:font typeface="Georgia" pitchFamily="18" charset="0"/>
      <p:regular r:id="rId17"/>
      <p:bold r:id="rId18"/>
      <p:italic r:id="rId19"/>
      <p:boldItalic r:id="rId20"/>
    </p:embeddedFont>
    <p:embeddedFont>
      <p:font typeface="Trebuchet MS" pitchFamily="34" charset="0"/>
      <p:regular r:id="rId21"/>
      <p:bold r:id="rId22"/>
      <p:italic r:id="rId23"/>
      <p:boldItalic r:id="rId24"/>
    </p:embeddedFont>
    <p:embeddedFont>
      <p:font typeface="Garamond" pitchFamily="18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1A8C54"/>
    <a:srgbClr val="62BB47"/>
    <a:srgbClr val="00A651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80" d="100"/>
          <a:sy n="80" d="100"/>
        </p:scale>
        <p:origin x="216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366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6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r"/>
            <a:fld id="{8FC727B1-4BC5-47F5-A035-93C4A59AC2AD}" type="slidenum">
              <a:rPr lang="en-US" sz="1200" i="1">
                <a:latin typeface="Arial" pitchFamily="34" charset="0"/>
              </a:rPr>
              <a:pPr algn="r"/>
              <a:t>1</a:t>
            </a:fld>
            <a:endParaRPr lang="en-US" sz="1200" i="1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89535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74BC5A1-2A71-43D5-86FB-9E9C1D354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A5323D8-4018-4674-AB79-37DA205F2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1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89535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3F2197A-7015-462C-B05A-A1D62F5D2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8C66729-4545-4B80-9400-93D893E3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48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519372A2-178B-423A-80ED-255D01981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5E757B0-ADD5-4D5B-80CA-1A63A629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41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410FA2C3-5390-4F87-B445-AE5FA7849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84DCB819-4F16-40DF-9F3F-76A54178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29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89535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7291EB7-E289-4F51-B528-DF3AF9C4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90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4AC8ECB-888A-4D29-B082-EF223C106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9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0EF97207-A3D8-4201-BD74-6F5383F3C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7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544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6" y="3278981"/>
            <a:ext cx="6511925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548879"/>
            <a:ext cx="6400800" cy="26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EC7D0355-9250-4E3E-A664-01F1CE30086F}" type="slidenum">
              <a:rPr lang="en-US" kern="1200"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0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abstract-background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228600" y="171450"/>
            <a:ext cx="895350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/>
            <a:endParaRPr lang="en-US" altLang="en-US" i="1"/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228600" y="0"/>
            <a:ext cx="895350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/>
            <a:endParaRPr lang="en-US" altLang="en-US" i="1"/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3810001" y="400051"/>
            <a:ext cx="1439863" cy="1079897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/>
            <a:endParaRPr lang="en-US" altLang="en-US" i="1"/>
          </a:p>
        </p:txBody>
      </p:sp>
      <p:pic>
        <p:nvPicPr>
          <p:cNvPr id="128006" name="Picture 7" descr="CHCA20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2590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8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1600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8" name="Picture 9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3598"/>
            <a:ext cx="1676400" cy="112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5943600" y="3371850"/>
            <a:ext cx="895350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1" hangingPunct="1"/>
            <a:endParaRPr lang="en-US" altLang="en-US" i="1"/>
          </a:p>
        </p:txBody>
      </p:sp>
      <p:sp>
        <p:nvSpPr>
          <p:cNvPr id="133131" name="AutoShape 11"/>
          <p:cNvSpPr>
            <a:spLocks noChangeArrowheads="1"/>
          </p:cNvSpPr>
          <p:nvPr/>
        </p:nvSpPr>
        <p:spPr bwMode="auto">
          <a:xfrm rot="16200000">
            <a:off x="6588919" y="4360069"/>
            <a:ext cx="671513" cy="89535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lIns="68580" tIns="34290" rIns="68580" bIns="34290" anchor="ctr"/>
          <a:lstStyle/>
          <a:p>
            <a:pPr eaLnBrk="1" hangingPunct="1">
              <a:defRPr/>
            </a:pPr>
            <a:endParaRPr lang="en-US" i="1">
              <a:cs typeface="Arial" charset="0"/>
            </a:endParaRPr>
          </a:p>
        </p:txBody>
      </p:sp>
      <p:pic>
        <p:nvPicPr>
          <p:cNvPr id="128011" name="Picture 16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2366">
            <a:off x="7424739" y="-171450"/>
            <a:ext cx="17192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1" y="3469587"/>
            <a:ext cx="6444683" cy="484748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i="1" spc="38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i="1" spc="38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spc="38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i="1" spc="38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spc="38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b="1" i="1" spc="38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i="1" spc="38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700" b="1" i="1" spc="38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spc="38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endParaRPr lang="en-US" sz="2700" b="1" i="1" spc="38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1676400" y="2000250"/>
            <a:ext cx="5562600" cy="10287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41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MÔN HOẠT ĐỘNG TRẢI NGHIỆM</a:t>
            </a: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822326" y="939998"/>
            <a:ext cx="7331075" cy="3964187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0165998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CHÀO 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 QUÝ THẦY CÔ VỀ DỰ CHUYÊN ĐỀ LỚP 2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01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  <p:bldP spid="133125" grpId="0" animBg="1"/>
      <p:bldP spid="133126" grpId="0" animBg="1"/>
      <p:bldP spid="133130" grpId="0" animBg="1"/>
      <p:bldP spid="133131" grpId="0" animBg="1"/>
      <p:bldP spid="133123" grpId="0" animBg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21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459583"/>
            <a:ext cx="74295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2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94322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23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9949">
            <a:off x="6362701" y="275432"/>
            <a:ext cx="571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24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039">
            <a:off x="5626100" y="2345533"/>
            <a:ext cx="74930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WordArt 27"/>
          <p:cNvSpPr>
            <a:spLocks noChangeArrowheads="1" noChangeShapeType="1" noTextEdit="1"/>
          </p:cNvSpPr>
          <p:nvPr/>
        </p:nvSpPr>
        <p:spPr bwMode="auto">
          <a:xfrm>
            <a:off x="1150938" y="872729"/>
            <a:ext cx="7315200" cy="12013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>
              <a:buClrTx/>
              <a:buFontTx/>
              <a:buNone/>
            </a:pPr>
            <a:r>
              <a:rPr lang="en-US" sz="1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12745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Kính chúc thầy cô sức khỏe</a:t>
            </a:r>
          </a:p>
        </p:txBody>
      </p:sp>
      <p:sp>
        <p:nvSpPr>
          <p:cNvPr id="23560" name="WordArt 28"/>
          <p:cNvSpPr>
            <a:spLocks noChangeArrowheads="1" noChangeShapeType="1" noTextEdit="1"/>
          </p:cNvSpPr>
          <p:nvPr/>
        </p:nvSpPr>
        <p:spPr bwMode="auto">
          <a:xfrm>
            <a:off x="1150720" y="2799161"/>
            <a:ext cx="7315200" cy="134659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perspectiveAbove"/>
              <a:lightRig rig="threePt" dir="t"/>
            </a:scene3d>
          </a:bodyPr>
          <a:lstStyle/>
          <a:p>
            <a:pPr algn="dist">
              <a:buClrTx/>
              <a:buFontTx/>
              <a:buNone/>
              <a:defRPr/>
            </a:pPr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12745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Chúc các </a:t>
            </a:r>
            <a:r>
              <a:rPr lang="en-US" sz="24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12745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em</a:t>
            </a:r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12745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 chăm ngoan, học </a:t>
            </a:r>
            <a:r>
              <a:rPr lang="en-US" sz="24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12745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tốt</a:t>
            </a:r>
            <a:endParaRPr lang="en-US" sz="2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212745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pic>
        <p:nvPicPr>
          <p:cNvPr id="9" name="Picture 3" descr="21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1239"/>
            <a:ext cx="74295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23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9949">
            <a:off x="2705101" y="143273"/>
            <a:ext cx="571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23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9949">
            <a:off x="493713" y="2347120"/>
            <a:ext cx="571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23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9949">
            <a:off x="8180388" y="2130426"/>
            <a:ext cx="571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88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spd="-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spd="-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spd="-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ông điệp 5K do học sinh tiểu học nhảy -- Vũ điệu phòng chống Covid-1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6298" y="803800"/>
            <a:ext cx="3241139" cy="3134457"/>
          </a:xfrm>
          <a:prstGeom prst="rect">
            <a:avLst/>
          </a:prstGeom>
        </p:spPr>
      </p:pic>
      <p:pic>
        <p:nvPicPr>
          <p:cNvPr id="9" name="Picture 7" descr="sun1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1" y="318025"/>
            <a:ext cx="7286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sun1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35" y="271590"/>
            <a:ext cx="7286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363928" y="26917"/>
            <a:ext cx="2363391" cy="58221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682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6127" y="1564439"/>
            <a:ext cx="643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nghiệm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22: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vệ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559831" y="124261"/>
            <a:ext cx="76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</a:t>
            </a:r>
            <a:r>
              <a:rPr lang="vi-VN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398" y="1695918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69C2B11-23CD-4400-817C-5467A0424D42}"/>
              </a:ext>
            </a:extLst>
          </p:cNvPr>
          <p:cNvSpPr/>
          <p:nvPr/>
        </p:nvSpPr>
        <p:spPr>
          <a:xfrm>
            <a:off x="559831" y="1336450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Khẩu trang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01B4E3D-762F-4CDE-8854-312B638B5361}"/>
              </a:ext>
            </a:extLst>
          </p:cNvPr>
          <p:cNvSpPr/>
          <p:nvPr/>
        </p:nvSpPr>
        <p:spPr>
          <a:xfrm>
            <a:off x="3606007" y="1321723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7BD97DE-4419-4D32-8C6B-0DE88C7C763D}"/>
              </a:ext>
            </a:extLst>
          </p:cNvPr>
          <p:cNvSpPr/>
          <p:nvPr/>
        </p:nvSpPr>
        <p:spPr>
          <a:xfrm>
            <a:off x="5991299" y="12862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D3BA45-9E8A-4C3E-A834-57F3B967288B}"/>
              </a:ext>
            </a:extLst>
          </p:cNvPr>
          <p:cNvSpPr/>
          <p:nvPr/>
        </p:nvSpPr>
        <p:spPr>
          <a:xfrm>
            <a:off x="671621" y="3351643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 smtClean="0">
                <a:solidFill>
                  <a:srgbClr val="0070C0"/>
                </a:solidFill>
              </a:rPr>
              <a:t>Mũ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AA208C8-29FB-4E15-8640-0426AF9FD505}"/>
              </a:ext>
            </a:extLst>
          </p:cNvPr>
          <p:cNvSpPr/>
          <p:nvPr/>
        </p:nvSpPr>
        <p:spPr>
          <a:xfrm>
            <a:off x="3159640" y="3314670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9747525-6898-4195-9CF0-4609F47CFAFD}"/>
              </a:ext>
            </a:extLst>
          </p:cNvPr>
          <p:cNvSpPr/>
          <p:nvPr/>
        </p:nvSpPr>
        <p:spPr>
          <a:xfrm>
            <a:off x="5991299" y="3124558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21" y="493593"/>
            <a:ext cx="5309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</a:t>
            </a:r>
            <a:r>
              <a:rPr lang="vi-VN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3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559831" y="124261"/>
            <a:ext cx="76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</a:t>
            </a:r>
            <a:r>
              <a:rPr lang="vi-VN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398" y="1282535"/>
            <a:ext cx="6928888" cy="37248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1621" y="493593"/>
            <a:ext cx="5309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559831" y="124261"/>
            <a:ext cx="76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</a:t>
            </a:r>
            <a:r>
              <a:rPr lang="vi-VN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398" y="1035014"/>
            <a:ext cx="6928888" cy="35369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1621" y="493593"/>
            <a:ext cx="5309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1800" dirty="0" smtClean="0"/>
              <a:t>Nêu </a:t>
            </a:r>
            <a:r>
              <a:rPr lang="vi-VN" sz="1800" dirty="0"/>
              <a:t>công dụng và cách dùng các vật dụng đó.</a:t>
            </a:r>
          </a:p>
        </p:txBody>
      </p:sp>
    </p:spTree>
    <p:extLst>
      <p:ext uri="{BB962C8B-B14F-4D97-AF65-F5344CB8AC3E}">
        <p14:creationId xmlns:p14="http://schemas.microsoft.com/office/powerpoint/2010/main" val="11815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19" y="71250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691719" y="532914"/>
            <a:ext cx="4155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</a:t>
            </a:r>
            <a:r>
              <a:rPr lang="vi-VN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19" y="1452048"/>
            <a:ext cx="8016949" cy="2607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961" y="4056883"/>
            <a:ext cx="2007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err="1" smtClean="0">
                <a:solidFill>
                  <a:srgbClr val="FF0000"/>
                </a:solidFill>
              </a:rPr>
              <a:t>Đeo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khẩu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trang</a:t>
            </a:r>
            <a:r>
              <a:rPr lang="vi-VN" sz="2000" dirty="0" smtClean="0">
                <a:solidFill>
                  <a:srgbClr val="FF0000"/>
                </a:solidFill>
              </a:rPr>
              <a:t>.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3912" y="4076156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err="1" smtClean="0">
                <a:solidFill>
                  <a:srgbClr val="FF0000"/>
                </a:solidFill>
              </a:rPr>
              <a:t>Rửa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tay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phòng</a:t>
            </a:r>
            <a:r>
              <a:rPr lang="vi-VN" sz="2000" dirty="0" smtClean="0">
                <a:solidFill>
                  <a:srgbClr val="FF0000"/>
                </a:solidFill>
              </a:rPr>
              <a:t>.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8340" y="4056882"/>
            <a:ext cx="2175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 smtClean="0">
                <a:solidFill>
                  <a:srgbClr val="FF0000"/>
                </a:solidFill>
              </a:rPr>
              <a:t>Nhỏ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mũi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nước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muối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loãng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vi-VN" sz="2000" dirty="0" smtClean="0">
                <a:solidFill>
                  <a:srgbClr val="FF0000"/>
                </a:solidFill>
              </a:rPr>
              <a:t>.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63938" y="4059122"/>
            <a:ext cx="2175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 smtClean="0">
                <a:solidFill>
                  <a:srgbClr val="FF0000"/>
                </a:solidFill>
              </a:rPr>
              <a:t>Đội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mũ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hiểm</a:t>
            </a:r>
            <a:r>
              <a:rPr lang="vi-VN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/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691718" y="1040605"/>
            <a:ext cx="4155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vi-VN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719" y="587866"/>
            <a:ext cx="3524021" cy="461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6" grpId="0"/>
      <p:bldP spid="7" grpId="0"/>
      <p:bldP spid="8" grpId="0"/>
      <p:bldP spid="1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843" y="912589"/>
            <a:ext cx="6907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Phóng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nhí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199</Words>
  <Application>Microsoft Office PowerPoint</Application>
  <PresentationFormat>On-screen Show (16:9)</PresentationFormat>
  <Paragraphs>32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Pangolin</vt:lpstr>
      <vt:lpstr>Baloo 2</vt:lpstr>
      <vt:lpstr>Georgia</vt:lpstr>
      <vt:lpstr>Trebuchet MS</vt:lpstr>
      <vt:lpstr>UTM Androgyne</vt:lpstr>
      <vt:lpstr>Garamond</vt:lpstr>
      <vt:lpstr>UTM Cookies</vt:lpstr>
      <vt:lpstr>Times New Roman</vt:lpstr>
      <vt:lpstr>English Vocabulary Workshop by Slidesgo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76</cp:revision>
  <dcterms:modified xsi:type="dcterms:W3CDTF">2022-04-04T01:50:24Z</dcterms:modified>
</cp:coreProperties>
</file>