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705" r:id="rId3"/>
    <p:sldMasterId id="2147483777" r:id="rId4"/>
  </p:sldMasterIdLst>
  <p:notesMasterIdLst>
    <p:notesMasterId r:id="rId25"/>
  </p:notesMasterIdLst>
  <p:sldIdLst>
    <p:sldId id="2007577093" r:id="rId5"/>
    <p:sldId id="422" r:id="rId6"/>
    <p:sldId id="2007577105" r:id="rId7"/>
    <p:sldId id="2007577094" r:id="rId8"/>
    <p:sldId id="425" r:id="rId9"/>
    <p:sldId id="2007577104" r:id="rId10"/>
    <p:sldId id="269" r:id="rId11"/>
    <p:sldId id="2007577095" r:id="rId12"/>
    <p:sldId id="2007577096" r:id="rId13"/>
    <p:sldId id="2007577097" r:id="rId14"/>
    <p:sldId id="432" r:id="rId15"/>
    <p:sldId id="2007577098" r:id="rId16"/>
    <p:sldId id="2007577099" r:id="rId17"/>
    <p:sldId id="2007577100" r:id="rId18"/>
    <p:sldId id="2007577101" r:id="rId19"/>
    <p:sldId id="2007577092" r:id="rId20"/>
    <p:sldId id="300" r:id="rId21"/>
    <p:sldId id="2007577102" r:id="rId22"/>
    <p:sldId id="436" r:id="rId23"/>
    <p:sldId id="200757710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38" y="-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739C1-298E-4BC4-BA73-1EEEBBC49FF6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DEDC8-F581-455B-85E1-5B2F4409E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673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27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3168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4995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05E7F-62A9-4701-BFC2-BAF91B9808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945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667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3016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DEDC8-F581-455B-85E1-5B2F4409ED7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992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277" tIns="43142" rIns="86277" bIns="43142" rtlCol="0" anchor="ctr"/>
          <a:lstStyle/>
          <a:p>
            <a:pPr algn="ctr"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991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xmlns="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xmlns="" val="4080168351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xmlns="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xmlns="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xmlns="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xmlns="" val="301474653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xmlns="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xmlns="" val="793762936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xmlns="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xmlns="" val="2069037480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xmlns="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xmlns="" val="960914145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36666636"/>
      </p:ext>
    </p:extLst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BB6420-30C7-436E-B94E-C4769C49B56A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9D0D62-841A-419D-ADDC-C3945F90E9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8769516"/>
      </p:ext>
    </p:extLst>
  </p:cSld>
  <p:clrMapOvr>
    <a:masterClrMapping/>
  </p:clrMapOvr>
  <p:transition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59979472"/>
      </p:ext>
    </p:extLst>
  </p:cSld>
  <p:clrMapOvr>
    <a:masterClrMapping/>
  </p:clrMapOvr>
  <p:transition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618711816"/>
      </p:ext>
    </p:extLst>
  </p:cSld>
  <p:clrMapOvr>
    <a:masterClrMapping/>
  </p:clrMapOvr>
  <p:transition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55846055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87614428"/>
      </p:ext>
    </p:extLst>
  </p:cSld>
  <p:clrMapOvr>
    <a:masterClrMapping/>
  </p:clrMapOvr>
  <p:transition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23117293"/>
      </p:ext>
    </p:extLst>
  </p:cSld>
  <p:clrMapOvr>
    <a:masterClrMapping/>
  </p:clrMapOvr>
  <p:transition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49545098"/>
      </p:ext>
    </p:extLst>
  </p:cSld>
  <p:clrMapOvr>
    <a:masterClrMapping/>
  </p:clrMapOvr>
  <p:transition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22326638"/>
      </p:ext>
    </p:extLst>
  </p:cSld>
  <p:clrMapOvr>
    <a:masterClrMapping/>
  </p:clrMapOvr>
  <p:transition>
    <p:cu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298285310"/>
      </p:ext>
    </p:extLst>
  </p:cSld>
  <p:clrMapOvr>
    <a:masterClrMapping/>
  </p:clrMapOvr>
  <p:transition>
    <p:cu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33679170"/>
      </p:ext>
    </p:extLst>
  </p:cSld>
  <p:clrMapOvr>
    <a:masterClrMapping/>
  </p:clrMapOvr>
  <p:transition>
    <p:cu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92686529"/>
      </p:ext>
    </p:extLst>
  </p:cSld>
  <p:clrMapOvr>
    <a:masterClrMapping/>
  </p:clrMapOvr>
  <p:transition>
    <p:cu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38636162"/>
      </p:ext>
    </p:extLst>
  </p:cSld>
  <p:clrMapOvr>
    <a:masterClrMapping/>
  </p:clrMapOvr>
  <p:transition>
    <p:cu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927061506"/>
      </p:ext>
    </p:extLst>
  </p:cSld>
  <p:clrMapOvr>
    <a:masterClrMapping/>
  </p:clrMapOvr>
  <p:transition>
    <p:cu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552911268"/>
      </p:ext>
    </p:extLst>
  </p:cSld>
  <p:clrMapOvr>
    <a:masterClrMapping/>
  </p:clrMapOvr>
  <p:transition>
    <p:cu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15198598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94045256"/>
      </p:ext>
    </p:extLst>
  </p:cSld>
  <p:clrMapOvr>
    <a:masterClrMapping/>
  </p:clrMapOvr>
  <p:transition>
    <p:cut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A4B9-DEFE-42B6-B049-0F1434048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7F-B575-4D71-9B3B-8A959777D3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2221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A4B9-DEFE-42B6-B049-0F1434048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7F-B575-4D71-9B3B-8A959777D3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09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3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4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5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6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7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A4B9-DEFE-42B6-B049-0F1434048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7F-B575-4D71-9B3B-8A959777D3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7921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A4B9-DEFE-42B6-B049-0F1434048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7F-B575-4D71-9B3B-8A959777D3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4060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8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5" indent="0">
              <a:buNone/>
              <a:defRPr sz="2100" b="1"/>
            </a:lvl2pPr>
            <a:lvl3pPr marL="914192" indent="0">
              <a:buNone/>
              <a:defRPr sz="1700" b="1"/>
            </a:lvl3pPr>
            <a:lvl4pPr marL="1371288" indent="0">
              <a:buNone/>
              <a:defRPr sz="1600" b="1"/>
            </a:lvl4pPr>
            <a:lvl5pPr marL="1828386" indent="0">
              <a:buNone/>
              <a:defRPr sz="1600" b="1"/>
            </a:lvl5pPr>
            <a:lvl6pPr marL="2285486" indent="0">
              <a:buNone/>
              <a:defRPr sz="1600" b="1"/>
            </a:lvl6pPr>
            <a:lvl7pPr marL="2742578" indent="0">
              <a:buNone/>
              <a:defRPr sz="1600" b="1"/>
            </a:lvl7pPr>
            <a:lvl8pPr marL="3199671" indent="0">
              <a:buNone/>
              <a:defRPr sz="1600" b="1"/>
            </a:lvl8pPr>
            <a:lvl9pPr marL="36567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8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5" indent="0">
              <a:buNone/>
              <a:defRPr sz="2100" b="1"/>
            </a:lvl2pPr>
            <a:lvl3pPr marL="914192" indent="0">
              <a:buNone/>
              <a:defRPr sz="1700" b="1"/>
            </a:lvl3pPr>
            <a:lvl4pPr marL="1371288" indent="0">
              <a:buNone/>
              <a:defRPr sz="1600" b="1"/>
            </a:lvl4pPr>
            <a:lvl5pPr marL="1828386" indent="0">
              <a:buNone/>
              <a:defRPr sz="1600" b="1"/>
            </a:lvl5pPr>
            <a:lvl6pPr marL="2285486" indent="0">
              <a:buNone/>
              <a:defRPr sz="1600" b="1"/>
            </a:lvl6pPr>
            <a:lvl7pPr marL="2742578" indent="0">
              <a:buNone/>
              <a:defRPr sz="1600" b="1"/>
            </a:lvl7pPr>
            <a:lvl8pPr marL="3199671" indent="0">
              <a:buNone/>
              <a:defRPr sz="1600" b="1"/>
            </a:lvl8pPr>
            <a:lvl9pPr marL="36567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A4B9-DEFE-42B6-B049-0F1434048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7F-B575-4D71-9B3B-8A959777D3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15453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A4B9-DEFE-42B6-B049-0F1434048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7F-B575-4D71-9B3B-8A959777D3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0340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A4B9-DEFE-42B6-B049-0F1434048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7F-B575-4D71-9B3B-8A959777D3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3773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70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95" indent="0">
              <a:buNone/>
              <a:defRPr sz="1300"/>
            </a:lvl2pPr>
            <a:lvl3pPr marL="914192" indent="0">
              <a:buNone/>
              <a:defRPr sz="1100"/>
            </a:lvl3pPr>
            <a:lvl4pPr marL="1371288" indent="0">
              <a:buNone/>
              <a:defRPr sz="1100"/>
            </a:lvl4pPr>
            <a:lvl5pPr marL="1828386" indent="0">
              <a:buNone/>
              <a:defRPr sz="1100"/>
            </a:lvl5pPr>
            <a:lvl6pPr marL="2285486" indent="0">
              <a:buNone/>
              <a:defRPr sz="1100"/>
            </a:lvl6pPr>
            <a:lvl7pPr marL="2742578" indent="0">
              <a:buNone/>
              <a:defRPr sz="1100"/>
            </a:lvl7pPr>
            <a:lvl8pPr marL="3199671" indent="0">
              <a:buNone/>
              <a:defRPr sz="1100"/>
            </a:lvl8pPr>
            <a:lvl9pPr marL="3656763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A4B9-DEFE-42B6-B049-0F1434048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7F-B575-4D71-9B3B-8A959777D3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1363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5" indent="0">
              <a:buNone/>
              <a:defRPr sz="2900"/>
            </a:lvl2pPr>
            <a:lvl3pPr marL="914192" indent="0">
              <a:buNone/>
              <a:defRPr sz="2400"/>
            </a:lvl3pPr>
            <a:lvl4pPr marL="1371288" indent="0">
              <a:buNone/>
              <a:defRPr sz="2100"/>
            </a:lvl4pPr>
            <a:lvl5pPr marL="1828386" indent="0">
              <a:buNone/>
              <a:defRPr sz="2100"/>
            </a:lvl5pPr>
            <a:lvl6pPr marL="2285486" indent="0">
              <a:buNone/>
              <a:defRPr sz="2100"/>
            </a:lvl6pPr>
            <a:lvl7pPr marL="2742578" indent="0">
              <a:buNone/>
              <a:defRPr sz="2100"/>
            </a:lvl7pPr>
            <a:lvl8pPr marL="3199671" indent="0">
              <a:buNone/>
              <a:defRPr sz="2100"/>
            </a:lvl8pPr>
            <a:lvl9pPr marL="3656763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95" indent="0">
              <a:buNone/>
              <a:defRPr sz="1300"/>
            </a:lvl2pPr>
            <a:lvl3pPr marL="914192" indent="0">
              <a:buNone/>
              <a:defRPr sz="1100"/>
            </a:lvl3pPr>
            <a:lvl4pPr marL="1371288" indent="0">
              <a:buNone/>
              <a:defRPr sz="1100"/>
            </a:lvl4pPr>
            <a:lvl5pPr marL="1828386" indent="0">
              <a:buNone/>
              <a:defRPr sz="1100"/>
            </a:lvl5pPr>
            <a:lvl6pPr marL="2285486" indent="0">
              <a:buNone/>
              <a:defRPr sz="1100"/>
            </a:lvl6pPr>
            <a:lvl7pPr marL="2742578" indent="0">
              <a:buNone/>
              <a:defRPr sz="1100"/>
            </a:lvl7pPr>
            <a:lvl8pPr marL="3199671" indent="0">
              <a:buNone/>
              <a:defRPr sz="1100"/>
            </a:lvl8pPr>
            <a:lvl9pPr marL="3656763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A4B9-DEFE-42B6-B049-0F1434048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7F-B575-4D71-9B3B-8A959777D3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33046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A4B9-DEFE-42B6-B049-0F1434048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7F-B575-4D71-9B3B-8A959777D3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859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30020688"/>
      </p:ext>
    </p:extLst>
  </p:cSld>
  <p:clrMapOvr>
    <a:masterClrMapping/>
  </p:clrMapOvr>
  <p:transition>
    <p:cut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A4B9-DEFE-42B6-B049-0F1434048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7F-B575-4D71-9B3B-8A959777D3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219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xmlns="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xmlns="" val="1859199946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pPr/>
              <a:t>2024-4-5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11499966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32302524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xmlns="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xmlns="" val="100674681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62970060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400" y="365793"/>
            <a:ext cx="10515225" cy="1324638"/>
          </a:xfrm>
          <a:prstGeom prst="rect">
            <a:avLst/>
          </a:prstGeom>
        </p:spPr>
        <p:txBody>
          <a:bodyPr vert="horz" lIns="86277" tIns="43142" rIns="86277" bIns="4314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400" y="1825901"/>
            <a:ext cx="10515225" cy="4351729"/>
          </a:xfrm>
          <a:prstGeom prst="rect">
            <a:avLst/>
          </a:prstGeom>
        </p:spPr>
        <p:txBody>
          <a:bodyPr vert="horz" lIns="86277" tIns="43142" rIns="86277" bIns="4314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32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2024-4-5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23" y="6356775"/>
            <a:ext cx="4115176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209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09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8" r:id="rId3"/>
    <p:sldLayoutId id="2147483719" r:id="rId4"/>
    <p:sldLayoutId id="2147483722" r:id="rId5"/>
    <p:sldLayoutId id="2147483759" r:id="rId6"/>
    <p:sldLayoutId id="2147483756" r:id="rId7"/>
    <p:sldLayoutId id="2147483758" r:id="rId8"/>
    <p:sldLayoutId id="2147483773" r:id="rId9"/>
    <p:sldLayoutId id="2147483775" r:id="rId10"/>
  </p:sldLayoutIdLst>
  <p:transition>
    <p:cut/>
  </p:transition>
  <p:txStyles>
    <p:titleStyle>
      <a:lvl1pPr algn="l" defTabSz="862758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686" indent="-215686" algn="l" defTabSz="862758" rtl="0" eaLnBrk="1" latinLnBrk="0" hangingPunct="1">
        <a:lnSpc>
          <a:spcPct val="90000"/>
        </a:lnSpc>
        <a:spcBef>
          <a:spcPts val="94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72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78444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830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213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72587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396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534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672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138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2758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414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52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6896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8827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9657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103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6349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720" r:id="rId6"/>
    <p:sldLayoutId id="2147483721" r:id="rId7"/>
  </p:sldLayoutIdLst>
  <p:transition>
    <p:cut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xmlns="" val="12943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76" r:id="rId12"/>
  </p:sldLayoutIdLst>
  <p:transition>
    <p:cut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2" tIns="45718" rIns="91422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22" tIns="45718" rIns="91422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22" tIns="45718" rIns="91422" bIns="4571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2">
              <a:buFont typeface="Arial"/>
              <a:buNone/>
            </a:pPr>
            <a:fld id="{B99DA4B9-DEFE-42B6-B049-0F143404834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192">
                <a:buFont typeface="Arial"/>
                <a:buNone/>
              </a:pPr>
              <a:t>4/5/2024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91422" tIns="45718" rIns="91422" bIns="4571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2">
              <a:buFont typeface="Arial"/>
              <a:buNone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422" tIns="45718" rIns="91422" bIns="457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2">
              <a:buFont typeface="Arial"/>
              <a:buNone/>
            </a:pPr>
            <a:fld id="{1DE60E7F-B575-4D71-9B3B-8A959777D37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192">
                <a:buFont typeface="Arial"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189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19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6" indent="-342826" algn="l" defTabSz="91419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83" indent="-285690" algn="l" defTabSz="914192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42" indent="-228552" algn="l" defTabSz="9141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35" indent="-228552" algn="l" defTabSz="91419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27" indent="-228552" algn="l" defTabSz="91419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26" indent="-228552" algn="l" defTabSz="91419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24" indent="-228552" algn="l" defTabSz="91419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2" indent="-228552" algn="l" defTabSz="91419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2" indent="-228552" algn="l" defTabSz="91419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5" algn="l" defTabSz="9141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2" algn="l" defTabSz="9141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8" algn="l" defTabSz="9141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6" algn="l" defTabSz="9141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6" algn="l" defTabSz="9141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78" algn="l" defTabSz="9141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71" algn="l" defTabSz="9141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63" algn="l" defTabSz="9141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0" y="-202512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02512"/>
            <a:ext cx="1412204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0454062"/>
      </p:ext>
    </p:extLst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</a:t>
            </a:r>
          </a:p>
        </p:txBody>
      </p:sp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088110B4-C9EA-4410-8654-E01324F0A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3058" y="1707396"/>
            <a:ext cx="4823460" cy="4763167"/>
          </a:xfrm>
          <a:prstGeom prst="rect">
            <a:avLst/>
          </a:prstGeom>
        </p:spPr>
      </p:pic>
      <p:pic>
        <p:nvPicPr>
          <p:cNvPr id="12" name="Picture 11" descr="Text, calendar&#10;&#10;Description automatically generated">
            <a:extLst>
              <a:ext uri="{FF2B5EF4-FFF2-40B4-BE49-F238E27FC236}">
                <a16:creationId xmlns:a16="http://schemas.microsoft.com/office/drawing/2014/main" xmlns="" id="{0BD67791-3AD2-4D54-B99B-9F03564CC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5292" y="1753620"/>
            <a:ext cx="4823460" cy="467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785784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xmlns="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643"/>
          <a:stretch/>
        </p:blipFill>
        <p:spPr>
          <a:xfrm>
            <a:off x="0" y="-5080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0660" y="1890633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xmlns="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xmlns="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9097" y="-74754"/>
            <a:ext cx="994862" cy="99154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xmlns="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5399" y="913394"/>
            <a:ext cx="9225941" cy="4965548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xmlns="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-247"/>
          <a:stretch/>
        </p:blipFill>
        <p:spPr>
          <a:xfrm>
            <a:off x="0" y="5177790"/>
            <a:ext cx="12192000" cy="1710410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xmlns="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xmlns="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xmlns="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xmlns="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8969" y="200370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xmlns="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xmlns="" id="{7CB46224-7161-4940-BE99-82083C11CA6E}"/>
              </a:ext>
            </a:extLst>
          </p:cNvPr>
          <p:cNvSpPr txBox="1"/>
          <p:nvPr/>
        </p:nvSpPr>
        <p:spPr>
          <a:xfrm>
            <a:off x="1776112" y="887789"/>
            <a:ext cx="81462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>
              <a:defRPr/>
            </a:pP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Trên các đồng tiền Việt Nam, có một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mặt giống nhau: hình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Bác Hồ, dòng chữ “Cộng hoà xã hội chủ nghĩa Việt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Nam” và mệnh giá tiền (chữ và số).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Trên mặt khác, ngoài dòng chữ “Ngân hàng Nhà nước Việt Nam”, mệnh giá tiền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còn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có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các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hình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ảnh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ở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các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tờ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tiền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79659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Text, calendar&#10;&#10;Description automatically generated">
            <a:extLst>
              <a:ext uri="{FF2B5EF4-FFF2-40B4-BE49-F238E27FC236}">
                <a16:creationId xmlns:a16="http://schemas.microsoft.com/office/drawing/2014/main" xmlns="" id="{A70150D2-5935-4436-B048-C7A75080D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6776" y="763181"/>
            <a:ext cx="4762500" cy="47910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xmlns="" id="{E0ECEE1A-1B80-4B67-9C3A-B3CE0E267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4464" y="763181"/>
            <a:ext cx="4978780" cy="4948907"/>
          </a:xfrm>
          <a:prstGeom prst="rect">
            <a:avLst/>
          </a:prstGeom>
        </p:spPr>
      </p:pic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262613A-BCF6-403B-B814-B84FD8ECA087}"/>
              </a:ext>
            </a:extLst>
          </p:cNvPr>
          <p:cNvSpPr/>
          <p:nvPr/>
        </p:nvSpPr>
        <p:spPr>
          <a:xfrm>
            <a:off x="357453" y="5554256"/>
            <a:ext cx="5891448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khu</a:t>
            </a:r>
            <a:r>
              <a:rPr lang="en-US" sz="2800" dirty="0"/>
              <a:t> </a:t>
            </a:r>
            <a:r>
              <a:rPr lang="en-US" sz="2800" dirty="0" err="1"/>
              <a:t>cảng</a:t>
            </a:r>
            <a:r>
              <a:rPr lang="en-US" sz="2800" dirty="0"/>
              <a:t> </a:t>
            </a:r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Phòng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đông</a:t>
            </a:r>
            <a:r>
              <a:rPr lang="en-US" sz="2800" dirty="0"/>
              <a:t> </a:t>
            </a:r>
            <a:r>
              <a:rPr lang="en-US" sz="2800" dirty="0" err="1"/>
              <a:t>đúc</a:t>
            </a:r>
            <a:r>
              <a:rPr lang="en-US" sz="2800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A2F6B74-E66E-4759-8200-54C3386A5278}"/>
              </a:ext>
            </a:extLst>
          </p:cNvPr>
          <p:cNvSpPr/>
          <p:nvPr/>
        </p:nvSpPr>
        <p:spPr>
          <a:xfrm>
            <a:off x="6275109" y="5554255"/>
            <a:ext cx="5388135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Vườn quốc gia Yok Đôn, Đắk Lắc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86053122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</a:t>
            </a:r>
          </a:p>
        </p:txBody>
      </p:sp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088110B4-C9EA-4410-8654-E01324F0A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7803" y="788670"/>
            <a:ext cx="4823460" cy="4763167"/>
          </a:xfrm>
          <a:prstGeom prst="rect">
            <a:avLst/>
          </a:prstGeom>
        </p:spPr>
      </p:pic>
      <p:pic>
        <p:nvPicPr>
          <p:cNvPr id="12" name="Picture 11" descr="Text, calendar&#10;&#10;Description automatically generated">
            <a:extLst>
              <a:ext uri="{FF2B5EF4-FFF2-40B4-BE49-F238E27FC236}">
                <a16:creationId xmlns:a16="http://schemas.microsoft.com/office/drawing/2014/main" xmlns="" id="{0BD67791-3AD2-4D54-B99B-9F03564CC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2550" y="788670"/>
            <a:ext cx="4823460" cy="46707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419FA1F-9464-459D-8500-BA8B5D791ACC}"/>
              </a:ext>
            </a:extLst>
          </p:cNvPr>
          <p:cNvSpPr/>
          <p:nvPr/>
        </p:nvSpPr>
        <p:spPr>
          <a:xfrm>
            <a:off x="1480200" y="5551837"/>
            <a:ext cx="4558665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/>
              <a:t>Xưởng dệt Nam Định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EC07ACA-A0A6-4B52-910D-B9DF48FB4732}"/>
              </a:ext>
            </a:extLst>
          </p:cNvPr>
          <p:cNvSpPr/>
          <p:nvPr/>
        </p:nvSpPr>
        <p:spPr>
          <a:xfrm>
            <a:off x="6303660" y="5551837"/>
            <a:ext cx="5102542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Nhà</a:t>
            </a:r>
            <a:r>
              <a:rPr lang="en-US" sz="3600" dirty="0"/>
              <a:t>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thuỷ</a:t>
            </a:r>
            <a:r>
              <a:rPr lang="en-US" sz="3600" dirty="0"/>
              <a:t> </a:t>
            </a:r>
            <a:r>
              <a:rPr lang="en-US" sz="3600" dirty="0" err="1"/>
              <a:t>điện</a:t>
            </a:r>
            <a:r>
              <a:rPr lang="en-US" sz="3600" dirty="0"/>
              <a:t> </a:t>
            </a:r>
            <a:r>
              <a:rPr lang="en-US" sz="3600" dirty="0" err="1"/>
              <a:t>Trị</a:t>
            </a:r>
            <a:r>
              <a:rPr lang="en-US" sz="3600" dirty="0"/>
              <a:t> An, </a:t>
            </a:r>
            <a:r>
              <a:rPr lang="en-US" sz="3600" dirty="0" err="1"/>
              <a:t>Đồng</a:t>
            </a:r>
            <a:r>
              <a:rPr lang="en-US" sz="3600" dirty="0"/>
              <a:t> </a:t>
            </a:r>
            <a:r>
              <a:rPr lang="en-US" sz="3600" dirty="0" err="1"/>
              <a:t>Nai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5002359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rộng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2119879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8EB1BBD1-5A04-42C7-B7AB-2E9E9A3A2C1A}"/>
              </a:ext>
            </a:extLst>
          </p:cNvPr>
          <p:cNvSpPr/>
          <p:nvPr/>
        </p:nvSpPr>
        <p:spPr>
          <a:xfrm>
            <a:off x="103695" y="-113122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3068" y="2735056"/>
            <a:ext cx="3028932" cy="384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781010BF-3079-4606-9306-DC2C8237FC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77342"/>
            <a:ext cx="105156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5400" b="1" dirty="0">
                <a:latin typeface="Calibri"/>
              </a:rPr>
              <a:t>Chơi trò Đi chợ</a:t>
            </a:r>
            <a:r>
              <a:rPr lang="vi-VN" sz="3600" b="1" dirty="0">
                <a:solidFill>
                  <a:srgbClr val="D2232A"/>
                </a:solidFill>
                <a:latin typeface="Calibri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FF7C1AC-C80B-411C-A74F-0EE1B3544623}"/>
              </a:ext>
            </a:extLst>
          </p:cNvPr>
          <p:cNvSpPr txBox="1"/>
          <p:nvPr/>
        </p:nvSpPr>
        <p:spPr>
          <a:xfrm>
            <a:off x="1608135" y="1563175"/>
            <a:ext cx="11178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- </a:t>
            </a:r>
            <a:r>
              <a:rPr lang="en-US" sz="3600" dirty="0" err="1"/>
              <a:t>Sắm</a:t>
            </a:r>
            <a:r>
              <a:rPr lang="en-US" sz="3600" dirty="0"/>
              <a:t> </a:t>
            </a:r>
            <a:r>
              <a:rPr lang="en-US" sz="3600" dirty="0" err="1"/>
              <a:t>vai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mua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,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bán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 ; </a:t>
            </a:r>
            <a:r>
              <a:rPr lang="en-US" sz="3600" dirty="0" err="1"/>
              <a:t>dùng</a:t>
            </a:r>
            <a:r>
              <a:rPr lang="en-US" sz="3600" dirty="0"/>
              <a:t> </a:t>
            </a:r>
            <a:r>
              <a:rPr lang="en-US" sz="3600" dirty="0" err="1"/>
              <a:t>thẻ</a:t>
            </a:r>
            <a:r>
              <a:rPr lang="en-US" sz="3600" dirty="0"/>
              <a:t> </a:t>
            </a:r>
            <a:r>
              <a:rPr lang="en-US" sz="3600" dirty="0" err="1"/>
              <a:t>ghi</a:t>
            </a:r>
            <a:r>
              <a:rPr lang="en-US" sz="3600" dirty="0"/>
              <a:t> </a:t>
            </a:r>
            <a:r>
              <a:rPr lang="en-US" sz="3600" dirty="0" err="1"/>
              <a:t>tiền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mua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57FC716-8715-4BB5-817D-CAD622886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875" y="2689453"/>
            <a:ext cx="9275974" cy="350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393181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8EB1BBD1-5A04-42C7-B7AB-2E9E9A3A2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3068" y="2735056"/>
            <a:ext cx="3028932" cy="384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09B9A1F4-3487-4F26-BBFC-8BE920038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4351"/>
            <a:ext cx="10515600" cy="1325563"/>
          </a:xfrm>
        </p:spPr>
        <p:txBody>
          <a:bodyPr/>
          <a:lstStyle/>
          <a:p>
            <a:pPr algn="ctr"/>
            <a:r>
              <a:rPr lang="vi-VN" dirty="0">
                <a:solidFill>
                  <a:srgbClr val="0070C0"/>
                </a:solidFill>
                <a:latin typeface="Calibri" panose="020F0502020204030204" pitchFamily="34" charset="0"/>
              </a:rPr>
              <a:t>Em đã mua được món đồ nào? Vì sao em chọn mua món đồ đó?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69505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C44ECA-7E71-4AA4-B450-45E94F62C115}"/>
              </a:ext>
            </a:extLst>
          </p:cNvPr>
          <p:cNvSpPr txBox="1"/>
          <p:nvPr/>
        </p:nvSpPr>
        <p:spPr>
          <a:xfrm>
            <a:off x="2488019" y="932224"/>
            <a:ext cx="74002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luận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3600" dirty="0">
                <a:solidFill>
                  <a:srgbClr val="8064A2"/>
                </a:solidFill>
              </a:rPr>
              <a:t>“</a:t>
            </a:r>
            <a:r>
              <a:rPr lang="en-US" sz="3600" dirty="0" err="1">
                <a:solidFill>
                  <a:srgbClr val="8064A2"/>
                </a:solidFill>
              </a:rPr>
              <a:t>Nhờ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công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sức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lao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động</a:t>
            </a:r>
            <a:endParaRPr lang="en-US" sz="3600" dirty="0">
              <a:solidFill>
                <a:srgbClr val="8064A2"/>
              </a:solidFill>
            </a:endParaRPr>
          </a:p>
          <a:p>
            <a:pPr lvl="0" algn="ctr">
              <a:defRPr/>
            </a:pPr>
            <a:r>
              <a:rPr lang="en-US" sz="3600" dirty="0" err="1">
                <a:solidFill>
                  <a:srgbClr val="8064A2"/>
                </a:solidFill>
              </a:rPr>
              <a:t>Mới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làm</a:t>
            </a:r>
            <a:r>
              <a:rPr lang="en-US" sz="3600" dirty="0">
                <a:solidFill>
                  <a:srgbClr val="8064A2"/>
                </a:solidFill>
              </a:rPr>
              <a:t> ra </a:t>
            </a:r>
            <a:r>
              <a:rPr lang="en-US" sz="3600" dirty="0" err="1">
                <a:solidFill>
                  <a:srgbClr val="8064A2"/>
                </a:solidFill>
              </a:rPr>
              <a:t>đồng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tiền</a:t>
            </a:r>
            <a:endParaRPr lang="en-US" sz="3600" dirty="0">
              <a:solidFill>
                <a:srgbClr val="8064A2"/>
              </a:solidFill>
            </a:endParaRPr>
          </a:p>
          <a:p>
            <a:pPr lvl="0" algn="ctr">
              <a:defRPr/>
            </a:pPr>
            <a:r>
              <a:rPr lang="en-US" sz="3600" dirty="0" err="1">
                <a:solidFill>
                  <a:srgbClr val="8064A2"/>
                </a:solidFill>
              </a:rPr>
              <a:t>Em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giữ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gìn</a:t>
            </a:r>
            <a:r>
              <a:rPr lang="en-US" sz="3600" dirty="0">
                <a:solidFill>
                  <a:srgbClr val="8064A2"/>
                </a:solidFill>
              </a:rPr>
              <a:t>, </a:t>
            </a:r>
            <a:r>
              <a:rPr lang="en-US" sz="3600" dirty="0" err="1">
                <a:solidFill>
                  <a:srgbClr val="8064A2"/>
                </a:solidFill>
              </a:rPr>
              <a:t>quý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trọng</a:t>
            </a:r>
            <a:endParaRPr lang="en-US" sz="3600" dirty="0">
              <a:solidFill>
                <a:srgbClr val="8064A2"/>
              </a:solidFill>
            </a:endParaRPr>
          </a:p>
          <a:p>
            <a:pPr lvl="0" algn="ctr">
              <a:defRPr/>
            </a:pPr>
            <a:r>
              <a:rPr lang="en-US" sz="3600" dirty="0" err="1">
                <a:solidFill>
                  <a:srgbClr val="8064A2"/>
                </a:solidFill>
              </a:rPr>
              <a:t>Học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tiêu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tiền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thông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minh</a:t>
            </a:r>
            <a:r>
              <a:rPr lang="en-US" sz="3600" dirty="0">
                <a:solidFill>
                  <a:srgbClr val="8064A2"/>
                </a:solidFill>
              </a:rPr>
              <a:t>!”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941983" y="2279375"/>
            <a:ext cx="795204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HĐ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82737" y="2519211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54649522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xmlns="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xmlns="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xmlns="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xmlns="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xmlns="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xmlns="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xmlns="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xmlns="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xmlns="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xmlns="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xmlns="" id="{7CB46224-7161-4940-BE99-82083C11CA6E}"/>
              </a:ext>
            </a:extLst>
          </p:cNvPr>
          <p:cNvSpPr txBox="1"/>
          <p:nvPr/>
        </p:nvSpPr>
        <p:spPr>
          <a:xfrm>
            <a:off x="2426454" y="2085392"/>
            <a:ext cx="7495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C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ùng bố mẹ, người thân quan sát, nhận xét, tìm hiểu thêm các tờ</a:t>
            </a:r>
          </a:p>
          <a:p>
            <a:pPr lvl="0" algn="ctr" defTabSz="914377">
              <a:defRPr/>
            </a:pP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tiền Việt Nam khác.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74750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009"/>
          <a:stretch/>
        </p:blipFill>
        <p:spPr>
          <a:xfrm>
            <a:off x="51167" y="3910243"/>
            <a:ext cx="12140532" cy="294777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65320" y="203868"/>
            <a:ext cx="5432660" cy="1021353"/>
            <a:chOff x="3568352" y="2594608"/>
            <a:chExt cx="5760641" cy="1195255"/>
          </a:xfrm>
        </p:grpSpPr>
        <p:sp>
          <p:nvSpPr>
            <p:cNvPr id="9" name="Wave 8"/>
            <p:cNvSpPr/>
            <p:nvPr/>
          </p:nvSpPr>
          <p:spPr>
            <a:xfrm>
              <a:off x="3568352" y="2594608"/>
              <a:ext cx="5760641" cy="1195255"/>
            </a:xfrm>
            <a:prstGeom prst="wave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20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文本框 6"/>
            <p:cNvSpPr txBox="1">
              <a:spLocks noChangeArrowheads="1"/>
            </p:cNvSpPr>
            <p:nvPr/>
          </p:nvSpPr>
          <p:spPr bwMode="auto">
            <a:xfrm>
              <a:off x="4004766" y="2765362"/>
              <a:ext cx="4815817" cy="73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marL="0" marR="0" lvl="0" indent="0" algn="ctr" defTabSz="4841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Chủ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đề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2: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Rèn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nếp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sống</a:t>
              </a:r>
              <a:endParaRPr kumimoji="0" lang="zh-CN" altLang="en-US" sz="3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华康海报体W12(P)" panose="040B0C00000000000000" pitchFamily="82" charset="-122"/>
                <a:cs typeface="+mn-cs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464D78E-15B2-409B-B792-0CF81948CF26}"/>
              </a:ext>
            </a:extLst>
          </p:cNvPr>
          <p:cNvSpPr/>
          <p:nvPr/>
        </p:nvSpPr>
        <p:spPr>
          <a:xfrm>
            <a:off x="414650" y="2022982"/>
            <a:ext cx="113627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8: </a:t>
            </a: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Quý</a:t>
            </a:r>
            <a:r>
              <a:rPr kumimoji="0" lang="en-US" sz="8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trọng</a:t>
            </a:r>
            <a:r>
              <a:rPr kumimoji="0" lang="en-US" sz="8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đồng</a:t>
            </a:r>
            <a:r>
              <a:rPr kumimoji="0" lang="en-US" sz="8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tiền</a:t>
            </a:r>
            <a:endParaRPr kumimoji="0" lang="en-US" sz="8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50B34C"/>
              </a:solidFill>
              <a:effectLst>
                <a:outerShdw blurRad="12700" dist="38100" dir="2700000" algn="tl" rotWithShape="0">
                  <a:srgbClr val="50B34C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3385616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93208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893" y="223524"/>
            <a:ext cx="11785599" cy="64820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50296" y="1848613"/>
            <a:ext cx="4211781" cy="538611"/>
          </a:xfrm>
          <a:prstGeom prst="rect">
            <a:avLst/>
          </a:prstGeom>
          <a:noFill/>
        </p:spPr>
        <p:txBody>
          <a:bodyPr wrap="square" lIns="91418" tIns="45718" rIns="91418" bIns="45718" rtlCol="0">
            <a:spAutoFit/>
          </a:bodyPr>
          <a:lstStyle/>
          <a:p>
            <a:pPr algn="ctr" defTabSz="914146"/>
            <a:r>
              <a:rPr lang="en-US" sz="2900" b="1" u="sng" dirty="0" err="1">
                <a:solidFill>
                  <a:prstClr val="white"/>
                </a:solidFill>
                <a:latin typeface="HP001 4 hàng" pitchFamily="34" charset="0"/>
                <a:cs typeface="Arial"/>
                <a:sym typeface="Arial"/>
              </a:rPr>
              <a:t>Hoạt</a:t>
            </a:r>
            <a:r>
              <a:rPr lang="en-US" sz="2900" b="1" u="sng" dirty="0">
                <a:solidFill>
                  <a:prstClr val="white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2900" b="1" u="sng" dirty="0" err="1">
                <a:solidFill>
                  <a:prstClr val="white"/>
                </a:solidFill>
                <a:latin typeface="HP001 4 hàng" pitchFamily="34" charset="0"/>
                <a:cs typeface="Arial"/>
                <a:sym typeface="Arial"/>
              </a:rPr>
              <a:t>động</a:t>
            </a:r>
            <a:r>
              <a:rPr lang="en-US" sz="2900" b="1" u="sng" dirty="0">
                <a:solidFill>
                  <a:prstClr val="white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2900" b="1" u="sng" dirty="0" err="1">
                <a:solidFill>
                  <a:prstClr val="white"/>
                </a:solidFill>
                <a:latin typeface="HP001 4 hàng" pitchFamily="34" charset="0"/>
                <a:cs typeface="Arial"/>
                <a:sym typeface="Arial"/>
              </a:rPr>
              <a:t>trải</a:t>
            </a:r>
            <a:r>
              <a:rPr lang="en-US" sz="2900" b="1" u="sng" dirty="0">
                <a:solidFill>
                  <a:prstClr val="white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2900" b="1" u="sng" dirty="0" err="1">
                <a:solidFill>
                  <a:prstClr val="white"/>
                </a:solidFill>
                <a:latin typeface="HP001 4 hàng" pitchFamily="34" charset="0"/>
                <a:cs typeface="Arial"/>
                <a:sym typeface="Arial"/>
              </a:rPr>
              <a:t>nghiệm</a:t>
            </a:r>
            <a:endParaRPr lang="en-US" sz="2900" b="1" u="sng" dirty="0">
              <a:solidFill>
                <a:prstClr val="white"/>
              </a:solidFill>
              <a:latin typeface="HP001 4 hàng" pitchFamily="34" charset="0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871" y="2454229"/>
            <a:ext cx="7749311" cy="538611"/>
          </a:xfrm>
          <a:prstGeom prst="rect">
            <a:avLst/>
          </a:prstGeom>
          <a:noFill/>
        </p:spPr>
        <p:txBody>
          <a:bodyPr wrap="square" lIns="91418" tIns="45718" rIns="91418" bIns="45718" rtlCol="0">
            <a:spAutoFit/>
          </a:bodyPr>
          <a:lstStyle/>
          <a:p>
            <a:pPr algn="ctr" defTabSz="914146"/>
            <a:r>
              <a:rPr lang="en-US" sz="2900" b="1" dirty="0" err="1">
                <a:solidFill>
                  <a:prstClr val="white"/>
                </a:solidFill>
                <a:latin typeface="HP001 4 hàng" pitchFamily="34" charset="0"/>
                <a:cs typeface="Arial"/>
                <a:sym typeface="Arial"/>
              </a:rPr>
              <a:t>Bài</a:t>
            </a:r>
            <a:r>
              <a:rPr lang="en-US" sz="2900" b="1" dirty="0">
                <a:solidFill>
                  <a:prstClr val="white"/>
                </a:solidFill>
                <a:latin typeface="HP001 4 hàng" pitchFamily="34" charset="0"/>
                <a:cs typeface="Arial"/>
                <a:sym typeface="Arial"/>
              </a:rPr>
              <a:t> 8: </a:t>
            </a:r>
            <a:r>
              <a:rPr lang="en-US" sz="2900" b="1" dirty="0" err="1">
                <a:solidFill>
                  <a:srgbClr val="FFFF00"/>
                </a:solidFill>
                <a:latin typeface="HP001 4 hàng" pitchFamily="34" charset="0"/>
                <a:cs typeface="Arial"/>
                <a:sym typeface="Arial"/>
              </a:rPr>
              <a:t>Quý</a:t>
            </a:r>
            <a:r>
              <a:rPr lang="en-US" sz="2900" b="1" dirty="0">
                <a:solidFill>
                  <a:srgbClr val="FFFF00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2900" b="1" dirty="0" err="1">
                <a:solidFill>
                  <a:srgbClr val="FFFF00"/>
                </a:solidFill>
                <a:latin typeface="HP001 4 hàng" pitchFamily="34" charset="0"/>
                <a:cs typeface="Arial"/>
                <a:sym typeface="Arial"/>
              </a:rPr>
              <a:t>trọng</a:t>
            </a:r>
            <a:r>
              <a:rPr lang="en-US" sz="2900" b="1" dirty="0">
                <a:solidFill>
                  <a:srgbClr val="FFFF00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2900" b="1" dirty="0" err="1">
                <a:solidFill>
                  <a:srgbClr val="FFFF00"/>
                </a:solidFill>
                <a:latin typeface="HP001 4 hàng" pitchFamily="34" charset="0"/>
                <a:cs typeface="Arial"/>
                <a:sym typeface="Arial"/>
              </a:rPr>
              <a:t>đồng</a:t>
            </a:r>
            <a:r>
              <a:rPr lang="en-US" sz="2900" b="1" dirty="0">
                <a:solidFill>
                  <a:srgbClr val="FFFF00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2900" b="1" dirty="0" err="1">
                <a:solidFill>
                  <a:srgbClr val="FFFF00"/>
                </a:solidFill>
                <a:latin typeface="HP001 4 hàng" pitchFamily="34" charset="0"/>
                <a:cs typeface="Arial"/>
                <a:sym typeface="Arial"/>
              </a:rPr>
              <a:t>tiền</a:t>
            </a:r>
            <a:endParaRPr lang="en-US" sz="2900" b="1" dirty="0">
              <a:solidFill>
                <a:srgbClr val="FFFF00"/>
              </a:solidFill>
              <a:latin typeface="HP001 4 hàng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7984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54643205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xmlns="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xmlns="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xmlns="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xmlns="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xmlns="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xmlns="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xmlns="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xmlns="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xmlns="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xmlns="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xmlns="" id="{E14D4A15-BAA0-4C95-832F-EBC1362431C4}"/>
              </a:ext>
            </a:extLst>
          </p:cNvPr>
          <p:cNvSpPr txBox="1"/>
          <p:nvPr/>
        </p:nvSpPr>
        <p:spPr>
          <a:xfrm>
            <a:off x="3475289" y="2098283"/>
            <a:ext cx="513172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Trò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chơi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: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Ai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nhanh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nhất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505923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625" b="36233"/>
          <a:stretch/>
        </p:blipFill>
        <p:spPr bwMode="auto">
          <a:xfrm>
            <a:off x="0" y="-103908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F3D6CAB-0A41-4673-803E-37F300025EB5}"/>
              </a:ext>
            </a:extLst>
          </p:cNvPr>
          <p:cNvSpPr/>
          <p:nvPr/>
        </p:nvSpPr>
        <p:spPr>
          <a:xfrm>
            <a:off x="2099733" y="233916"/>
            <a:ext cx="7974418" cy="76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Đoán</a:t>
            </a:r>
            <a:r>
              <a:rPr lang="en-US" sz="3600" dirty="0"/>
              <a:t> </a:t>
            </a:r>
            <a:r>
              <a:rPr lang="en-US" sz="3600" dirty="0" err="1"/>
              <a:t>mệnh</a:t>
            </a:r>
            <a:r>
              <a:rPr lang="en-US" sz="3600" dirty="0"/>
              <a:t> </a:t>
            </a:r>
            <a:r>
              <a:rPr lang="en-US" sz="3600" dirty="0" err="1"/>
              <a:t>giá</a:t>
            </a:r>
            <a:r>
              <a:rPr lang="en-US" sz="3600" dirty="0"/>
              <a:t> </a:t>
            </a:r>
            <a:r>
              <a:rPr lang="en-US" sz="3600" dirty="0" err="1"/>
              <a:t>tiền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dưới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endParaRPr lang="en-US" sz="3600" dirty="0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F3678DC0-384E-4F86-AC52-DFC65EE34A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4726" y="1072297"/>
            <a:ext cx="8148576" cy="547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669194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B8EC15B-2351-4D7E-8AEC-DE4C0639432E}"/>
              </a:ext>
            </a:extLst>
          </p:cNvPr>
          <p:cNvSpPr txBox="1"/>
          <p:nvPr/>
        </p:nvSpPr>
        <p:spPr>
          <a:xfrm>
            <a:off x="3486150" y="1809750"/>
            <a:ext cx="5362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Kết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luận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9A2585-1C89-4F4F-B097-51C171329DC5}"/>
              </a:ext>
            </a:extLst>
          </p:cNvPr>
          <p:cNvSpPr txBox="1"/>
          <p:nvPr/>
        </p:nvSpPr>
        <p:spPr>
          <a:xfrm>
            <a:off x="1716833" y="2869006"/>
            <a:ext cx="832290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mua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thật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chính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xác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nhanh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đặc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tờ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mệnh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nhầm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lẫn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29479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40829768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Text, calendar&#10;&#10;Description automatically generated">
            <a:extLst>
              <a:ext uri="{FF2B5EF4-FFF2-40B4-BE49-F238E27FC236}">
                <a16:creationId xmlns:a16="http://schemas.microsoft.com/office/drawing/2014/main" xmlns="" id="{A70150D2-5935-4436-B048-C7A75080D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4018" y="1756989"/>
            <a:ext cx="4762500" cy="47910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xmlns="" id="{E0ECEE1A-1B80-4B67-9C3A-B3CE0E267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9651" y="1599157"/>
            <a:ext cx="4978780" cy="4948907"/>
          </a:xfrm>
          <a:prstGeom prst="rect">
            <a:avLst/>
          </a:prstGeom>
        </p:spPr>
      </p:pic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919311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D56DDC-484D-4C67-9C78-4732D62DA4BC}:2558"/>
</p:tagLst>
</file>

<file path=ppt/theme/theme1.xml><?xml version="1.0" encoding="utf-8"?>
<a:theme xmlns:a="http://schemas.openxmlformats.org/drawingml/2006/main" name="9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317</Words>
  <Application>Microsoft Office PowerPoint</Application>
  <PresentationFormat>Custom</PresentationFormat>
  <Paragraphs>41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9_www.33ppt.com</vt:lpstr>
      <vt:lpstr>Hoạt động</vt:lpstr>
      <vt:lpstr>4_Office Theme</vt:lpstr>
      <vt:lpstr>9_Office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Chơi trò Đi chợ.</vt:lpstr>
      <vt:lpstr>Em đã mua được món đồ nào? Vì sao em chọn mua món đồ đó?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22</cp:revision>
  <dcterms:created xsi:type="dcterms:W3CDTF">2021-06-11T04:16:36Z</dcterms:created>
  <dcterms:modified xsi:type="dcterms:W3CDTF">2024-04-05T07:32:58Z</dcterms:modified>
</cp:coreProperties>
</file>