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47" r:id="rId3"/>
    <p:sldMasterId id="2147483761" r:id="rId4"/>
    <p:sldMasterId id="2147483776" r:id="rId5"/>
    <p:sldMasterId id="2147483790" r:id="rId6"/>
  </p:sldMasterIdLst>
  <p:notesMasterIdLst>
    <p:notesMasterId r:id="rId30"/>
  </p:notesMasterIdLst>
  <p:sldIdLst>
    <p:sldId id="740" r:id="rId7"/>
    <p:sldId id="512" r:id="rId8"/>
    <p:sldId id="513" r:id="rId9"/>
    <p:sldId id="514" r:id="rId10"/>
    <p:sldId id="515" r:id="rId11"/>
    <p:sldId id="516" r:id="rId12"/>
    <p:sldId id="538" r:id="rId13"/>
    <p:sldId id="258" r:id="rId14"/>
    <p:sldId id="259" r:id="rId15"/>
    <p:sldId id="746" r:id="rId16"/>
    <p:sldId id="260" r:id="rId17"/>
    <p:sldId id="741" r:id="rId18"/>
    <p:sldId id="742" r:id="rId19"/>
    <p:sldId id="744" r:id="rId20"/>
    <p:sldId id="745" r:id="rId21"/>
    <p:sldId id="747" r:id="rId22"/>
    <p:sldId id="261" r:id="rId23"/>
    <p:sldId id="748" r:id="rId24"/>
    <p:sldId id="749" r:id="rId25"/>
    <p:sldId id="544" r:id="rId26"/>
    <p:sldId id="545" r:id="rId27"/>
    <p:sldId id="28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3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363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52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xmlns=""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01913" y="1417533"/>
            <a:ext cx="49212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77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02080" y="4786199"/>
            <a:ext cx="49212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p:nvPr/>
        </p:nvSpPr>
        <p:spPr>
          <a:xfrm rot="590594">
            <a:off x="9742283" y="4355912"/>
            <a:ext cx="421535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42837" y="-1739551"/>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63367" y="2688934"/>
            <a:ext cx="2344416"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7243209" y="-1733443"/>
            <a:ext cx="1942176" cy="2301204"/>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52177" y="1707496"/>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929255" y="6115207"/>
            <a:ext cx="3399773"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356356" y="-8035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690671" y="5826018"/>
            <a:ext cx="1333828"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9352694">
            <a:off x="11694315" y="1079298"/>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346474">
            <a:off x="10573955" y="-13230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623220" y="5801780"/>
            <a:ext cx="2096269"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2782" y="-1258269"/>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578358">
            <a:off x="10800579" y="6192130"/>
            <a:ext cx="1061045" cy="14406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453457">
            <a:off x="10332236" y="-15664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042117" y="2999084"/>
            <a:ext cx="61268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5137717" y="974533"/>
            <a:ext cx="19356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043117" y="4557467"/>
            <a:ext cx="61248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333"/>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536516" y="5052983"/>
            <a:ext cx="2379432" cy="44022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472604">
            <a:off x="9649144" y="-558765"/>
            <a:ext cx="2876691"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9327432">
            <a:off x="9215190" y="-1411221"/>
            <a:ext cx="2458705"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8100000">
            <a:off x="10959236" y="1460621"/>
            <a:ext cx="1471193" cy="189427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5400000">
            <a:off x="3815875" y="6054219"/>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6692913">
            <a:off x="2010817" y="5280001"/>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274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960000" y="1852800"/>
            <a:ext cx="10272000" cy="42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Crete Round"/>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11408057" y="807360"/>
            <a:ext cx="2503561" cy="23406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5254447" flipH="1">
            <a:off x="10154307" y="-413610"/>
            <a:ext cx="835709" cy="11347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10505965" flipH="1">
            <a:off x="9654820" y="-1718017"/>
            <a:ext cx="183468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775199" y="2587360"/>
            <a:ext cx="945911"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1347313" y="5648795"/>
            <a:ext cx="2164828" cy="29394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512381">
            <a:off x="417966" y="6039764"/>
            <a:ext cx="977589"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2959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962575" y="1659927"/>
            <a:ext cx="10272036"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623189" y="2092533"/>
            <a:ext cx="1344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444256" y="2090533"/>
            <a:ext cx="1344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623189" y="3079965"/>
            <a:ext cx="3936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444251" y="3078767"/>
            <a:ext cx="3936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9560199" y="-1642946"/>
            <a:ext cx="3722008" cy="3966828"/>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5392794">
            <a:off x="9298512" y="-397612"/>
            <a:ext cx="862553" cy="11711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0521380">
            <a:off x="8899724" y="-1304014"/>
            <a:ext cx="1704145"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4699260">
            <a:off x="471165" y="5162898"/>
            <a:ext cx="977675" cy="1217277"/>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253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928317" y="-205068"/>
            <a:ext cx="2008793"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p:nvPr/>
        </p:nvSpPr>
        <p:spPr>
          <a:xfrm rot="5108359">
            <a:off x="-973409" y="1860209"/>
            <a:ext cx="1478543" cy="18216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6"/>
          <p:cNvSpPr/>
          <p:nvPr/>
        </p:nvSpPr>
        <p:spPr>
          <a:xfrm rot="-98339">
            <a:off x="-89981" y="2356137"/>
            <a:ext cx="640356"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5665778">
            <a:off x="10216328" y="5911379"/>
            <a:ext cx="1183657" cy="160713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rot="-243309">
            <a:off x="8793237" y="6192261"/>
            <a:ext cx="1786243"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504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960000" y="720000"/>
            <a:ext cx="10272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960000" y="2288400"/>
            <a:ext cx="6152000" cy="34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43164" y="-2124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7"/>
          <p:cNvSpPr/>
          <p:nvPr/>
        </p:nvSpPr>
        <p:spPr>
          <a:xfrm>
            <a:off x="-1267456" y="-6003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154156" y="2079231"/>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7"/>
          <p:cNvSpPr/>
          <p:nvPr/>
        </p:nvSpPr>
        <p:spPr>
          <a:xfrm rot="-1292913">
            <a:off x="-1558883" y="-114650"/>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053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850800" y="1582573"/>
            <a:ext cx="84904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2" name="Google Shape;72;p8"/>
          <p:cNvSpPr/>
          <p:nvPr/>
        </p:nvSpPr>
        <p:spPr>
          <a:xfrm flipH="1">
            <a:off x="10453193" y="558791"/>
            <a:ext cx="2564296"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flipH="1">
            <a:off x="11614533" y="2691801"/>
            <a:ext cx="845100"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3100277" flipH="1">
            <a:off x="-162952" y="4501605"/>
            <a:ext cx="1120845" cy="222437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80238" flipH="1">
            <a:off x="2300044" y="-1299775"/>
            <a:ext cx="2452675"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p:nvPr/>
        </p:nvSpPr>
        <p:spPr>
          <a:xfrm rot="5524765" flipH="1">
            <a:off x="464353" y="5384305"/>
            <a:ext cx="2003903" cy="272063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rot="10519751" flipH="1">
            <a:off x="3331885" y="-1732650"/>
            <a:ext cx="2096372"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rot="-5276853" flipH="1">
            <a:off x="11614473" y="2282063"/>
            <a:ext cx="1503311" cy="185231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251803" y="6109448"/>
            <a:ext cx="3089397"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056123" y="5948747"/>
            <a:ext cx="1904983"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07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101316" y="5938814"/>
            <a:ext cx="3114088" cy="29114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txBox="1">
            <a:spLocks noGrp="1"/>
          </p:cNvSpPr>
          <p:nvPr>
            <p:ph type="title"/>
          </p:nvPr>
        </p:nvSpPr>
        <p:spPr>
          <a:xfrm>
            <a:off x="960000" y="2054033"/>
            <a:ext cx="39152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 name="Google Shape;84;p9"/>
          <p:cNvSpPr txBox="1">
            <a:spLocks noGrp="1"/>
          </p:cNvSpPr>
          <p:nvPr>
            <p:ph type="subTitle" idx="1"/>
          </p:nvPr>
        </p:nvSpPr>
        <p:spPr>
          <a:xfrm>
            <a:off x="960000" y="2880800"/>
            <a:ext cx="39152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893748" y="6171889"/>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p:nvPr/>
        </p:nvSpPr>
        <p:spPr>
          <a:xfrm rot="123244" flipH="1">
            <a:off x="2584251" y="6145186"/>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9"/>
          <p:cNvSpPr/>
          <p:nvPr/>
        </p:nvSpPr>
        <p:spPr>
          <a:xfrm rot="5400000">
            <a:off x="3849393" y="-891418"/>
            <a:ext cx="2433088" cy="21497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0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4170981" y="977171"/>
            <a:ext cx="7060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8483372" y="5905365"/>
            <a:ext cx="2841049" cy="265618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rot="5890238">
            <a:off x="10766356" y="54345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0"/>
          <p:cNvSpPr/>
          <p:nvPr/>
        </p:nvSpPr>
        <p:spPr>
          <a:xfrm rot="5400000" flipH="1">
            <a:off x="7095975" y="6196385"/>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0"/>
          <p:cNvSpPr/>
          <p:nvPr/>
        </p:nvSpPr>
        <p:spPr>
          <a:xfrm rot="148387" flipH="1">
            <a:off x="6658342" y="6013192"/>
            <a:ext cx="160764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1124151" y="-345743"/>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0"/>
          <p:cNvSpPr/>
          <p:nvPr/>
        </p:nvSpPr>
        <p:spPr>
          <a:xfrm rot="10800000" flipH="1">
            <a:off x="8237941" y="-1409456"/>
            <a:ext cx="1607696"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0"/>
          <p:cNvSpPr/>
          <p:nvPr/>
        </p:nvSpPr>
        <p:spPr>
          <a:xfrm rot="-5400000" flipH="1">
            <a:off x="8706808" y="-297633"/>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p:nvPr/>
        </p:nvSpPr>
        <p:spPr>
          <a:xfrm rot="5400000">
            <a:off x="1688358" y="-820051"/>
            <a:ext cx="2018025" cy="178305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8359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3067797" y="1818000"/>
            <a:ext cx="60564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7333"/>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00" name="Google Shape;100;p11"/>
          <p:cNvSpPr txBox="1">
            <a:spLocks noGrp="1"/>
          </p:cNvSpPr>
          <p:nvPr>
            <p:ph type="subTitle" idx="1"/>
          </p:nvPr>
        </p:nvSpPr>
        <p:spPr>
          <a:xfrm>
            <a:off x="3067197" y="3885864"/>
            <a:ext cx="60576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1"/>
          <p:cNvSpPr/>
          <p:nvPr/>
        </p:nvSpPr>
        <p:spPr>
          <a:xfrm rot="2453960" flipH="1">
            <a:off x="-340127" y="4621743"/>
            <a:ext cx="1092184"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5124473" flipH="1">
            <a:off x="450311" y="5324230"/>
            <a:ext cx="2003907" cy="272063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1"/>
          <p:cNvSpPr/>
          <p:nvPr/>
        </p:nvSpPr>
        <p:spPr>
          <a:xfrm flipH="1">
            <a:off x="11357905" y="2379609"/>
            <a:ext cx="823169"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1"/>
          <p:cNvSpPr/>
          <p:nvPr/>
        </p:nvSpPr>
        <p:spPr>
          <a:xfrm rot="-5276614" flipH="1">
            <a:off x="11357778" y="1980558"/>
            <a:ext cx="1464333" cy="18042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8067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275629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947500"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2" hasCustomPrompt="1"/>
          </p:nvPr>
        </p:nvSpPr>
        <p:spPr>
          <a:xfrm>
            <a:off x="947500" y="1594453"/>
            <a:ext cx="1344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947500" y="2988000"/>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5250463"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3"/>
          <p:cNvSpPr txBox="1">
            <a:spLocks noGrp="1"/>
          </p:cNvSpPr>
          <p:nvPr>
            <p:ph type="title" idx="4" hasCustomPrompt="1"/>
          </p:nvPr>
        </p:nvSpPr>
        <p:spPr>
          <a:xfrm>
            <a:off x="5250467" y="1594453"/>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3"/>
          <p:cNvSpPr txBox="1">
            <a:spLocks noGrp="1"/>
          </p:cNvSpPr>
          <p:nvPr>
            <p:ph type="subTitle" idx="5"/>
          </p:nvPr>
        </p:nvSpPr>
        <p:spPr>
          <a:xfrm>
            <a:off x="5250467" y="2988004"/>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5250463"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3"/>
          <p:cNvSpPr txBox="1">
            <a:spLocks noGrp="1"/>
          </p:cNvSpPr>
          <p:nvPr>
            <p:ph type="title" idx="7" hasCustomPrompt="1"/>
          </p:nvPr>
        </p:nvSpPr>
        <p:spPr>
          <a:xfrm>
            <a:off x="5250467"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8"/>
          </p:nvPr>
        </p:nvSpPr>
        <p:spPr>
          <a:xfrm>
            <a:off x="947500"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 name="Google Shape;117;p13"/>
          <p:cNvSpPr txBox="1">
            <a:spLocks noGrp="1"/>
          </p:cNvSpPr>
          <p:nvPr>
            <p:ph type="title" idx="9" hasCustomPrompt="1"/>
          </p:nvPr>
        </p:nvSpPr>
        <p:spPr>
          <a:xfrm>
            <a:off x="947500"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subTitle" idx="13"/>
          </p:nvPr>
        </p:nvSpPr>
        <p:spPr>
          <a:xfrm>
            <a:off x="947500"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10461435" y="-459697"/>
            <a:ext cx="2008563"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3"/>
          <p:cNvSpPr/>
          <p:nvPr/>
        </p:nvSpPr>
        <p:spPr>
          <a:xfrm rot="-8100000">
            <a:off x="10661571" y="-571468"/>
            <a:ext cx="2096268" cy="25829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3"/>
          <p:cNvSpPr txBox="1">
            <a:spLocks noGrp="1"/>
          </p:cNvSpPr>
          <p:nvPr>
            <p:ph type="subTitle" idx="15"/>
          </p:nvPr>
        </p:nvSpPr>
        <p:spPr>
          <a:xfrm>
            <a:off x="5250467"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8333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2168600" y="4737733"/>
            <a:ext cx="7854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5" name="Google Shape;125;p14"/>
          <p:cNvSpPr txBox="1">
            <a:spLocks noGrp="1"/>
          </p:cNvSpPr>
          <p:nvPr>
            <p:ph type="subTitle" idx="1"/>
          </p:nvPr>
        </p:nvSpPr>
        <p:spPr>
          <a:xfrm>
            <a:off x="2168600" y="2093300"/>
            <a:ext cx="78548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6" name="Google Shape;126;p14"/>
          <p:cNvSpPr/>
          <p:nvPr/>
        </p:nvSpPr>
        <p:spPr>
          <a:xfrm>
            <a:off x="1803830" y="-2020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4"/>
          <p:cNvSpPr/>
          <p:nvPr/>
        </p:nvSpPr>
        <p:spPr>
          <a:xfrm>
            <a:off x="-1011533" y="3327234"/>
            <a:ext cx="1971545"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4"/>
          <p:cNvSpPr/>
          <p:nvPr/>
        </p:nvSpPr>
        <p:spPr>
          <a:xfrm>
            <a:off x="-181071" y="2145777"/>
            <a:ext cx="699913"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1472601">
            <a:off x="10670079" y="-667115"/>
            <a:ext cx="2062287"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rot="-5636126">
            <a:off x="9118993" y="5695998"/>
            <a:ext cx="1841695" cy="25004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rot="-9327472">
            <a:off x="10383573" y="-1259791"/>
            <a:ext cx="1762672"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rot="5276689">
            <a:off x="-726108" y="1806449"/>
            <a:ext cx="1245077" cy="153413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2849967" y="6195666"/>
            <a:ext cx="2766168"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4"/>
          <p:cNvSpPr/>
          <p:nvPr/>
        </p:nvSpPr>
        <p:spPr>
          <a:xfrm>
            <a:off x="4051690" y="6051000"/>
            <a:ext cx="1705671"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4647199" y="-327868"/>
            <a:ext cx="866871"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97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5800692" y="2789767"/>
            <a:ext cx="48772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960000" y="3148800"/>
            <a:ext cx="41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1077932" y="6094705"/>
            <a:ext cx="1768131" cy="15622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5"/>
          <p:cNvSpPr/>
          <p:nvPr/>
        </p:nvSpPr>
        <p:spPr>
          <a:xfrm>
            <a:off x="-267933" y="-1886500"/>
            <a:ext cx="2944316"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a:off x="-1089817" y="-228576"/>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p:nvPr/>
        </p:nvSpPr>
        <p:spPr>
          <a:xfrm rot="-5400000" flipH="1">
            <a:off x="8626702" y="6157523"/>
            <a:ext cx="2626581" cy="245567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p:nvPr/>
        </p:nvSpPr>
        <p:spPr>
          <a:xfrm rot="5890238">
            <a:off x="10643889" y="55828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5"/>
          <p:cNvSpPr/>
          <p:nvPr/>
        </p:nvSpPr>
        <p:spPr>
          <a:xfrm>
            <a:off x="7839515" y="-530312"/>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a:off x="-111903" y="4798814"/>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5276756">
            <a:off x="-861174" y="4433937"/>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5400000" flipH="1">
            <a:off x="8355596" y="6348772"/>
            <a:ext cx="706281" cy="958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9594276" flipH="1">
            <a:off x="6899623" y="-10213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48401" flipH="1">
            <a:off x="7885423" y="6178796"/>
            <a:ext cx="1550512"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87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346000" y="2348800"/>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6861984" y="2348813"/>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346000"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6861993"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9563769" y="-784590"/>
            <a:ext cx="1880472" cy="166152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4840669">
            <a:off x="2245816" y="5154479"/>
            <a:ext cx="2379413" cy="440223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rot="-5400000">
            <a:off x="6118057" y="604135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rot="-6692913">
            <a:off x="4409151" y="5413068"/>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058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69600" y="3840700"/>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7"/>
          <p:cNvSpPr txBox="1">
            <a:spLocks noGrp="1"/>
          </p:cNvSpPr>
          <p:nvPr>
            <p:ph type="subTitle" idx="1"/>
          </p:nvPr>
        </p:nvSpPr>
        <p:spPr>
          <a:xfrm>
            <a:off x="1269600" y="4419576"/>
            <a:ext cx="264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48480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 name="Google Shape;164;p17"/>
          <p:cNvSpPr txBox="1">
            <a:spLocks noGrp="1"/>
          </p:cNvSpPr>
          <p:nvPr>
            <p:ph type="subTitle" idx="3"/>
          </p:nvPr>
        </p:nvSpPr>
        <p:spPr>
          <a:xfrm>
            <a:off x="4848000" y="4419539"/>
            <a:ext cx="264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84264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 name="Google Shape;166;p17"/>
          <p:cNvSpPr txBox="1">
            <a:spLocks noGrp="1"/>
          </p:cNvSpPr>
          <p:nvPr>
            <p:ph type="subTitle" idx="5"/>
          </p:nvPr>
        </p:nvSpPr>
        <p:spPr>
          <a:xfrm>
            <a:off x="8426400" y="4419517"/>
            <a:ext cx="264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1269600" y="-1849899"/>
            <a:ext cx="2886248"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p:nvPr/>
        </p:nvSpPr>
        <p:spPr>
          <a:xfrm rot="-5400000">
            <a:off x="629106" y="5941544"/>
            <a:ext cx="2040151" cy="18027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7"/>
          <p:cNvSpPr/>
          <p:nvPr/>
        </p:nvSpPr>
        <p:spPr>
          <a:xfrm rot="-5779075">
            <a:off x="7657122" y="6115979"/>
            <a:ext cx="870748" cy="118227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7"/>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7"/>
          <p:cNvSpPr/>
          <p:nvPr/>
        </p:nvSpPr>
        <p:spPr>
          <a:xfrm rot="2347016">
            <a:off x="11198540" y="301481"/>
            <a:ext cx="2433176"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7"/>
          <p:cNvSpPr/>
          <p:nvPr/>
        </p:nvSpPr>
        <p:spPr>
          <a:xfrm rot="10019787">
            <a:off x="3311087" y="-1430094"/>
            <a:ext cx="1617997"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7"/>
          <p:cNvSpPr/>
          <p:nvPr/>
        </p:nvSpPr>
        <p:spPr>
          <a:xfrm rot="-6332028">
            <a:off x="11605800" y="2067252"/>
            <a:ext cx="843061" cy="108550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7"/>
          <p:cNvSpPr/>
          <p:nvPr/>
        </p:nvSpPr>
        <p:spPr>
          <a:xfrm rot="-5801112">
            <a:off x="6281133" y="5533889"/>
            <a:ext cx="2509837" cy="3717844"/>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19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8"/>
          <p:cNvSpPr txBox="1">
            <a:spLocks noGrp="1"/>
          </p:cNvSpPr>
          <p:nvPr>
            <p:ph type="title"/>
          </p:nvPr>
        </p:nvSpPr>
        <p:spPr>
          <a:xfrm>
            <a:off x="1071397" y="1553400"/>
            <a:ext cx="3600000" cy="703600"/>
          </a:xfrm>
          <a:prstGeom prst="rect">
            <a:avLst/>
          </a:prstGeom>
        </p:spPr>
        <p:txBody>
          <a:bodyPr spcFirstLastPara="1" wrap="square" lIns="91425" tIns="91425" rIns="91425" bIns="91425" anchor="ctr" anchorCtr="0">
            <a:noAutofit/>
          </a:bodyPr>
          <a:lstStyle>
            <a:lvl1pPr lvl="0" rtl="0">
              <a:spcBef>
                <a:spcPts val="533"/>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8"/>
          <p:cNvSpPr txBox="1">
            <a:spLocks noGrp="1"/>
          </p:cNvSpPr>
          <p:nvPr>
            <p:ph type="subTitle" idx="1"/>
          </p:nvPr>
        </p:nvSpPr>
        <p:spPr>
          <a:xfrm>
            <a:off x="1071397" y="2919439"/>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7526191" y="1553400"/>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8"/>
          <p:cNvSpPr txBox="1">
            <a:spLocks noGrp="1"/>
          </p:cNvSpPr>
          <p:nvPr>
            <p:ph type="subTitle" idx="3"/>
          </p:nvPr>
        </p:nvSpPr>
        <p:spPr>
          <a:xfrm>
            <a:off x="7366791" y="29194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1071397" y="3994967"/>
            <a:ext cx="36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8"/>
          <p:cNvSpPr txBox="1">
            <a:spLocks noGrp="1"/>
          </p:cNvSpPr>
          <p:nvPr>
            <p:ph type="subTitle" idx="5"/>
          </p:nvPr>
        </p:nvSpPr>
        <p:spPr>
          <a:xfrm>
            <a:off x="1071397" y="5361133"/>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7526191" y="3994967"/>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8"/>
          <p:cNvSpPr txBox="1">
            <a:spLocks noGrp="1"/>
          </p:cNvSpPr>
          <p:nvPr>
            <p:ph type="subTitle" idx="7"/>
          </p:nvPr>
        </p:nvSpPr>
        <p:spPr>
          <a:xfrm>
            <a:off x="7366791" y="53611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1071397" y="2315411"/>
            <a:ext cx="28512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8257591" y="2316200"/>
            <a:ext cx="2853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1071397" y="4756984"/>
            <a:ext cx="28512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8259591" y="4756984"/>
            <a:ext cx="2851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2158916" y="-412261"/>
            <a:ext cx="742361" cy="10079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8"/>
          <p:cNvSpPr/>
          <p:nvPr/>
        </p:nvSpPr>
        <p:spPr>
          <a:xfrm rot="-10676674" flipH="1">
            <a:off x="1819491" y="-1010944"/>
            <a:ext cx="1320709"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8"/>
          <p:cNvSpPr/>
          <p:nvPr/>
        </p:nvSpPr>
        <p:spPr>
          <a:xfrm rot="-5636141">
            <a:off x="4168076" y="5703800"/>
            <a:ext cx="1729337" cy="23480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8"/>
          <p:cNvSpPr/>
          <p:nvPr/>
        </p:nvSpPr>
        <p:spPr>
          <a:xfrm rot="-5400000">
            <a:off x="6840116" y="6149926"/>
            <a:ext cx="828907" cy="11254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8"/>
          <p:cNvSpPr/>
          <p:nvPr/>
        </p:nvSpPr>
        <p:spPr>
          <a:xfrm rot="-6692855">
            <a:off x="5013721" y="5500355"/>
            <a:ext cx="2542641" cy="3766436"/>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16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26617" y="2146167"/>
            <a:ext cx="3264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8" name="Google Shape;198;p19"/>
          <p:cNvSpPr txBox="1">
            <a:spLocks noGrp="1"/>
          </p:cNvSpPr>
          <p:nvPr>
            <p:ph type="subTitle" idx="1"/>
          </p:nvPr>
        </p:nvSpPr>
        <p:spPr>
          <a:xfrm>
            <a:off x="926617" y="295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926617" y="4156151"/>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0" name="Google Shape;200;p19"/>
          <p:cNvSpPr txBox="1">
            <a:spLocks noGrp="1"/>
          </p:cNvSpPr>
          <p:nvPr>
            <p:ph type="subTitle" idx="3"/>
          </p:nvPr>
        </p:nvSpPr>
        <p:spPr>
          <a:xfrm>
            <a:off x="926617"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4464000"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 name="Google Shape;202;p19"/>
          <p:cNvSpPr txBox="1">
            <a:spLocks noGrp="1"/>
          </p:cNvSpPr>
          <p:nvPr>
            <p:ph type="subTitle" idx="5"/>
          </p:nvPr>
        </p:nvSpPr>
        <p:spPr>
          <a:xfrm>
            <a:off x="4464000"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8001384" y="214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9"/>
          <p:cNvSpPr txBox="1">
            <a:spLocks noGrp="1"/>
          </p:cNvSpPr>
          <p:nvPr>
            <p:ph type="subTitle" idx="7"/>
          </p:nvPr>
        </p:nvSpPr>
        <p:spPr>
          <a:xfrm>
            <a:off x="8001384" y="2951351"/>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4464000" y="2146184"/>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6" name="Google Shape;206;p19"/>
          <p:cNvSpPr txBox="1">
            <a:spLocks noGrp="1"/>
          </p:cNvSpPr>
          <p:nvPr>
            <p:ph type="subTitle" idx="9"/>
          </p:nvPr>
        </p:nvSpPr>
        <p:spPr>
          <a:xfrm>
            <a:off x="4464000" y="2951384"/>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8001384"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19"/>
          <p:cNvSpPr txBox="1">
            <a:spLocks noGrp="1"/>
          </p:cNvSpPr>
          <p:nvPr>
            <p:ph type="subTitle" idx="14"/>
          </p:nvPr>
        </p:nvSpPr>
        <p:spPr>
          <a:xfrm>
            <a:off x="8001384"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960033"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963107" y="-543894"/>
            <a:ext cx="2138085" cy="188913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9"/>
          <p:cNvSpPr/>
          <p:nvPr/>
        </p:nvSpPr>
        <p:spPr>
          <a:xfrm flipH="1">
            <a:off x="11548726" y="5190686"/>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9"/>
          <p:cNvSpPr/>
          <p:nvPr/>
        </p:nvSpPr>
        <p:spPr>
          <a:xfrm rot="-5276738" flipH="1">
            <a:off x="11548600" y="4803980"/>
            <a:ext cx="1418875" cy="17482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9"/>
          <p:cNvSpPr/>
          <p:nvPr/>
        </p:nvSpPr>
        <p:spPr>
          <a:xfrm rot="-5400000" flipH="1">
            <a:off x="1377325" y="-449632"/>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p:nvPr/>
        </p:nvSpPr>
        <p:spPr>
          <a:xfrm rot="2699788">
            <a:off x="11653486" y="3804300"/>
            <a:ext cx="95548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0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660755" y="1909033"/>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7" name="Google Shape;217;p20"/>
          <p:cNvSpPr txBox="1">
            <a:spLocks noGrp="1"/>
          </p:cNvSpPr>
          <p:nvPr>
            <p:ph type="subTitle" idx="1"/>
          </p:nvPr>
        </p:nvSpPr>
        <p:spPr>
          <a:xfrm>
            <a:off x="7504633" y="2037575"/>
            <a:ext cx="2784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660755" y="3409117"/>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9" name="Google Shape;219;p20"/>
          <p:cNvSpPr txBox="1">
            <a:spLocks noGrp="1"/>
          </p:cNvSpPr>
          <p:nvPr>
            <p:ph type="subTitle" idx="3"/>
          </p:nvPr>
        </p:nvSpPr>
        <p:spPr>
          <a:xfrm>
            <a:off x="7504636" y="3540449"/>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660755" y="4909200"/>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1" name="Google Shape;221;p20"/>
          <p:cNvSpPr txBox="1">
            <a:spLocks noGrp="1"/>
          </p:cNvSpPr>
          <p:nvPr>
            <p:ph type="subTitle" idx="5"/>
          </p:nvPr>
        </p:nvSpPr>
        <p:spPr>
          <a:xfrm>
            <a:off x="7504636" y="5043125"/>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613033" y="-1035583"/>
            <a:ext cx="2123879" cy="288359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0"/>
          <p:cNvSpPr/>
          <p:nvPr/>
        </p:nvSpPr>
        <p:spPr>
          <a:xfrm rot="9667460" flipH="1">
            <a:off x="10520626" y="5887201"/>
            <a:ext cx="2452665"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0"/>
          <p:cNvSpPr/>
          <p:nvPr/>
        </p:nvSpPr>
        <p:spPr>
          <a:xfrm rot="-217268" flipH="1">
            <a:off x="9399168" y="6038615"/>
            <a:ext cx="2096313"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0"/>
          <p:cNvSpPr/>
          <p:nvPr/>
        </p:nvSpPr>
        <p:spPr>
          <a:xfrm rot="5400000">
            <a:off x="-822115" y="1279916"/>
            <a:ext cx="1548809" cy="19083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0"/>
          <p:cNvSpPr/>
          <p:nvPr/>
        </p:nvSpPr>
        <p:spPr>
          <a:xfrm>
            <a:off x="-124163" y="1774083"/>
            <a:ext cx="756589"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64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595000" y="3317533"/>
            <a:ext cx="72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0" name="Google Shape;230;p21"/>
          <p:cNvSpPr txBox="1">
            <a:spLocks noGrp="1"/>
          </p:cNvSpPr>
          <p:nvPr>
            <p:ph type="title" idx="2" hasCustomPrompt="1"/>
          </p:nvPr>
        </p:nvSpPr>
        <p:spPr>
          <a:xfrm>
            <a:off x="1595000" y="1351832"/>
            <a:ext cx="24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1" name="Google Shape;231;p21"/>
          <p:cNvSpPr txBox="1">
            <a:spLocks noGrp="1"/>
          </p:cNvSpPr>
          <p:nvPr>
            <p:ph type="subTitle" idx="1"/>
          </p:nvPr>
        </p:nvSpPr>
        <p:spPr>
          <a:xfrm>
            <a:off x="1595000" y="4875933"/>
            <a:ext cx="72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5900068" y="-1710243"/>
            <a:ext cx="3107867" cy="290564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1"/>
          <p:cNvSpPr/>
          <p:nvPr/>
        </p:nvSpPr>
        <p:spPr>
          <a:xfrm rot="-5400000" flipH="1">
            <a:off x="8742209" y="-319173"/>
            <a:ext cx="835747" cy="1134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1"/>
          <p:cNvSpPr/>
          <p:nvPr/>
        </p:nvSpPr>
        <p:spPr>
          <a:xfrm rot="-10651533" flipH="1">
            <a:off x="8242785" y="-1538361"/>
            <a:ext cx="1834604"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1"/>
          <p:cNvSpPr/>
          <p:nvPr/>
        </p:nvSpPr>
        <p:spPr>
          <a:xfrm rot="-5400000">
            <a:off x="9283825" y="5132021"/>
            <a:ext cx="2660687" cy="235089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31179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060133" y="2132075"/>
            <a:ext cx="624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8" name="Google Shape;238;p22"/>
          <p:cNvSpPr txBox="1">
            <a:spLocks noGrp="1"/>
          </p:cNvSpPr>
          <p:nvPr>
            <p:ph type="title" idx="2" hasCustomPrompt="1"/>
          </p:nvPr>
        </p:nvSpPr>
        <p:spPr>
          <a:xfrm>
            <a:off x="989800" y="2950808"/>
            <a:ext cx="24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1333"/>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22"/>
          <p:cNvSpPr txBox="1">
            <a:spLocks noGrp="1"/>
          </p:cNvSpPr>
          <p:nvPr>
            <p:ph type="subTitle" idx="1"/>
          </p:nvPr>
        </p:nvSpPr>
        <p:spPr>
          <a:xfrm>
            <a:off x="4060133" y="4674367"/>
            <a:ext cx="624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3982274" y="350966"/>
            <a:ext cx="859772"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2"/>
          <p:cNvSpPr/>
          <p:nvPr/>
        </p:nvSpPr>
        <p:spPr>
          <a:xfrm rot="-5400000" flipH="1">
            <a:off x="8839077" y="59300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2"/>
          <p:cNvSpPr/>
          <p:nvPr/>
        </p:nvSpPr>
        <p:spPr>
          <a:xfrm>
            <a:off x="2213481" y="-757846"/>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2"/>
          <p:cNvSpPr/>
          <p:nvPr/>
        </p:nvSpPr>
        <p:spPr>
          <a:xfrm rot="5400000" flipH="1">
            <a:off x="8608345" y="6274070"/>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2"/>
          <p:cNvSpPr/>
          <p:nvPr/>
        </p:nvSpPr>
        <p:spPr>
          <a:xfrm rot="-9594276" flipH="1">
            <a:off x="1338856" y="-1274273"/>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2"/>
          <p:cNvSpPr/>
          <p:nvPr/>
        </p:nvSpPr>
        <p:spPr>
          <a:xfrm rot="148348" flipH="1">
            <a:off x="8151786" y="6115656"/>
            <a:ext cx="1677076"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53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308033" y="2999084"/>
            <a:ext cx="62492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3"/>
          <p:cNvSpPr txBox="1">
            <a:spLocks noGrp="1"/>
          </p:cNvSpPr>
          <p:nvPr>
            <p:ph type="title" idx="2" hasCustomPrompt="1"/>
          </p:nvPr>
        </p:nvSpPr>
        <p:spPr>
          <a:xfrm>
            <a:off x="8157075" y="973719"/>
            <a:ext cx="24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3"/>
          <p:cNvSpPr txBox="1">
            <a:spLocks noGrp="1"/>
          </p:cNvSpPr>
          <p:nvPr>
            <p:ph type="subTitle" idx="1"/>
          </p:nvPr>
        </p:nvSpPr>
        <p:spPr>
          <a:xfrm>
            <a:off x="4308033" y="4557451"/>
            <a:ext cx="62492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1158209" y="-1294134"/>
            <a:ext cx="3597383"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3"/>
          <p:cNvSpPr/>
          <p:nvPr/>
        </p:nvSpPr>
        <p:spPr>
          <a:xfrm rot="10507337">
            <a:off x="941487" y="5615930"/>
            <a:ext cx="2538836"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3"/>
          <p:cNvSpPr/>
          <p:nvPr/>
        </p:nvSpPr>
        <p:spPr>
          <a:xfrm rot="5400000">
            <a:off x="1826780" y="-641135"/>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3"/>
          <p:cNvSpPr/>
          <p:nvPr/>
        </p:nvSpPr>
        <p:spPr>
          <a:xfrm rot="5400000">
            <a:off x="3698850" y="-16793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3"/>
          <p:cNvSpPr/>
          <p:nvPr/>
        </p:nvSpPr>
        <p:spPr>
          <a:xfrm rot="4107087">
            <a:off x="3878884" y="-1897983"/>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3"/>
          <p:cNvSpPr/>
          <p:nvPr/>
        </p:nvSpPr>
        <p:spPr>
          <a:xfrm>
            <a:off x="2874685" y="6026934"/>
            <a:ext cx="175083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3"/>
          <p:cNvSpPr/>
          <p:nvPr/>
        </p:nvSpPr>
        <p:spPr>
          <a:xfrm rot="-5400000">
            <a:off x="3398233" y="6120885"/>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674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8154535" y="6022883"/>
            <a:ext cx="2018884" cy="178381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4"/>
          <p:cNvSpPr/>
          <p:nvPr/>
        </p:nvSpPr>
        <p:spPr>
          <a:xfrm rot="-5776797">
            <a:off x="7468684" y="6174360"/>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4"/>
          <p:cNvSpPr/>
          <p:nvPr/>
        </p:nvSpPr>
        <p:spPr>
          <a:xfrm rot="-30068">
            <a:off x="7114311" y="6160681"/>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4"/>
          <p:cNvSpPr/>
          <p:nvPr/>
        </p:nvSpPr>
        <p:spPr>
          <a:xfrm>
            <a:off x="858981" y="-9364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4"/>
          <p:cNvSpPr/>
          <p:nvPr/>
        </p:nvSpPr>
        <p:spPr>
          <a:xfrm rot="-9594276" flipH="1">
            <a:off x="349689" y="-14657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09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8802111" y="6241150"/>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5"/>
          <p:cNvSpPr/>
          <p:nvPr/>
        </p:nvSpPr>
        <p:spPr>
          <a:xfrm rot="-4716971">
            <a:off x="-1049718" y="686"/>
            <a:ext cx="2089161" cy="17092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5"/>
          <p:cNvSpPr/>
          <p:nvPr/>
        </p:nvSpPr>
        <p:spPr>
          <a:xfrm rot="5400000" flipH="1">
            <a:off x="8679745" y="6341403"/>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5"/>
          <p:cNvSpPr/>
          <p:nvPr/>
        </p:nvSpPr>
        <p:spPr>
          <a:xfrm rot="7288999" flipH="1">
            <a:off x="-1234745" y="910269"/>
            <a:ext cx="1732996" cy="213518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5"/>
          <p:cNvSpPr/>
          <p:nvPr/>
        </p:nvSpPr>
        <p:spPr>
          <a:xfrm rot="-6299965">
            <a:off x="7207709" y="5712289"/>
            <a:ext cx="2107848" cy="3122372"/>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4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446415" y="-4356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6"/>
          <p:cNvSpPr/>
          <p:nvPr/>
        </p:nvSpPr>
        <p:spPr>
          <a:xfrm rot="5400000">
            <a:off x="1399514" y="-216735"/>
            <a:ext cx="687180" cy="93303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6"/>
          <p:cNvSpPr/>
          <p:nvPr/>
        </p:nvSpPr>
        <p:spPr>
          <a:xfrm rot="4107173">
            <a:off x="1441288" y="-1873342"/>
            <a:ext cx="2107765" cy="3122251"/>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8868968" y="6213306"/>
            <a:ext cx="2663717"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10131246" y="6213300"/>
            <a:ext cx="1491345"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584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580403" y="5730427"/>
            <a:ext cx="2138100"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7"/>
          <p:cNvSpPr/>
          <p:nvPr/>
        </p:nvSpPr>
        <p:spPr>
          <a:xfrm rot="-10251867" flipH="1">
            <a:off x="-277505" y="4471178"/>
            <a:ext cx="7975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7"/>
          <p:cNvSpPr/>
          <p:nvPr/>
        </p:nvSpPr>
        <p:spPr>
          <a:xfrm rot="5163990">
            <a:off x="11189292" y="37084"/>
            <a:ext cx="2385237" cy="195153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7"/>
          <p:cNvSpPr/>
          <p:nvPr/>
        </p:nvSpPr>
        <p:spPr>
          <a:xfrm rot="10443156">
            <a:off x="11497191" y="1891920"/>
            <a:ext cx="1511277"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7"/>
          <p:cNvSpPr/>
          <p:nvPr/>
        </p:nvSpPr>
        <p:spPr>
          <a:xfrm rot="10443177">
            <a:off x="11863704" y="2948102"/>
            <a:ext cx="521216"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7"/>
          <p:cNvSpPr/>
          <p:nvPr/>
        </p:nvSpPr>
        <p:spPr>
          <a:xfrm rot="9150381">
            <a:off x="11708530" y="2739565"/>
            <a:ext cx="1598631"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36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1234051" y="2814633"/>
            <a:ext cx="40392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1234051" y="1690533"/>
            <a:ext cx="4039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344290" y="57564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8"/>
          <p:cNvSpPr/>
          <p:nvPr/>
        </p:nvSpPr>
        <p:spPr>
          <a:xfrm>
            <a:off x="5303964" y="-9892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8"/>
          <p:cNvSpPr/>
          <p:nvPr/>
        </p:nvSpPr>
        <p:spPr>
          <a:xfrm rot="5400000" flipH="1">
            <a:off x="3262812" y="6125717"/>
            <a:ext cx="703923" cy="95576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8"/>
          <p:cNvSpPr/>
          <p:nvPr/>
        </p:nvSpPr>
        <p:spPr>
          <a:xfrm rot="-9594276" flipH="1">
            <a:off x="4624723" y="-1620106"/>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8"/>
          <p:cNvSpPr/>
          <p:nvPr/>
        </p:nvSpPr>
        <p:spPr>
          <a:xfrm rot="148335" flipH="1">
            <a:off x="2842200" y="5979765"/>
            <a:ext cx="15452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124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9839862" y="3969753"/>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960000" y="1483600"/>
            <a:ext cx="10272000" cy="312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733"/>
            </a:lvl1pPr>
            <a:lvl2pPr marL="1219170" lvl="1" indent="-423323" rtl="0">
              <a:lnSpc>
                <a:spcPct val="115000"/>
              </a:lnSpc>
              <a:spcBef>
                <a:spcPts val="1333"/>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874481" y="-543085"/>
            <a:ext cx="2151977" cy="190141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9"/>
          <p:cNvSpPr/>
          <p:nvPr/>
        </p:nvSpPr>
        <p:spPr>
          <a:xfrm flipH="1">
            <a:off x="11595896" y="4589905"/>
            <a:ext cx="685057"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9"/>
          <p:cNvSpPr/>
          <p:nvPr/>
        </p:nvSpPr>
        <p:spPr>
          <a:xfrm rot="-5276572" flipH="1">
            <a:off x="11595727" y="4257798"/>
            <a:ext cx="1218659" cy="15015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9"/>
          <p:cNvSpPr/>
          <p:nvPr/>
        </p:nvSpPr>
        <p:spPr>
          <a:xfrm rot="10800000">
            <a:off x="1221666" y="-1101552"/>
            <a:ext cx="1435305"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5876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8942818" y="-5897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30"/>
          <p:cNvSpPr txBox="1">
            <a:spLocks noGrp="1"/>
          </p:cNvSpPr>
          <p:nvPr>
            <p:ph type="subTitle" idx="1"/>
          </p:nvPr>
        </p:nvSpPr>
        <p:spPr>
          <a:xfrm>
            <a:off x="960000"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6246433"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10809910" y="-2210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0"/>
          <p:cNvSpPr/>
          <p:nvPr/>
        </p:nvSpPr>
        <p:spPr>
          <a:xfrm rot="10769932">
            <a:off x="10455444" y="-9894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30"/>
          <p:cNvSpPr/>
          <p:nvPr/>
        </p:nvSpPr>
        <p:spPr>
          <a:xfrm rot="-5400000">
            <a:off x="4564091" y="6054186"/>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0"/>
          <p:cNvSpPr/>
          <p:nvPr/>
        </p:nvSpPr>
        <p:spPr>
          <a:xfrm rot="-6692913">
            <a:off x="2868051" y="5323167"/>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30"/>
          <p:cNvSpPr/>
          <p:nvPr/>
        </p:nvSpPr>
        <p:spPr>
          <a:xfrm rot="9973307">
            <a:off x="375786" y="6013182"/>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2177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960000" y="748128"/>
            <a:ext cx="5986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4" name="Google Shape;314;p31"/>
          <p:cNvSpPr txBox="1">
            <a:spLocks noGrp="1"/>
          </p:cNvSpPr>
          <p:nvPr>
            <p:ph type="subTitle" idx="1"/>
          </p:nvPr>
        </p:nvSpPr>
        <p:spPr>
          <a:xfrm>
            <a:off x="976033" y="2441567"/>
            <a:ext cx="55476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15" name="Google Shape;315;p31"/>
          <p:cNvSpPr/>
          <p:nvPr/>
        </p:nvSpPr>
        <p:spPr>
          <a:xfrm>
            <a:off x="-1202256" y="-4350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1"/>
          <p:cNvSpPr/>
          <p:nvPr/>
        </p:nvSpPr>
        <p:spPr>
          <a:xfrm rot="5399745">
            <a:off x="857493" y="-605787"/>
            <a:ext cx="1061033" cy="144064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31"/>
          <p:cNvSpPr/>
          <p:nvPr/>
        </p:nvSpPr>
        <p:spPr>
          <a:xfrm rot="-10453457">
            <a:off x="489703" y="-17148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31"/>
          <p:cNvSpPr txBox="1"/>
          <p:nvPr/>
        </p:nvSpPr>
        <p:spPr>
          <a:xfrm>
            <a:off x="960000" y="4974267"/>
            <a:ext cx="5859600" cy="71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pt-BR" sz="1333">
                <a:solidFill>
                  <a:schemeClr val="dk1"/>
                </a:solidFill>
                <a:latin typeface="Roboto Slab"/>
                <a:ea typeface="Roboto Slab"/>
                <a:cs typeface="Roboto Slab"/>
                <a:sym typeface="Roboto Slab"/>
              </a:rPr>
              <a:t>CRÉDITOS: este modelo de apresentação foi criado pelo </a:t>
            </a:r>
            <a:r>
              <a:rPr lang="pt-BR" sz="1333">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xmlns="" val="tx"/>
                    </a:ext>
                  </a:extLst>
                </a:hlinkClick>
              </a:rPr>
              <a:t>Slidesgo</a:t>
            </a:r>
            <a:r>
              <a:rPr lang="pt-BR" sz="1333">
                <a:solidFill>
                  <a:schemeClr val="dk1"/>
                </a:solidFill>
                <a:latin typeface="Roboto Slab"/>
                <a:ea typeface="Roboto Slab"/>
                <a:cs typeface="Roboto Slab"/>
                <a:sym typeface="Roboto Slab"/>
              </a:rPr>
              <a:t>, e inclui ícones da</a:t>
            </a:r>
            <a:r>
              <a:rPr lang="pt-BR" sz="1333">
                <a:solidFill>
                  <a:schemeClr val="accent2"/>
                </a:solidFill>
                <a:latin typeface="Roboto Slab SemiBold"/>
                <a:ea typeface="Roboto Slab SemiBold"/>
                <a:cs typeface="Roboto Slab SemiBold"/>
                <a:sym typeface="Roboto Slab SemiBold"/>
              </a:rPr>
              <a:t> </a:t>
            </a:r>
            <a:r>
              <a:rPr lang="pt-BR" sz="1333">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xmlns="" val="tx"/>
                    </a:ext>
                  </a:extLst>
                </a:hlinkClick>
              </a:rPr>
              <a:t>Flaticon</a:t>
            </a:r>
            <a:r>
              <a:rPr lang="pt-BR" sz="1333">
                <a:solidFill>
                  <a:schemeClr val="accent2"/>
                </a:solidFill>
                <a:latin typeface="Roboto Slab SemiBold"/>
                <a:ea typeface="Roboto Slab SemiBold"/>
                <a:cs typeface="Roboto Slab SemiBold"/>
                <a:sym typeface="Roboto Slab SemiBold"/>
              </a:rPr>
              <a:t> </a:t>
            </a:r>
            <a:r>
              <a:rPr lang="pt-BR" sz="1333">
                <a:solidFill>
                  <a:schemeClr val="dk1"/>
                </a:solidFill>
                <a:latin typeface="Roboto Slab"/>
                <a:ea typeface="Roboto Slab"/>
                <a:cs typeface="Roboto Slab"/>
                <a:sym typeface="Roboto Slab"/>
              </a:rPr>
              <a:t>e infográficos e imagens da </a:t>
            </a:r>
            <a:r>
              <a:rPr lang="pt-BR" sz="1333">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xmlns="" val="tx"/>
                    </a:ext>
                  </a:extLst>
                </a:hlinkClick>
              </a:rPr>
              <a:t>Freepik</a:t>
            </a:r>
            <a:endParaRPr sz="24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11306282" y="4470283"/>
            <a:ext cx="1241649"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31"/>
          <p:cNvSpPr/>
          <p:nvPr/>
        </p:nvSpPr>
        <p:spPr>
          <a:xfrm rot="-5636081">
            <a:off x="9525369" y="5378274"/>
            <a:ext cx="2123849" cy="28835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31"/>
          <p:cNvSpPr/>
          <p:nvPr/>
        </p:nvSpPr>
        <p:spPr>
          <a:xfrm rot="346474">
            <a:off x="9652904" y="-9349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31"/>
          <p:cNvSpPr/>
          <p:nvPr/>
        </p:nvSpPr>
        <p:spPr>
          <a:xfrm rot="10800000">
            <a:off x="11370691" y="283083"/>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31"/>
          <p:cNvSpPr/>
          <p:nvPr/>
        </p:nvSpPr>
        <p:spPr>
          <a:xfrm rot="10800000">
            <a:off x="10681385" y="-2"/>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4196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806093" y="-383740"/>
            <a:ext cx="2643879" cy="233604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2"/>
          <p:cNvSpPr/>
          <p:nvPr/>
        </p:nvSpPr>
        <p:spPr>
          <a:xfrm rot="5400000">
            <a:off x="-974772" y="4113786"/>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2"/>
          <p:cNvSpPr/>
          <p:nvPr/>
        </p:nvSpPr>
        <p:spPr>
          <a:xfrm rot="5399722">
            <a:off x="9482440" y="-712586"/>
            <a:ext cx="1944179" cy="2639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32"/>
          <p:cNvSpPr/>
          <p:nvPr/>
        </p:nvSpPr>
        <p:spPr>
          <a:xfrm rot="26" flipH="1">
            <a:off x="489642" y="472509"/>
            <a:ext cx="11032292"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32"/>
          <p:cNvSpPr/>
          <p:nvPr/>
        </p:nvSpPr>
        <p:spPr>
          <a:xfrm rot="9973307">
            <a:off x="9433320" y="4802016"/>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2"/>
          <p:cNvSpPr/>
          <p:nvPr/>
        </p:nvSpPr>
        <p:spPr>
          <a:xfrm rot="-5400000">
            <a:off x="9486964" y="5921438"/>
            <a:ext cx="911837" cy="12380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2"/>
          <p:cNvSpPr/>
          <p:nvPr/>
        </p:nvSpPr>
        <p:spPr>
          <a:xfrm rot="-6692850">
            <a:off x="7393066" y="5023297"/>
            <a:ext cx="2796972" cy="41431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2"/>
          <p:cNvSpPr/>
          <p:nvPr/>
        </p:nvSpPr>
        <p:spPr>
          <a:xfrm rot="-9352694">
            <a:off x="1075948" y="5300731"/>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2"/>
          <p:cNvSpPr/>
          <p:nvPr/>
        </p:nvSpPr>
        <p:spPr>
          <a:xfrm rot="5023203">
            <a:off x="3275710" y="-1738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2"/>
          <p:cNvSpPr/>
          <p:nvPr/>
        </p:nvSpPr>
        <p:spPr>
          <a:xfrm rot="10769932">
            <a:off x="2921244" y="-9422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2"/>
          <p:cNvSpPr/>
          <p:nvPr/>
        </p:nvSpPr>
        <p:spPr>
          <a:xfrm rot="-3804836">
            <a:off x="8533720" y="83494"/>
            <a:ext cx="912867" cy="117538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9483624" y="-1172404"/>
            <a:ext cx="3858352"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33"/>
          <p:cNvSpPr/>
          <p:nvPr/>
        </p:nvSpPr>
        <p:spPr>
          <a:xfrm rot="-5633934">
            <a:off x="39366" y="-652065"/>
            <a:ext cx="2242540" cy="3062849"/>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3"/>
          <p:cNvSpPr/>
          <p:nvPr/>
        </p:nvSpPr>
        <p:spPr>
          <a:xfrm rot="129738">
            <a:off x="493357" y="490465"/>
            <a:ext cx="11032249"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3"/>
          <p:cNvSpPr/>
          <p:nvPr/>
        </p:nvSpPr>
        <p:spPr>
          <a:xfrm rot="5400000">
            <a:off x="8892625" y="-394051"/>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3"/>
          <p:cNvSpPr/>
          <p:nvPr/>
        </p:nvSpPr>
        <p:spPr>
          <a:xfrm rot="10800000">
            <a:off x="994151" y="-458866"/>
            <a:ext cx="51980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3"/>
          <p:cNvSpPr/>
          <p:nvPr/>
        </p:nvSpPr>
        <p:spPr>
          <a:xfrm rot="10800000">
            <a:off x="815167" y="-458866"/>
            <a:ext cx="877767"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3"/>
          <p:cNvSpPr/>
          <p:nvPr/>
        </p:nvSpPr>
        <p:spPr>
          <a:xfrm rot="-5400000">
            <a:off x="8754200" y="5472098"/>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33"/>
          <p:cNvSpPr/>
          <p:nvPr/>
        </p:nvSpPr>
        <p:spPr>
          <a:xfrm rot="-5776797">
            <a:off x="8020951" y="6122927"/>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33"/>
          <p:cNvSpPr/>
          <p:nvPr/>
        </p:nvSpPr>
        <p:spPr>
          <a:xfrm rot="-30068">
            <a:off x="7666577" y="6109248"/>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33"/>
          <p:cNvSpPr/>
          <p:nvPr/>
        </p:nvSpPr>
        <p:spPr>
          <a:xfrm rot="9087795">
            <a:off x="1154441" y="5012470"/>
            <a:ext cx="820951"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792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xmlns=""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xmlns=""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xmlns=""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xmlns=""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2024/11/29</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2024/11/29</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2024/11/29</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2024/11/29</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2024/11/29</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2024/11/29</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2024/11/29</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xmlns=""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xmlns=""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xmlns=""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8"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3.jp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4.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9.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3.jp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DE184497-1AA9-8648-FFE7-7CA74BA6A490}"/>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extLst>
      <p:ext uri="{BB962C8B-B14F-4D97-AF65-F5344CB8AC3E}">
        <p14:creationId xmlns:p14="http://schemas.microsoft.com/office/powerpoint/2010/main" val="415345635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xmlns="" id="{D3D7922E-5E47-3B42-BF3B-9FCDB5C47A8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458700" y="85725"/>
            <a:ext cx="1409700" cy="1409700"/>
          </a:xfrm>
          <a:prstGeom prst="rect">
            <a:avLst/>
          </a:prstGeom>
        </p:spPr>
      </p:pic>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2024/11/29</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xmlns=""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xmlns=""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6.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6.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1.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ONG%20ANH/anh%20thoai/phan%20bon.ppt" TargetMode="Externa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99.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21.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xmlns=""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xmlns=""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xmlns=""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xmlns=""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xmlns=""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xmlns=""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xmlns=""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xmlns=""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xmlns=""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xmlns=""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xmlns=""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xmlns=""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xmlns=""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xmlns=""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xmlns=""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xmlns=""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xmlns=""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xmlns=""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xmlns=""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xmlns=""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xmlns=""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xmlns=""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xmlns=""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xmlns=""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xmlns=""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xmlns=""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xmlns=""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xmlns=""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xmlns=""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xmlns=""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xmlns=""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xmlns=""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xmlns=""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xmlns=""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xmlns=""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xmlns=""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xmlns=""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xmlns=""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xmlns=""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xmlns=""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xmlns=""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xmlns=""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xmlns=""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xmlns=""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xmlns=""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xmlns=""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xmlns=""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xmlns=""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xmlns=""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xmlns=""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xmlns=""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xmlns=""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xmlns=""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xmlns=""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xmlns=""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xmlns=""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xmlns=""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xmlns=""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xmlns=""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xmlns=""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xmlns=""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xmlns=""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xmlns=""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xmlns=""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xmlns=""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xmlns=""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xmlns=""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xmlns=""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xmlns=""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xmlns=""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xmlns=""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xmlns=""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xmlns=""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xmlns=""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xmlns=""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xmlns=""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xmlns=""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xmlns=""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xmlns=""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xmlns=""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xmlns=""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xmlns=""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xmlns=""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xmlns=""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xmlns=""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xmlns=""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xmlns=""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xmlns=""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xmlns=""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xmlns=""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xmlns="" id="{A1CD28AC-F342-4629-9B07-91B25955D7AE}"/>
              </a:ext>
            </a:extLst>
          </p:cNvPr>
          <p:cNvSpPr txBox="1">
            <a:spLocks noChangeArrowheads="1"/>
          </p:cNvSpPr>
          <p:nvPr/>
        </p:nvSpPr>
        <p:spPr bwMode="auto">
          <a:xfrm>
            <a:off x="1376048" y="2249908"/>
            <a:ext cx="9727894" cy="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R="0" lvl="0" algn="l" defTabSz="914400" rtl="0" eaLnBrk="1" fontAlgn="auto" latinLnBrk="0" hangingPunct="1">
              <a:lnSpc>
                <a:spcPct val="150000"/>
              </a:lnSpc>
              <a:spcBef>
                <a:spcPts val="0"/>
              </a:spcBef>
              <a:spcAft>
                <a:spcPts val="0"/>
              </a:spcAft>
              <a:buClrTx/>
              <a:buSzTx/>
              <a:tabLst/>
              <a:defRPr/>
            </a:pP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GV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nhập</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vào</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đây</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xmlns=""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xmlns=""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xmlns=""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xmlns=""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xmlns=""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xmlns=""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xmlns=""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xmlns=""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xmlns=""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xmlns=""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xmlns=""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xmlns=""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xmlns=""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xmlns=""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xmlns=""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xmlns=""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xmlns=""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xmlns=""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xmlns=""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xmlns=""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xmlns=""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xmlns=""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xmlns=""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xmlns=""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xmlns=""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xmlns=""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xmlns=""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xmlns=""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xmlns=""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xmlns=""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xmlns=""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xmlns=""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xmlns=""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xmlns=""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xmlns=""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xmlns=""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xmlns=""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xmlns=""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xmlns=""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xmlns=""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xmlns=""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xmlns=""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xmlns=""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xmlns=""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xmlns=""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xmlns=""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xmlns=""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xmlns=""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xmlns=""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xmlns=""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xmlns=""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xmlns=""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xmlns=""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xmlns=""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xmlns=""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xmlns=""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xmlns=""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xmlns=""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xmlns=""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xmlns=""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xmlns=""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xmlns=""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xmlns=""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xmlns=""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xmlns=""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xmlns=""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xmlns=""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xmlns=""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xmlns=""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xmlns=""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xmlns=""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xmlns=""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xmlns=""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xmlns=""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xmlns=""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xmlns=""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xmlns=""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xmlns=""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xmlns=""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xmlns=""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xmlns=""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xmlns=""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xmlns=""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xmlns=""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xmlns=""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xmlns=""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xmlns=""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xmlns=""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xmlns=""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xmlns=""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xmlns=""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xmlns=""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xmlns=""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xmlns=""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xmlns=""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xmlns=""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xmlns=""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xmlns=""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xmlns=""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xmlns=""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xmlns=""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xmlns=""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xmlns=""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xmlns=""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xmlns=""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xmlns=""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xmlns=""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xmlns=""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xmlns=""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xmlns=""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xmlns=""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xmlns=""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xmlns=""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xmlns=""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xmlns=""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xmlns=""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xmlns=""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xmlns=""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xmlns=""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xmlns=""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xmlns=""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xmlns=""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xmlns=""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xmlns=""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xmlns=""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xmlns=""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xmlns=""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xmlns=""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xmlns=""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xmlns=""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xmlns=""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xmlns=""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xmlns=""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xmlns=""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xmlns=""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xmlns=""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xmlns=""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xmlns=""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xmlns=""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xmlns=""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xmlns=""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xmlns=""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xmlns=""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xmlns=""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xmlns=""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xmlns=""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xmlns=""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xmlns=""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xmlns=""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xmlns=""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xmlns=""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xmlns=""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xmlns=""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xmlns=""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xmlns=""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xmlns=""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xmlns=""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xmlns=""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xmlns=""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03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xmlns=""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xmlns=""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xmlns=""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xmlns=""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xmlns=""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xmlns=""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xmlns=""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xmlns=""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xmlns=""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xmlns=""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xmlns=""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xmlns=""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xmlns=""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xmlns=""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xmlns=""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xmlns=""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xmlns=""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xmlns=""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xmlns=""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xmlns=""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xmlns=""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xmlns=""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xmlns=""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xmlns=""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xmlns=""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xmlns=""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xmlns=""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xmlns=""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xmlns=""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xmlns=""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xmlns=""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xmlns=""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xmlns=""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xmlns=""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xmlns=""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xmlns=""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xmlns=""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xmlns=""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xmlns=""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xmlns=""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xmlns=""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xmlns=""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xmlns=""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xmlns=""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xmlns=""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xmlns=""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xmlns=""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xmlns=""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xmlns=""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xmlns=""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xmlns=""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xmlns=""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xmlns=""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xmlns=""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xmlns=""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xmlns=""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xmlns=""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xmlns=""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xmlns=""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xmlns=""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xmlns=""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xmlns=""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xmlns=""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xmlns=""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xmlns=""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xmlns=""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xmlns=""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xmlns=""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xmlns=""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xmlns=""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xmlns=""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xmlns=""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xmlns=""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xmlns=""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xmlns=""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xmlns=""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xmlns=""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xmlns=""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xmlns=""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xmlns=""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xmlns=""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xmlns=""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xmlns=""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xmlns=""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xmlns=""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xmlns=""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xmlns=""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xmlns=""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xmlns=""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xmlns=""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xmlns=""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xmlns=""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xmlns=""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xmlns=""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xmlns=""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xmlns=""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xmlns=""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xmlns=""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xmlns=""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xmlns=""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xmlns=""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xmlns=""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xmlns=""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xmlns=""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xmlns=""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xmlns=""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xmlns=""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xmlns=""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xmlns=""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xmlns=""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xmlns=""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xmlns=""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xmlns=""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xmlns=""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xmlns=""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xmlns=""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xmlns=""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xmlns=""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xmlns=""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xmlns=""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xmlns=""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xmlns=""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xmlns=""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xmlns=""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xmlns=""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xmlns=""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xmlns=""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xmlns=""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xmlns=""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xmlns=""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xmlns=""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xmlns=""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xmlns=""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xmlns=""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xmlns=""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xmlns=""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xmlns=""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956</Words>
  <Application>Microsoft Office PowerPoint</Application>
  <PresentationFormat>Widescreen</PresentationFormat>
  <Paragraphs>184</Paragraphs>
  <Slides>23</Slides>
  <Notes>8</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23</vt:i4>
      </vt:variant>
    </vt:vector>
  </HeadingPairs>
  <TitlesOfParts>
    <vt:vector size="48" baseType="lpstr">
      <vt:lpstr>Arial</vt:lpstr>
      <vt:lpstr>Bebas Neue</vt:lpstr>
      <vt:lpstr>Calibri</vt:lpstr>
      <vt:lpstr>Cambria</vt:lpstr>
      <vt:lpstr>Comfortaa</vt:lpstr>
      <vt:lpstr>Comfortaa Medium</vt:lpstr>
      <vt:lpstr>Comfortaa SemiBold</vt:lpstr>
      <vt:lpstr>Crete Round</vt:lpstr>
      <vt:lpstr>Mali</vt:lpstr>
      <vt:lpstr>Mali Medium</vt:lpstr>
      <vt:lpstr>Mali SemiBold</vt:lpstr>
      <vt:lpstr>Roboto Slab</vt:lpstr>
      <vt:lpstr>Roboto Slab SemiBold</vt:lpstr>
      <vt:lpstr>Rye</vt:lpstr>
      <vt:lpstr>Times New Roman</vt:lpstr>
      <vt:lpstr>UTM Mabella</vt:lpstr>
      <vt:lpstr>思源黑体 CN Regular</vt:lpstr>
      <vt:lpstr>等线</vt:lpstr>
      <vt:lpstr>等线 Light</vt:lpstr>
      <vt:lpstr>Basic Chemistry for Pre-K by Slidesgo</vt:lpstr>
      <vt:lpstr>Brazilian Literature Thesis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2023-09-12T00:26:44Z</dcterms:created>
  <dcterms:modified xsi:type="dcterms:W3CDTF">2024-11-29T02:50:36Z</dcterms:modified>
</cp:coreProperties>
</file>