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5"/>
  </p:notesMasterIdLst>
  <p:sldIdLst>
    <p:sldId id="328" r:id="rId4"/>
    <p:sldId id="262" r:id="rId5"/>
    <p:sldId id="257" r:id="rId6"/>
    <p:sldId id="259" r:id="rId7"/>
    <p:sldId id="258" r:id="rId8"/>
    <p:sldId id="260" r:id="rId9"/>
    <p:sldId id="256" r:id="rId10"/>
    <p:sldId id="329" r:id="rId11"/>
    <p:sldId id="263" r:id="rId12"/>
    <p:sldId id="330" r:id="rId13"/>
    <p:sldId id="4411"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112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28</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605A369-B68B-4A10-9430-B25532A0BAF6}" type="slidenum">
              <a:rPr lang="en-US" smtClean="0"/>
              <a:t>29</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10/6/2025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77E30F6-D050-1604-8DB6-DB01A1174B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7523" y="129772"/>
            <a:ext cx="1871307" cy="1871307"/>
          </a:xfrm>
          <a:prstGeom prst="rect">
            <a:avLst/>
          </a:prstGeom>
        </p:spPr>
      </p:pic>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15942E7-6A57-F983-3DE2-CB28CF786F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73358" y="133648"/>
            <a:ext cx="1963510" cy="1963510"/>
          </a:xfrm>
          <a:prstGeom prst="rect">
            <a:avLst/>
          </a:prstGeom>
        </p:spPr>
      </p:pic>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83A6A39-2591-2F6C-F5DF-97938D26E5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7523" y="129772"/>
            <a:ext cx="1871307" cy="1871307"/>
          </a:xfrm>
          <a:prstGeom prst="rect">
            <a:avLst/>
          </a:prstGeom>
        </p:spPr>
      </p:pic>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8.gif"/><Relationship Id="rId11"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2.gif"/><Relationship Id="rId3" Type="http://schemas.microsoft.com/office/2007/relationships/hdphoto" Target="../media/hdphoto4.wdp"/><Relationship Id="rId7" Type="http://schemas.openxmlformats.org/officeDocument/2006/relationships/image" Target="../media/image51.gif"/><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gif"/></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3.emf"/></Relationships>
</file>

<file path=ppt/slides/_rels/slide3.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30.xml"/><Relationship Id="rId7" Type="http://schemas.openxmlformats.org/officeDocument/2006/relationships/image" Target="../media/image2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gif"/><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8.gif"/><Relationship Id="rId11"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8.svg"/><Relationship Id="rId18" Type="http://schemas.openxmlformats.org/officeDocument/2006/relationships/image" Target="../media/image19.png"/><Relationship Id="rId3" Type="http://schemas.microsoft.com/office/2007/relationships/media" Target="../media/media3.m4a"/><Relationship Id="rId21" Type="http://schemas.openxmlformats.org/officeDocument/2006/relationships/image" Target="../media/image32.jpeg"/><Relationship Id="rId7" Type="http://schemas.openxmlformats.org/officeDocument/2006/relationships/video" Target="../media/media5.mp4"/><Relationship Id="rId12" Type="http://schemas.openxmlformats.org/officeDocument/2006/relationships/image" Target="../media/image27.png"/><Relationship Id="rId17" Type="http://schemas.openxmlformats.org/officeDocument/2006/relationships/image" Target="../media/image31.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3.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6.svg"/><Relationship Id="rId5" Type="http://schemas.microsoft.com/office/2007/relationships/media" Target="../media/media4.mp3"/><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20.svg"/><Relationship Id="rId4" Type="http://schemas.openxmlformats.org/officeDocument/2006/relationships/audio" Target="../media/media3.m4a"/><Relationship Id="rId9" Type="http://schemas.openxmlformats.org/officeDocument/2006/relationships/image" Target="../media/image24.jpe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7.png"/><Relationship Id="rId18" Type="http://schemas.openxmlformats.org/officeDocument/2006/relationships/image" Target="../media/image34.png"/><Relationship Id="rId3" Type="http://schemas.microsoft.com/office/2007/relationships/media" Target="../media/media3.m4a"/><Relationship Id="rId21" Type="http://schemas.openxmlformats.org/officeDocument/2006/relationships/image" Target="../media/image23.png"/><Relationship Id="rId7" Type="http://schemas.openxmlformats.org/officeDocument/2006/relationships/video" Target="../media/media5.mp4"/><Relationship Id="rId12" Type="http://schemas.openxmlformats.org/officeDocument/2006/relationships/image" Target="../media/image26.svg"/><Relationship Id="rId17" Type="http://schemas.openxmlformats.org/officeDocument/2006/relationships/image" Target="../media/image34.png"/><Relationship Id="rId2" Type="http://schemas.microsoft.com/office/2007/relationships/media" Target="../media/media2.m4a"/><Relationship Id="rId16" Type="http://schemas.openxmlformats.org/officeDocument/2006/relationships/image" Target="../media/image30.svg"/><Relationship Id="rId20" Type="http://schemas.openxmlformats.org/officeDocument/2006/relationships/image" Target="../media/image20.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5.png"/><Relationship Id="rId5" Type="http://schemas.microsoft.com/office/2007/relationships/media" Target="../media/media4.mp3"/><Relationship Id="rId15" Type="http://schemas.openxmlformats.org/officeDocument/2006/relationships/image" Target="../media/image29.png"/><Relationship Id="rId10" Type="http://schemas.openxmlformats.org/officeDocument/2006/relationships/image" Target="../media/image24.jpeg"/><Relationship Id="rId19" Type="http://schemas.openxmlformats.org/officeDocument/2006/relationships/image" Target="../media/image19.png"/><Relationship Id="rId4" Type="http://schemas.openxmlformats.org/officeDocument/2006/relationships/audio" Target="../media/media3.m4a"/><Relationship Id="rId9" Type="http://schemas.openxmlformats.org/officeDocument/2006/relationships/image" Target="../media/image33.jpeg"/><Relationship Id="rId14" Type="http://schemas.openxmlformats.org/officeDocument/2006/relationships/image" Target="../media/image28.svg"/><Relationship Id="rId22"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8.svg"/><Relationship Id="rId18" Type="http://schemas.openxmlformats.org/officeDocument/2006/relationships/image" Target="../media/image20.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7.png"/><Relationship Id="rId17" Type="http://schemas.openxmlformats.org/officeDocument/2006/relationships/image" Target="../media/image19.png"/><Relationship Id="rId2" Type="http://schemas.microsoft.com/office/2007/relationships/media" Target="../media/media2.m4a"/><Relationship Id="rId16" Type="http://schemas.openxmlformats.org/officeDocument/2006/relationships/image" Target="../media/image31.png"/><Relationship Id="rId20" Type="http://schemas.openxmlformats.org/officeDocument/2006/relationships/image" Target="../media/image3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6.svg"/><Relationship Id="rId5" Type="http://schemas.microsoft.com/office/2007/relationships/media" Target="../media/media4.mp3"/><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23.png"/><Relationship Id="rId4" Type="http://schemas.openxmlformats.org/officeDocument/2006/relationships/audio" Target="../media/media3.m4a"/><Relationship Id="rId9" Type="http://schemas.openxmlformats.org/officeDocument/2006/relationships/image" Target="../media/image24.jpe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1.svg"/><Relationship Id="rId2"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3" name="TextBox 2">
            <a:extLst>
              <a:ext uri="{FF2B5EF4-FFF2-40B4-BE49-F238E27FC236}">
                <a16:creationId xmlns:a16="http://schemas.microsoft.com/office/drawing/2014/main" id="{A16BE39B-2A34-AAA7-757E-811FF3825F75}"/>
              </a:ext>
            </a:extLst>
          </p:cNvPr>
          <p:cNvSpPr txBox="1"/>
          <p:nvPr/>
        </p:nvSpPr>
        <p:spPr>
          <a:xfrm>
            <a:off x="8061435" y="1445962"/>
            <a:ext cx="8261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954044-336E-4643-A659-B580C98A1B1F}"/>
              </a:ext>
            </a:extLst>
          </p:cNvPr>
          <p:cNvSpPr txBox="1"/>
          <p:nvPr/>
        </p:nvSpPr>
        <p:spPr>
          <a:xfrm>
            <a:off x="3060441" y="1651518"/>
            <a:ext cx="184731" cy="369332"/>
          </a:xfrm>
          <a:prstGeom prst="rect">
            <a:avLst/>
          </a:prstGeom>
          <a:noFill/>
        </p:spPr>
        <p:txBody>
          <a:bodyPr wrap="none" rtlCol="0">
            <a:spAutoFit/>
          </a:bodyPr>
          <a:lstStyle/>
          <a:p>
            <a:endParaRPr lang="en-US" dirty="0"/>
          </a:p>
        </p:txBody>
      </p:sp>
      <p:pic>
        <p:nvPicPr>
          <p:cNvPr id="3" name="So sánh STP">
            <a:hlinkClick r:id="" action="ppaction://media"/>
            <a:extLst>
              <a:ext uri="{FF2B5EF4-FFF2-40B4-BE49-F238E27FC236}">
                <a16:creationId xmlns:a16="http://schemas.microsoft.com/office/drawing/2014/main" id="{07F65328-1781-4635-A9AA-20A00C7197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1434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5013788"/>
                <a:gd name="connsiteY0" fmla="*/ 467790 h 2806682"/>
                <a:gd name="connsiteX1" fmla="*/ 467790 w 5013788"/>
                <a:gd name="connsiteY1" fmla="*/ 0 h 2806682"/>
                <a:gd name="connsiteX2" fmla="*/ 4545998 w 5013788"/>
                <a:gd name="connsiteY2" fmla="*/ 0 h 2806682"/>
                <a:gd name="connsiteX3" fmla="*/ 5013788 w 5013788"/>
                <a:gd name="connsiteY3" fmla="*/ 467790 h 2806682"/>
                <a:gd name="connsiteX4" fmla="*/ 5013788 w 5013788"/>
                <a:gd name="connsiteY4" fmla="*/ 2338892 h 2806682"/>
                <a:gd name="connsiteX5" fmla="*/ 4545998 w 5013788"/>
                <a:gd name="connsiteY5" fmla="*/ 2806682 h 2806682"/>
                <a:gd name="connsiteX6" fmla="*/ 467790 w 5013788"/>
                <a:gd name="connsiteY6" fmla="*/ 2806682 h 2806682"/>
                <a:gd name="connsiteX7" fmla="*/ 0 w 5013788"/>
                <a:gd name="connsiteY7" fmla="*/ 2338892 h 2806682"/>
                <a:gd name="connsiteX8" fmla="*/ 0 w 5013788"/>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788" h="2806682" fill="none" extrusionOk="0">
                  <a:moveTo>
                    <a:pt x="0" y="467790"/>
                  </a:moveTo>
                  <a:cubicBezTo>
                    <a:pt x="1541" y="251139"/>
                    <a:pt x="234944" y="42808"/>
                    <a:pt x="467790" y="0"/>
                  </a:cubicBezTo>
                  <a:cubicBezTo>
                    <a:pt x="1345549" y="72427"/>
                    <a:pt x="3054871" y="61419"/>
                    <a:pt x="4545998" y="0"/>
                  </a:cubicBezTo>
                  <a:cubicBezTo>
                    <a:pt x="4797106" y="-49871"/>
                    <a:pt x="4993567" y="203321"/>
                    <a:pt x="5013788" y="467790"/>
                  </a:cubicBezTo>
                  <a:cubicBezTo>
                    <a:pt x="5138322" y="1177096"/>
                    <a:pt x="5029313" y="1524507"/>
                    <a:pt x="5013788" y="2338892"/>
                  </a:cubicBezTo>
                  <a:cubicBezTo>
                    <a:pt x="5023343" y="2548751"/>
                    <a:pt x="4774855" y="2773617"/>
                    <a:pt x="4545998" y="2806682"/>
                  </a:cubicBezTo>
                  <a:cubicBezTo>
                    <a:pt x="3052008" y="2836509"/>
                    <a:pt x="1468871" y="2727376"/>
                    <a:pt x="467790" y="2806682"/>
                  </a:cubicBezTo>
                  <a:cubicBezTo>
                    <a:pt x="231172" y="2804225"/>
                    <a:pt x="-29449" y="2603068"/>
                    <a:pt x="0" y="2338892"/>
                  </a:cubicBezTo>
                  <a:cubicBezTo>
                    <a:pt x="57486" y="2011299"/>
                    <a:pt x="122781" y="1386250"/>
                    <a:pt x="0" y="467790"/>
                  </a:cubicBezTo>
                  <a:close/>
                </a:path>
                <a:path w="5013788" h="2806682" stroke="0" extrusionOk="0">
                  <a:moveTo>
                    <a:pt x="0" y="467790"/>
                  </a:moveTo>
                  <a:cubicBezTo>
                    <a:pt x="28445" y="217191"/>
                    <a:pt x="222645" y="27518"/>
                    <a:pt x="467790" y="0"/>
                  </a:cubicBezTo>
                  <a:cubicBezTo>
                    <a:pt x="2350358" y="123000"/>
                    <a:pt x="3794533" y="-96860"/>
                    <a:pt x="4545998" y="0"/>
                  </a:cubicBezTo>
                  <a:cubicBezTo>
                    <a:pt x="4775552" y="-21949"/>
                    <a:pt x="5030934" y="174870"/>
                    <a:pt x="5013788" y="467790"/>
                  </a:cubicBezTo>
                  <a:cubicBezTo>
                    <a:pt x="5009430" y="1182461"/>
                    <a:pt x="5061348" y="2027427"/>
                    <a:pt x="5013788" y="2338892"/>
                  </a:cubicBezTo>
                  <a:cubicBezTo>
                    <a:pt x="5001866" y="2601564"/>
                    <a:pt x="4776334" y="2802097"/>
                    <a:pt x="4545998" y="2806682"/>
                  </a:cubicBezTo>
                  <a:cubicBezTo>
                    <a:pt x="2746519" y="2645975"/>
                    <a:pt x="1704311" y="2846349"/>
                    <a:pt x="467790" y="2806682"/>
                  </a:cubicBezTo>
                  <a:cubicBezTo>
                    <a:pt x="183061" y="2801355"/>
                    <a:pt x="-11037" y="2592245"/>
                    <a:pt x="0" y="2338892"/>
                  </a:cubicBezTo>
                  <a:cubicBezTo>
                    <a:pt x="91540" y="1409786"/>
                    <a:pt x="80332" y="856186"/>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1805A320-1DF4-8E5B-2B49-2FA7F8F636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4606" y="84486"/>
            <a:ext cx="1869675" cy="1869675"/>
          </a:xfrm>
          <a:prstGeom prst="rect">
            <a:avLst/>
          </a:prstGeom>
        </p:spPr>
      </p:pic>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panose="02040503050406030204" pitchFamily="18" charset="0"/>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842864" y="428661"/>
            <a:ext cx="10064621" cy="3569736"/>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chemeClr val="tx1"/>
                </a:solidFill>
                <a:effectLst/>
                <a:uLnTx/>
                <a:uFillTx/>
                <a:latin typeface="Bahnschrift SemiLight SemiConde" panose="020B0502040204020203" pitchFamily="34" charset="0"/>
              </a:rPr>
              <a:t>Thứ</a:t>
            </a:r>
            <a:r>
              <a:rPr kumimoji="0" lang="en-US" sz="5400" b="0" i="0" u="none" strike="noStrike" kern="1200" cap="none" spc="0" normalizeH="0" noProof="0" dirty="0">
                <a:ln>
                  <a:noFill/>
                </a:ln>
                <a:solidFill>
                  <a:schemeClr val="tx1"/>
                </a:solidFill>
                <a:effectLst/>
                <a:uLnTx/>
                <a:uFillTx/>
                <a:latin typeface="Bahnschrift SemiLight SemiConde" panose="020B0502040204020203" pitchFamily="34" charset="0"/>
              </a:rPr>
              <a:t> Ba </a:t>
            </a:r>
            <a:r>
              <a:rPr kumimoji="0" lang="en-US" sz="5400" b="0" i="0" u="none" strike="noStrike" kern="1200" cap="none" spc="0" normalizeH="0" noProof="0" dirty="0" err="1">
                <a:ln>
                  <a:noFill/>
                </a:ln>
                <a:solidFill>
                  <a:schemeClr val="tx1"/>
                </a:solidFill>
                <a:effectLst/>
                <a:uLnTx/>
                <a:uFillTx/>
                <a:latin typeface="Bahnschrift SemiLight SemiConde" panose="020B0502040204020203" pitchFamily="34" charset="0"/>
              </a:rPr>
              <a:t>ngày</a:t>
            </a:r>
            <a:r>
              <a:rPr kumimoji="0" lang="en-US" sz="5400" b="0" i="0" u="none" strike="noStrike" kern="1200" cap="none" spc="0" normalizeH="0" noProof="0" dirty="0">
                <a:ln>
                  <a:noFill/>
                </a:ln>
                <a:solidFill>
                  <a:schemeClr val="tx1"/>
                </a:solidFill>
                <a:effectLst/>
                <a:uLnTx/>
                <a:uFillTx/>
                <a:latin typeface="Bahnschrift SemiLight SemiConde" panose="020B0502040204020203" pitchFamily="34" charset="0"/>
              </a:rPr>
              <a:t> 7 </a:t>
            </a:r>
            <a:r>
              <a:rPr kumimoji="0" lang="en-US" sz="5400" b="0" i="0" u="none" strike="noStrike" kern="1200" cap="none" spc="0" normalizeH="0" noProof="0" dirty="0" err="1">
                <a:ln>
                  <a:noFill/>
                </a:ln>
                <a:solidFill>
                  <a:schemeClr val="tx1"/>
                </a:solidFill>
                <a:effectLst/>
                <a:uLnTx/>
                <a:uFillTx/>
                <a:latin typeface="Bahnschrift SemiLight SemiConde" panose="020B0502040204020203" pitchFamily="34" charset="0"/>
              </a:rPr>
              <a:t>tháng</a:t>
            </a:r>
            <a:r>
              <a:rPr kumimoji="0" lang="en-US" sz="5400" b="0" i="0" u="none" strike="noStrike" kern="1200" cap="none" spc="0" normalizeH="0" noProof="0" dirty="0">
                <a:ln>
                  <a:noFill/>
                </a:ln>
                <a:solidFill>
                  <a:schemeClr val="tx1"/>
                </a:solidFill>
                <a:effectLst/>
                <a:uLnTx/>
                <a:uFillTx/>
                <a:latin typeface="Bahnschrift SemiLight SemiConde" panose="020B0502040204020203" pitchFamily="34" charset="0"/>
              </a:rPr>
              <a:t> 10 </a:t>
            </a:r>
            <a:r>
              <a:rPr kumimoji="0" lang="en-US" sz="5400" b="0" i="0" u="none" strike="noStrike" kern="1200" cap="none" spc="0" normalizeH="0" noProof="0" dirty="0" err="1">
                <a:ln>
                  <a:noFill/>
                </a:ln>
                <a:solidFill>
                  <a:schemeClr val="tx1"/>
                </a:solidFill>
                <a:effectLst/>
                <a:uLnTx/>
                <a:uFillTx/>
                <a:latin typeface="Bahnschrift SemiLight SemiConde" panose="020B0502040204020203" pitchFamily="34" charset="0"/>
              </a:rPr>
              <a:t>năm</a:t>
            </a:r>
            <a:r>
              <a:rPr kumimoji="0" lang="en-US" sz="5400" b="0" i="0" u="none" strike="noStrike" kern="1200" cap="none" spc="0" normalizeH="0" noProof="0" dirty="0">
                <a:ln>
                  <a:noFill/>
                </a:ln>
                <a:solidFill>
                  <a:schemeClr val="tx1"/>
                </a:solidFill>
                <a:effectLst/>
                <a:uLnTx/>
                <a:uFillTx/>
                <a:latin typeface="Bahnschrift SemiLight SemiConde" panose="020B0502040204020203" pitchFamily="34" charset="0"/>
              </a:rPr>
              <a:t> 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aseline="0" dirty="0" err="1">
                <a:solidFill>
                  <a:schemeClr val="tx1"/>
                </a:solidFill>
                <a:latin typeface="Bahnschrift SemiLight SemiConde" panose="020B0502040204020203" pitchFamily="34" charset="0"/>
              </a:rPr>
              <a:t>Toán</a:t>
            </a:r>
            <a:endParaRPr lang="en-US" sz="5400" baseline="0" dirty="0">
              <a:solidFill>
                <a:schemeClr val="tx1"/>
              </a:solidFill>
              <a:latin typeface="Bahnschrift SemiLight SemiCond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noProof="0" dirty="0">
                <a:ln>
                  <a:noFill/>
                </a:ln>
                <a:solidFill>
                  <a:schemeClr val="tx1"/>
                </a:solidFill>
                <a:effectLst/>
                <a:uLnTx/>
                <a:uFillTx/>
                <a:latin typeface="Bahnschrift SemiLight SemiConde" panose="020B0502040204020203" pitchFamily="34" charset="0"/>
              </a:rPr>
              <a:t>So </a:t>
            </a:r>
            <a:r>
              <a:rPr kumimoji="0" lang="en-US" sz="5400" b="0" i="0" u="none" strike="noStrike" kern="1200" cap="none" spc="0" normalizeH="0" noProof="0" dirty="0" err="1">
                <a:ln>
                  <a:noFill/>
                </a:ln>
                <a:solidFill>
                  <a:schemeClr val="tx1"/>
                </a:solidFill>
                <a:effectLst/>
                <a:uLnTx/>
                <a:uFillTx/>
                <a:latin typeface="Bahnschrift SemiLight SemiConde" panose="020B0502040204020203" pitchFamily="34" charset="0"/>
              </a:rPr>
              <a:t>sánh</a:t>
            </a:r>
            <a:r>
              <a:rPr kumimoji="0" lang="en-US" sz="5400" b="0" i="0" u="none" strike="noStrike" kern="1200" cap="none" spc="0" normalizeH="0" noProof="0" dirty="0">
                <a:ln>
                  <a:noFill/>
                </a:ln>
                <a:solidFill>
                  <a:schemeClr val="tx1"/>
                </a:solidFill>
                <a:effectLst/>
                <a:uLnTx/>
                <a:uFillTx/>
                <a:latin typeface="Bahnschrift SemiLight SemiConde" panose="020B0502040204020203" pitchFamily="34" charset="0"/>
              </a:rPr>
              <a:t> </a:t>
            </a:r>
            <a:r>
              <a:rPr kumimoji="0" lang="en-US" sz="5400" b="0" i="0" u="none" strike="noStrike" kern="1200" cap="none" spc="0" normalizeH="0" noProof="0" dirty="0" err="1">
                <a:ln>
                  <a:noFill/>
                </a:ln>
                <a:solidFill>
                  <a:schemeClr val="tx1"/>
                </a:solidFill>
                <a:effectLst/>
                <a:uLnTx/>
                <a:uFillTx/>
                <a:latin typeface="Bahnschrift SemiLight SemiConde" panose="020B0502040204020203" pitchFamily="34" charset="0"/>
              </a:rPr>
              <a:t>các</a:t>
            </a:r>
            <a:r>
              <a:rPr kumimoji="0" lang="en-US" sz="5400" b="0" i="0" u="none" strike="noStrike" kern="1200" cap="none" spc="0" normalizeH="0" noProof="0" dirty="0">
                <a:ln>
                  <a:noFill/>
                </a:ln>
                <a:solidFill>
                  <a:schemeClr val="tx1"/>
                </a:solidFill>
                <a:effectLst/>
                <a:uLnTx/>
                <a:uFillTx/>
                <a:latin typeface="Bahnschrift SemiLight SemiConde" panose="020B0502040204020203" pitchFamily="34" charset="0"/>
              </a:rPr>
              <a:t> </a:t>
            </a:r>
            <a:r>
              <a:rPr kumimoji="0" lang="en-US" sz="5400" b="0" i="0" u="none" strike="noStrike" kern="1200" cap="none" spc="0" normalizeH="0" noProof="0" dirty="0" err="1">
                <a:ln>
                  <a:noFill/>
                </a:ln>
                <a:solidFill>
                  <a:schemeClr val="tx1"/>
                </a:solidFill>
                <a:effectLst/>
                <a:uLnTx/>
                <a:uFillTx/>
                <a:latin typeface="Bahnschrift SemiLight SemiConde" panose="020B0502040204020203" pitchFamily="34" charset="0"/>
              </a:rPr>
              <a:t>số</a:t>
            </a:r>
            <a:r>
              <a:rPr kumimoji="0" lang="en-US" sz="5400" b="0" i="0" u="none" strike="noStrike" kern="1200" cap="none" spc="0" normalizeH="0" noProof="0" dirty="0">
                <a:ln>
                  <a:noFill/>
                </a:ln>
                <a:solidFill>
                  <a:schemeClr val="tx1"/>
                </a:solidFill>
                <a:effectLst/>
                <a:uLnTx/>
                <a:uFillTx/>
                <a:latin typeface="Bahnschrift SemiLight SemiConde" panose="020B0502040204020203" pitchFamily="34" charset="0"/>
              </a:rPr>
              <a:t> </a:t>
            </a:r>
            <a:r>
              <a:rPr kumimoji="0" lang="en-US" sz="5400" b="0" i="0" u="none" strike="noStrike" kern="1200" cap="none" spc="0" normalizeH="0" noProof="0" dirty="0" err="1">
                <a:ln>
                  <a:noFill/>
                </a:ln>
                <a:solidFill>
                  <a:schemeClr val="tx1"/>
                </a:solidFill>
                <a:effectLst/>
                <a:uLnTx/>
                <a:uFillTx/>
                <a:latin typeface="Bahnschrift SemiLight SemiConde" panose="020B0502040204020203" pitchFamily="34" charset="0"/>
              </a:rPr>
              <a:t>thập</a:t>
            </a:r>
            <a:r>
              <a:rPr kumimoji="0" lang="en-US" sz="5400" b="0" i="0" u="none" strike="noStrike" kern="1200" cap="none" spc="0" normalizeH="0" noProof="0" dirty="0">
                <a:ln>
                  <a:noFill/>
                </a:ln>
                <a:solidFill>
                  <a:schemeClr val="tx1"/>
                </a:solidFill>
                <a:effectLst/>
                <a:uLnTx/>
                <a:uFillTx/>
                <a:latin typeface="Bahnschrift SemiLight SemiConde" panose="020B0502040204020203" pitchFamily="34" charset="0"/>
              </a:rPr>
              <a:t> </a:t>
            </a:r>
            <a:r>
              <a:rPr kumimoji="0" lang="en-US" sz="5400" b="0" i="0" u="none" strike="noStrike" kern="1200" cap="none" spc="0" normalizeH="0" noProof="0" dirty="0" err="1">
                <a:ln>
                  <a:noFill/>
                </a:ln>
                <a:solidFill>
                  <a:schemeClr val="tx1"/>
                </a:solidFill>
                <a:effectLst/>
                <a:uLnTx/>
                <a:uFillTx/>
                <a:latin typeface="Bahnschrift SemiLight SemiConde" panose="020B0502040204020203" pitchFamily="34" charset="0"/>
              </a:rPr>
              <a:t>phân</a:t>
            </a:r>
            <a:endParaRPr kumimoji="0" lang="en-US" sz="5400" b="0" i="0" u="none" strike="noStrike" kern="1200" cap="none" spc="0" normalizeH="0" baseline="0" noProof="0" dirty="0">
              <a:ln>
                <a:noFill/>
              </a:ln>
              <a:solidFill>
                <a:schemeClr val="tx1"/>
              </a:solidFill>
              <a:effectLst/>
              <a:uLnTx/>
              <a:uFillTx/>
              <a:latin typeface="Bahnschrift SemiLight SemiConde" panose="020B0502040204020203" pitchFamily="34" charset="0"/>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1111</Words>
  <Application>Microsoft Office PowerPoint</Application>
  <PresentationFormat>Widescreen</PresentationFormat>
  <Paragraphs>103</Paragraphs>
  <Slides>31</Slides>
  <Notes>3</Notes>
  <HiddenSlides>0</HiddenSlides>
  <MMClips>17</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等线</vt:lpstr>
      <vt:lpstr>Arial</vt:lpstr>
      <vt:lpstr>Bahnschrift SemiLight SemiConde</vt:lpstr>
      <vt:lpstr>Calibri</vt:lpstr>
      <vt:lpstr>Calibri Light</vt:lpstr>
      <vt:lpstr>Cambria</vt:lpstr>
      <vt:lpstr>Cambria Math</vt:lpstr>
      <vt:lpstr>iCiel Altus</vt:lpstr>
      <vt:lpstr>iCiel Crocante</vt:lpstr>
      <vt:lpstr>字魂59号-创粗黑</vt:lpstr>
      <vt:lpstr>思源黑体 CN Medium</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42</cp:revision>
  <dcterms:created xsi:type="dcterms:W3CDTF">2024-07-03T03:07:48Z</dcterms:created>
  <dcterms:modified xsi:type="dcterms:W3CDTF">2025-10-06T13:04:42Z</dcterms:modified>
</cp:coreProperties>
</file>