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9" r:id="rId3"/>
  </p:sldMasterIdLst>
  <p:notesMasterIdLst>
    <p:notesMasterId r:id="rId23"/>
  </p:notesMasterIdLst>
  <p:sldIdLst>
    <p:sldId id="434" r:id="rId4"/>
    <p:sldId id="260" r:id="rId5"/>
    <p:sldId id="287" r:id="rId6"/>
    <p:sldId id="289" r:id="rId7"/>
    <p:sldId id="283" r:id="rId8"/>
    <p:sldId id="276" r:id="rId9"/>
    <p:sldId id="279" r:id="rId10"/>
    <p:sldId id="290" r:id="rId11"/>
    <p:sldId id="358" r:id="rId12"/>
    <p:sldId id="291" r:id="rId13"/>
    <p:sldId id="271" r:id="rId14"/>
    <p:sldId id="285" r:id="rId15"/>
    <p:sldId id="346" r:id="rId16"/>
    <p:sldId id="265" r:id="rId17"/>
    <p:sldId id="348" r:id="rId18"/>
    <p:sldId id="435" r:id="rId19"/>
    <p:sldId id="270" r:id="rId20"/>
    <p:sldId id="286" r:id="rId21"/>
    <p:sldId id="277" r:id="rId22"/>
  </p:sldIdLst>
  <p:sldSz cx="18288000" cy="10287000"/>
  <p:notesSz cx="6858000" cy="9144000"/>
  <p:embeddedFontLst>
    <p:embeddedFont>
      <p:font typeface="Montserrat Black" panose="00000A00000000000000" pitchFamily="2" charset="0"/>
      <p:bold r:id="rId24"/>
      <p:boldItalic r:id="rId25"/>
    </p:embeddedFont>
    <p:embeddedFont>
      <p:font typeface="Montserrat ExtraBold" panose="00000900000000000000" pitchFamily="2" charset="0"/>
      <p:bold r:id="rId26"/>
      <p:boldItalic r:id="rId27"/>
    </p:embeddedFont>
    <p:embeddedFont>
      <p:font typeface="Montserrat Medium" panose="00000600000000000000" pitchFamily="2" charset="0"/>
      <p:regular r:id="rId28"/>
      <p:italic r:id="rId29"/>
    </p:embeddedFont>
    <p:embeddedFont>
      <p:font typeface="Montserrat SemiBold" panose="00000700000000000000" pitchFamily="2" charset="0"/>
      <p:bold r:id="rId30"/>
      <p:boldItalic r:id="rId31"/>
    </p:embeddedFont>
    <p:embeddedFont>
      <p:font typeface="Tahoma" panose="020B0604030504040204" pitchFamily="3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A09D"/>
    <a:srgbClr val="FC9B75"/>
    <a:srgbClr val="5AA37F"/>
    <a:srgbClr val="F5F0E7"/>
    <a:srgbClr val="DDCBA9"/>
    <a:srgbClr val="C3A467"/>
    <a:srgbClr val="C4A668"/>
    <a:srgbClr val="FBC0D6"/>
    <a:srgbClr val="F65793"/>
    <a:srgbClr val="FFA0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87870" autoAdjust="0"/>
  </p:normalViewPr>
  <p:slideViewPr>
    <p:cSldViewPr>
      <p:cViewPr varScale="1">
        <p:scale>
          <a:sx n="43" d="100"/>
          <a:sy n="43" d="100"/>
        </p:scale>
        <p:origin x="94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2F0E86-11FA-4C08-9E87-5883AC6113E9}"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en-US"/>
        </a:p>
      </dgm:t>
    </dgm:pt>
    <dgm:pt modelId="{9A29FC6A-D4D5-48CD-92D4-0983EF34A4AD}">
      <dgm:prSet phldrT="[Text]"/>
      <dgm:spPr/>
      <dgm:t>
        <a:bodyPr/>
        <a:lstStyle/>
        <a:p>
          <a:r>
            <a:rPr lang="vi-VN" dirty="0">
              <a:latin typeface="Montserrat Black" panose="00000A00000000000000" pitchFamily="2" charset="0"/>
            </a:rPr>
            <a:t>1</a:t>
          </a:r>
          <a:endParaRPr lang="en-US" dirty="0">
            <a:latin typeface="Montserrat Black" panose="00000A00000000000000" pitchFamily="2" charset="0"/>
          </a:endParaRPr>
        </a:p>
      </dgm:t>
    </dgm:pt>
    <dgm:pt modelId="{556B255A-CCE4-447B-BD30-61AE401DD182}" type="parTrans" cxnId="{3E7C3E90-78FF-4A1B-ABA1-B2D28E64937B}">
      <dgm:prSet/>
      <dgm:spPr/>
      <dgm:t>
        <a:bodyPr/>
        <a:lstStyle/>
        <a:p>
          <a:endParaRPr lang="en-US"/>
        </a:p>
      </dgm:t>
    </dgm:pt>
    <dgm:pt modelId="{D44604D1-AC30-4CCE-BE8E-F24D8F64CBA2}" type="sibTrans" cxnId="{3E7C3E90-78FF-4A1B-ABA1-B2D28E64937B}">
      <dgm:prSet/>
      <dgm:spPr/>
      <dgm:t>
        <a:bodyPr/>
        <a:lstStyle/>
        <a:p>
          <a:endParaRPr lang="en-US"/>
        </a:p>
      </dgm:t>
    </dgm:pt>
    <dgm:pt modelId="{996C24DD-E703-4912-985B-7118FD5FBE2B}">
      <dgm:prSet phldrT="[Text]" custT="1"/>
      <dgm:spPr/>
      <dgm:t>
        <a:bodyPr/>
        <a:lstStyle/>
        <a:p>
          <a:r>
            <a:rPr lang="vi-VN" sz="6500" kern="1200" dirty="0">
              <a:solidFill>
                <a:prstClr val="white"/>
              </a:solidFill>
              <a:latin typeface="Montserrat Black" panose="00000A00000000000000" pitchFamily="2" charset="0"/>
              <a:ea typeface="+mn-ea"/>
              <a:cs typeface="+mn-cs"/>
            </a:rPr>
            <a:t>2</a:t>
          </a:r>
          <a:endParaRPr lang="en-US" sz="6500" kern="1200" dirty="0">
            <a:solidFill>
              <a:prstClr val="white"/>
            </a:solidFill>
            <a:latin typeface="Montserrat Black" panose="00000A00000000000000" pitchFamily="2" charset="0"/>
            <a:ea typeface="+mn-ea"/>
            <a:cs typeface="+mn-cs"/>
          </a:endParaRPr>
        </a:p>
      </dgm:t>
    </dgm:pt>
    <dgm:pt modelId="{B2B8624C-CD7B-48EB-8D86-E66CC8467485}" type="parTrans" cxnId="{A08AA161-872A-42D1-B18F-41DFFD579509}">
      <dgm:prSet/>
      <dgm:spPr/>
      <dgm:t>
        <a:bodyPr/>
        <a:lstStyle/>
        <a:p>
          <a:endParaRPr lang="en-US"/>
        </a:p>
      </dgm:t>
    </dgm:pt>
    <dgm:pt modelId="{E878E73C-686B-4A8A-BDFD-973798B92F31}" type="sibTrans" cxnId="{A08AA161-872A-42D1-B18F-41DFFD579509}">
      <dgm:prSet/>
      <dgm:spPr/>
      <dgm:t>
        <a:bodyPr/>
        <a:lstStyle/>
        <a:p>
          <a:endParaRPr lang="en-US"/>
        </a:p>
      </dgm:t>
    </dgm:pt>
    <dgm:pt modelId="{B61A0568-6DCB-46E8-946C-14FDD2A2C24A}">
      <dgm:prSet phldrT="[Text]" custT="1"/>
      <dgm:spPr/>
      <dgm:t>
        <a:bodyPr/>
        <a:lstStyle/>
        <a:p>
          <a:pPr marL="0" lvl="0" indent="0" algn="ctr" defTabSz="2889250">
            <a:lnSpc>
              <a:spcPct val="90000"/>
            </a:lnSpc>
            <a:spcBef>
              <a:spcPct val="0"/>
            </a:spcBef>
            <a:spcAft>
              <a:spcPct val="35000"/>
            </a:spcAft>
            <a:buNone/>
          </a:pPr>
          <a:r>
            <a:rPr lang="vi-VN" sz="6500" kern="1200" dirty="0">
              <a:solidFill>
                <a:prstClr val="white"/>
              </a:solidFill>
              <a:latin typeface="Montserrat Black" panose="00000A00000000000000" pitchFamily="2" charset="0"/>
              <a:ea typeface="+mn-ea"/>
              <a:cs typeface="+mn-cs"/>
            </a:rPr>
            <a:t>3</a:t>
          </a:r>
          <a:endParaRPr lang="en-US" sz="6500" kern="1200" dirty="0">
            <a:solidFill>
              <a:prstClr val="white"/>
            </a:solidFill>
            <a:latin typeface="Montserrat Black" panose="00000A00000000000000" pitchFamily="2" charset="0"/>
            <a:ea typeface="+mn-ea"/>
            <a:cs typeface="+mn-cs"/>
          </a:endParaRPr>
        </a:p>
      </dgm:t>
    </dgm:pt>
    <dgm:pt modelId="{EA08276E-C890-429B-ABBB-A28D7FF356D7}" type="parTrans" cxnId="{477A4D83-B6D9-471D-926C-4ABD0BE8F13F}">
      <dgm:prSet/>
      <dgm:spPr/>
      <dgm:t>
        <a:bodyPr/>
        <a:lstStyle/>
        <a:p>
          <a:endParaRPr lang="en-US"/>
        </a:p>
      </dgm:t>
    </dgm:pt>
    <dgm:pt modelId="{1E1D1DB0-34DE-4E51-828C-EE46E8DD434E}" type="sibTrans" cxnId="{477A4D83-B6D9-471D-926C-4ABD0BE8F13F}">
      <dgm:prSet/>
      <dgm:spPr/>
      <dgm:t>
        <a:bodyPr/>
        <a:lstStyle/>
        <a:p>
          <a:endParaRPr lang="en-US"/>
        </a:p>
      </dgm:t>
    </dgm:pt>
    <dgm:pt modelId="{B50E30A7-95FB-4DC3-B223-503CA9DDDE31}">
      <dgm:prSet phldrT="[Text]" custT="1"/>
      <dgm:spPr/>
      <dgm:t>
        <a:bodyPr/>
        <a:lstStyle/>
        <a:p>
          <a:r>
            <a:rPr lang="vi-VN" sz="6500" kern="1200" dirty="0">
              <a:solidFill>
                <a:prstClr val="white"/>
              </a:solidFill>
              <a:latin typeface="Montserrat Black" panose="00000A00000000000000" pitchFamily="2" charset="0"/>
              <a:ea typeface="+mn-ea"/>
              <a:cs typeface="+mn-cs"/>
            </a:rPr>
            <a:t>4</a:t>
          </a:r>
          <a:endParaRPr lang="en-US" sz="6500" kern="1200" dirty="0">
            <a:solidFill>
              <a:prstClr val="white"/>
            </a:solidFill>
            <a:latin typeface="Montserrat Black" panose="00000A00000000000000" pitchFamily="2" charset="0"/>
            <a:ea typeface="+mn-ea"/>
            <a:cs typeface="+mn-cs"/>
          </a:endParaRPr>
        </a:p>
      </dgm:t>
    </dgm:pt>
    <dgm:pt modelId="{DA43EE57-F4C9-4B2A-8927-1AB5233D5D75}" type="parTrans" cxnId="{94496478-48E8-4FC1-8AAB-F2FFFCF33528}">
      <dgm:prSet/>
      <dgm:spPr/>
      <dgm:t>
        <a:bodyPr/>
        <a:lstStyle/>
        <a:p>
          <a:endParaRPr lang="en-US"/>
        </a:p>
      </dgm:t>
    </dgm:pt>
    <dgm:pt modelId="{86CB1226-AC59-4924-8B70-2447D94A2842}" type="sibTrans" cxnId="{94496478-48E8-4FC1-8AAB-F2FFFCF33528}">
      <dgm:prSet/>
      <dgm:spPr/>
      <dgm:t>
        <a:bodyPr/>
        <a:lstStyle/>
        <a:p>
          <a:endParaRPr lang="en-US"/>
        </a:p>
      </dgm:t>
    </dgm:pt>
    <dgm:pt modelId="{226DC0EB-1777-408D-80D4-8314C9337152}">
      <dgm:prSet phldrT="[Text]" custT="1"/>
      <dgm:spPr/>
      <dgm:t>
        <a:bodyPr/>
        <a:lstStyle/>
        <a:p>
          <a:pPr marL="0" lvl="0" indent="0" algn="ctr" defTabSz="2889250">
            <a:lnSpc>
              <a:spcPct val="90000"/>
            </a:lnSpc>
            <a:spcBef>
              <a:spcPct val="0"/>
            </a:spcBef>
            <a:spcAft>
              <a:spcPct val="35000"/>
            </a:spcAft>
            <a:buNone/>
          </a:pPr>
          <a:r>
            <a:rPr lang="vi-VN" sz="6500" kern="1200" dirty="0">
              <a:solidFill>
                <a:prstClr val="white"/>
              </a:solidFill>
              <a:latin typeface="Montserrat Black" panose="00000A00000000000000" pitchFamily="2" charset="0"/>
              <a:ea typeface="+mn-ea"/>
              <a:cs typeface="+mn-cs"/>
            </a:rPr>
            <a:t>5</a:t>
          </a:r>
          <a:endParaRPr lang="en-US" sz="6500" kern="1200" dirty="0">
            <a:solidFill>
              <a:prstClr val="white"/>
            </a:solidFill>
            <a:latin typeface="Montserrat Black" panose="00000A00000000000000" pitchFamily="2" charset="0"/>
            <a:ea typeface="+mn-ea"/>
            <a:cs typeface="+mn-cs"/>
          </a:endParaRPr>
        </a:p>
      </dgm:t>
    </dgm:pt>
    <dgm:pt modelId="{18CABB44-AD1B-4CBB-9F08-7DD65F5E26E2}" type="parTrans" cxnId="{68454133-7C84-4C8B-8F5A-7CC905E99B23}">
      <dgm:prSet/>
      <dgm:spPr/>
      <dgm:t>
        <a:bodyPr/>
        <a:lstStyle/>
        <a:p>
          <a:endParaRPr lang="en-US"/>
        </a:p>
      </dgm:t>
    </dgm:pt>
    <dgm:pt modelId="{5278FBF0-5FE7-4D9F-BD20-687BA3D7C4E1}" type="sibTrans" cxnId="{68454133-7C84-4C8B-8F5A-7CC905E99B23}">
      <dgm:prSet/>
      <dgm:spPr/>
      <dgm:t>
        <a:bodyPr/>
        <a:lstStyle/>
        <a:p>
          <a:endParaRPr lang="en-US"/>
        </a:p>
      </dgm:t>
    </dgm:pt>
    <dgm:pt modelId="{B084BA95-80CD-4899-8461-8D1A0636C78C}" type="pres">
      <dgm:prSet presAssocID="{DD2F0E86-11FA-4C08-9E87-5883AC6113E9}" presName="cycle" presStyleCnt="0">
        <dgm:presLayoutVars>
          <dgm:dir/>
          <dgm:resizeHandles val="exact"/>
        </dgm:presLayoutVars>
      </dgm:prSet>
      <dgm:spPr/>
    </dgm:pt>
    <dgm:pt modelId="{35C0D5DE-8492-4B5F-B305-047254A00616}" type="pres">
      <dgm:prSet presAssocID="{9A29FC6A-D4D5-48CD-92D4-0983EF34A4AD}" presName="node" presStyleLbl="node1" presStyleIdx="0" presStyleCnt="5" custScaleX="66742">
        <dgm:presLayoutVars>
          <dgm:bulletEnabled val="1"/>
        </dgm:presLayoutVars>
      </dgm:prSet>
      <dgm:spPr/>
    </dgm:pt>
    <dgm:pt modelId="{E1A41C80-99A5-41AB-A796-6719492187B9}" type="pres">
      <dgm:prSet presAssocID="{9A29FC6A-D4D5-48CD-92D4-0983EF34A4AD}" presName="spNode" presStyleCnt="0"/>
      <dgm:spPr/>
    </dgm:pt>
    <dgm:pt modelId="{9EB56024-2F68-4BDA-A0C0-5FB542E72F04}" type="pres">
      <dgm:prSet presAssocID="{D44604D1-AC30-4CCE-BE8E-F24D8F64CBA2}" presName="sibTrans" presStyleLbl="sibTrans1D1" presStyleIdx="0" presStyleCnt="5"/>
      <dgm:spPr/>
    </dgm:pt>
    <dgm:pt modelId="{5B4B79D7-4143-4887-82AF-2B8F7EBC6CFA}" type="pres">
      <dgm:prSet presAssocID="{996C24DD-E703-4912-985B-7118FD5FBE2B}" presName="node" presStyleLbl="node1" presStyleIdx="1" presStyleCnt="5" custScaleX="70577">
        <dgm:presLayoutVars>
          <dgm:bulletEnabled val="1"/>
        </dgm:presLayoutVars>
      </dgm:prSet>
      <dgm:spPr/>
    </dgm:pt>
    <dgm:pt modelId="{3BC3D198-372B-497E-9336-D585A35ADC99}" type="pres">
      <dgm:prSet presAssocID="{996C24DD-E703-4912-985B-7118FD5FBE2B}" presName="spNode" presStyleCnt="0"/>
      <dgm:spPr/>
    </dgm:pt>
    <dgm:pt modelId="{353A564E-9BD0-4C83-BC3E-8364202E6887}" type="pres">
      <dgm:prSet presAssocID="{E878E73C-686B-4A8A-BDFD-973798B92F31}" presName="sibTrans" presStyleLbl="sibTrans1D1" presStyleIdx="1" presStyleCnt="5"/>
      <dgm:spPr/>
    </dgm:pt>
    <dgm:pt modelId="{AC4C3055-683B-4FB7-9D7A-9276A4C727D9}" type="pres">
      <dgm:prSet presAssocID="{B61A0568-6DCB-46E8-946C-14FDD2A2C24A}" presName="node" presStyleLbl="node1" presStyleIdx="2" presStyleCnt="5" custScaleX="59490">
        <dgm:presLayoutVars>
          <dgm:bulletEnabled val="1"/>
        </dgm:presLayoutVars>
      </dgm:prSet>
      <dgm:spPr/>
    </dgm:pt>
    <dgm:pt modelId="{61B4EB8B-A8A6-4A6F-9E5B-D4DAD7D4CA6B}" type="pres">
      <dgm:prSet presAssocID="{B61A0568-6DCB-46E8-946C-14FDD2A2C24A}" presName="spNode" presStyleCnt="0"/>
      <dgm:spPr/>
    </dgm:pt>
    <dgm:pt modelId="{15EBF45F-9077-4D8D-B18A-F3DA709CA93D}" type="pres">
      <dgm:prSet presAssocID="{1E1D1DB0-34DE-4E51-828C-EE46E8DD434E}" presName="sibTrans" presStyleLbl="sibTrans1D1" presStyleIdx="2" presStyleCnt="5"/>
      <dgm:spPr/>
    </dgm:pt>
    <dgm:pt modelId="{0A87AA87-CA95-4772-9801-5441D4A9226E}" type="pres">
      <dgm:prSet presAssocID="{B50E30A7-95FB-4DC3-B223-503CA9DDDE31}" presName="node" presStyleLbl="node1" presStyleIdx="3" presStyleCnt="5" custScaleX="62579">
        <dgm:presLayoutVars>
          <dgm:bulletEnabled val="1"/>
        </dgm:presLayoutVars>
      </dgm:prSet>
      <dgm:spPr/>
    </dgm:pt>
    <dgm:pt modelId="{484887A1-2A32-45E4-93A2-8514642E529B}" type="pres">
      <dgm:prSet presAssocID="{B50E30A7-95FB-4DC3-B223-503CA9DDDE31}" presName="spNode" presStyleCnt="0"/>
      <dgm:spPr/>
    </dgm:pt>
    <dgm:pt modelId="{2E8C82DE-BD44-46EA-B510-538A8975BF9D}" type="pres">
      <dgm:prSet presAssocID="{86CB1226-AC59-4924-8B70-2447D94A2842}" presName="sibTrans" presStyleLbl="sibTrans1D1" presStyleIdx="3" presStyleCnt="5"/>
      <dgm:spPr/>
    </dgm:pt>
    <dgm:pt modelId="{B18739EC-A0FB-4598-99F0-88712C7F2F55}" type="pres">
      <dgm:prSet presAssocID="{226DC0EB-1777-408D-80D4-8314C9337152}" presName="node" presStyleLbl="node1" presStyleIdx="4" presStyleCnt="5" custScaleX="55882">
        <dgm:presLayoutVars>
          <dgm:bulletEnabled val="1"/>
        </dgm:presLayoutVars>
      </dgm:prSet>
      <dgm:spPr/>
    </dgm:pt>
    <dgm:pt modelId="{D7457D8E-37C6-4BE8-B337-9322794C8169}" type="pres">
      <dgm:prSet presAssocID="{226DC0EB-1777-408D-80D4-8314C9337152}" presName="spNode" presStyleCnt="0"/>
      <dgm:spPr/>
    </dgm:pt>
    <dgm:pt modelId="{11514A95-6F37-4082-A2DC-717F365378BD}" type="pres">
      <dgm:prSet presAssocID="{5278FBF0-5FE7-4D9F-BD20-687BA3D7C4E1}" presName="sibTrans" presStyleLbl="sibTrans1D1" presStyleIdx="4" presStyleCnt="5"/>
      <dgm:spPr/>
    </dgm:pt>
  </dgm:ptLst>
  <dgm:cxnLst>
    <dgm:cxn modelId="{A6AAE506-166C-4A7F-84D5-C77B2E62CADA}" type="presOf" srcId="{5278FBF0-5FE7-4D9F-BD20-687BA3D7C4E1}" destId="{11514A95-6F37-4082-A2DC-717F365378BD}" srcOrd="0" destOrd="0" presId="urn:microsoft.com/office/officeart/2005/8/layout/cycle6"/>
    <dgm:cxn modelId="{80A2F42E-3B91-4BEF-861E-BF7E6775261A}" type="presOf" srcId="{E878E73C-686B-4A8A-BDFD-973798B92F31}" destId="{353A564E-9BD0-4C83-BC3E-8364202E6887}" srcOrd="0" destOrd="0" presId="urn:microsoft.com/office/officeart/2005/8/layout/cycle6"/>
    <dgm:cxn modelId="{68454133-7C84-4C8B-8F5A-7CC905E99B23}" srcId="{DD2F0E86-11FA-4C08-9E87-5883AC6113E9}" destId="{226DC0EB-1777-408D-80D4-8314C9337152}" srcOrd="4" destOrd="0" parTransId="{18CABB44-AD1B-4CBB-9F08-7DD65F5E26E2}" sibTransId="{5278FBF0-5FE7-4D9F-BD20-687BA3D7C4E1}"/>
    <dgm:cxn modelId="{4DE7B536-17EE-4734-85F7-3634E460700E}" type="presOf" srcId="{226DC0EB-1777-408D-80D4-8314C9337152}" destId="{B18739EC-A0FB-4598-99F0-88712C7F2F55}" srcOrd="0" destOrd="0" presId="urn:microsoft.com/office/officeart/2005/8/layout/cycle6"/>
    <dgm:cxn modelId="{A08AA161-872A-42D1-B18F-41DFFD579509}" srcId="{DD2F0E86-11FA-4C08-9E87-5883AC6113E9}" destId="{996C24DD-E703-4912-985B-7118FD5FBE2B}" srcOrd="1" destOrd="0" parTransId="{B2B8624C-CD7B-48EB-8D86-E66CC8467485}" sibTransId="{E878E73C-686B-4A8A-BDFD-973798B92F31}"/>
    <dgm:cxn modelId="{84C23B77-2546-4002-8139-A3BC920ABF50}" type="presOf" srcId="{996C24DD-E703-4912-985B-7118FD5FBE2B}" destId="{5B4B79D7-4143-4887-82AF-2B8F7EBC6CFA}" srcOrd="0" destOrd="0" presId="urn:microsoft.com/office/officeart/2005/8/layout/cycle6"/>
    <dgm:cxn modelId="{2BD22D78-F740-4699-9544-CFF4E2E43D39}" type="presOf" srcId="{B61A0568-6DCB-46E8-946C-14FDD2A2C24A}" destId="{AC4C3055-683B-4FB7-9D7A-9276A4C727D9}" srcOrd="0" destOrd="0" presId="urn:microsoft.com/office/officeart/2005/8/layout/cycle6"/>
    <dgm:cxn modelId="{94496478-48E8-4FC1-8AAB-F2FFFCF33528}" srcId="{DD2F0E86-11FA-4C08-9E87-5883AC6113E9}" destId="{B50E30A7-95FB-4DC3-B223-503CA9DDDE31}" srcOrd="3" destOrd="0" parTransId="{DA43EE57-F4C9-4B2A-8927-1AB5233D5D75}" sibTransId="{86CB1226-AC59-4924-8B70-2447D94A2842}"/>
    <dgm:cxn modelId="{477A4D83-B6D9-471D-926C-4ABD0BE8F13F}" srcId="{DD2F0E86-11FA-4C08-9E87-5883AC6113E9}" destId="{B61A0568-6DCB-46E8-946C-14FDD2A2C24A}" srcOrd="2" destOrd="0" parTransId="{EA08276E-C890-429B-ABBB-A28D7FF356D7}" sibTransId="{1E1D1DB0-34DE-4E51-828C-EE46E8DD434E}"/>
    <dgm:cxn modelId="{A1F91C87-E94B-48F5-9097-22DDB691B496}" type="presOf" srcId="{9A29FC6A-D4D5-48CD-92D4-0983EF34A4AD}" destId="{35C0D5DE-8492-4B5F-B305-047254A00616}" srcOrd="0" destOrd="0" presId="urn:microsoft.com/office/officeart/2005/8/layout/cycle6"/>
    <dgm:cxn modelId="{3E7C3E90-78FF-4A1B-ABA1-B2D28E64937B}" srcId="{DD2F0E86-11FA-4C08-9E87-5883AC6113E9}" destId="{9A29FC6A-D4D5-48CD-92D4-0983EF34A4AD}" srcOrd="0" destOrd="0" parTransId="{556B255A-CCE4-447B-BD30-61AE401DD182}" sibTransId="{D44604D1-AC30-4CCE-BE8E-F24D8F64CBA2}"/>
    <dgm:cxn modelId="{CAD4D1A3-5F0D-4D49-A0F7-2A36F31C1BB0}" type="presOf" srcId="{1E1D1DB0-34DE-4E51-828C-EE46E8DD434E}" destId="{15EBF45F-9077-4D8D-B18A-F3DA709CA93D}" srcOrd="0" destOrd="0" presId="urn:microsoft.com/office/officeart/2005/8/layout/cycle6"/>
    <dgm:cxn modelId="{0BFD09A9-6820-4614-9DF0-940FF2B755A1}" type="presOf" srcId="{DD2F0E86-11FA-4C08-9E87-5883AC6113E9}" destId="{B084BA95-80CD-4899-8461-8D1A0636C78C}" srcOrd="0" destOrd="0" presId="urn:microsoft.com/office/officeart/2005/8/layout/cycle6"/>
    <dgm:cxn modelId="{AB786BC5-2510-4E2A-B722-8A284FDBA538}" type="presOf" srcId="{86CB1226-AC59-4924-8B70-2447D94A2842}" destId="{2E8C82DE-BD44-46EA-B510-538A8975BF9D}" srcOrd="0" destOrd="0" presId="urn:microsoft.com/office/officeart/2005/8/layout/cycle6"/>
    <dgm:cxn modelId="{5603EFE3-96EC-4286-84D4-386FB27F1806}" type="presOf" srcId="{B50E30A7-95FB-4DC3-B223-503CA9DDDE31}" destId="{0A87AA87-CA95-4772-9801-5441D4A9226E}" srcOrd="0" destOrd="0" presId="urn:microsoft.com/office/officeart/2005/8/layout/cycle6"/>
    <dgm:cxn modelId="{3EF21AF5-EA70-421F-8B99-54ADF9B5C37A}" type="presOf" srcId="{D44604D1-AC30-4CCE-BE8E-F24D8F64CBA2}" destId="{9EB56024-2F68-4BDA-A0C0-5FB542E72F04}" srcOrd="0" destOrd="0" presId="urn:microsoft.com/office/officeart/2005/8/layout/cycle6"/>
    <dgm:cxn modelId="{4B495E7D-6ED7-49AC-A520-0808162DFB43}" type="presParOf" srcId="{B084BA95-80CD-4899-8461-8D1A0636C78C}" destId="{35C0D5DE-8492-4B5F-B305-047254A00616}" srcOrd="0" destOrd="0" presId="urn:microsoft.com/office/officeart/2005/8/layout/cycle6"/>
    <dgm:cxn modelId="{1BE2B3EC-B904-42CC-9668-A85F7B913F0D}" type="presParOf" srcId="{B084BA95-80CD-4899-8461-8D1A0636C78C}" destId="{E1A41C80-99A5-41AB-A796-6719492187B9}" srcOrd="1" destOrd="0" presId="urn:microsoft.com/office/officeart/2005/8/layout/cycle6"/>
    <dgm:cxn modelId="{55BA656A-2B61-4959-B128-EF4E01DF1EDD}" type="presParOf" srcId="{B084BA95-80CD-4899-8461-8D1A0636C78C}" destId="{9EB56024-2F68-4BDA-A0C0-5FB542E72F04}" srcOrd="2" destOrd="0" presId="urn:microsoft.com/office/officeart/2005/8/layout/cycle6"/>
    <dgm:cxn modelId="{788E3C3E-A11F-450D-B8C3-BA67598B5BE3}" type="presParOf" srcId="{B084BA95-80CD-4899-8461-8D1A0636C78C}" destId="{5B4B79D7-4143-4887-82AF-2B8F7EBC6CFA}" srcOrd="3" destOrd="0" presId="urn:microsoft.com/office/officeart/2005/8/layout/cycle6"/>
    <dgm:cxn modelId="{7600CEB6-BCD1-4800-88D3-BEED70D9C086}" type="presParOf" srcId="{B084BA95-80CD-4899-8461-8D1A0636C78C}" destId="{3BC3D198-372B-497E-9336-D585A35ADC99}" srcOrd="4" destOrd="0" presId="urn:microsoft.com/office/officeart/2005/8/layout/cycle6"/>
    <dgm:cxn modelId="{74E07F25-005F-4B54-A5C1-7D956DBA47AA}" type="presParOf" srcId="{B084BA95-80CD-4899-8461-8D1A0636C78C}" destId="{353A564E-9BD0-4C83-BC3E-8364202E6887}" srcOrd="5" destOrd="0" presId="urn:microsoft.com/office/officeart/2005/8/layout/cycle6"/>
    <dgm:cxn modelId="{84B241BA-6CDC-48BB-80C9-3CBF42588CC5}" type="presParOf" srcId="{B084BA95-80CD-4899-8461-8D1A0636C78C}" destId="{AC4C3055-683B-4FB7-9D7A-9276A4C727D9}" srcOrd="6" destOrd="0" presId="urn:microsoft.com/office/officeart/2005/8/layout/cycle6"/>
    <dgm:cxn modelId="{985DDB4C-9856-40CD-9AEE-7DCAF2ADCD19}" type="presParOf" srcId="{B084BA95-80CD-4899-8461-8D1A0636C78C}" destId="{61B4EB8B-A8A6-4A6F-9E5B-D4DAD7D4CA6B}" srcOrd="7" destOrd="0" presId="urn:microsoft.com/office/officeart/2005/8/layout/cycle6"/>
    <dgm:cxn modelId="{D0F98D75-56AB-4753-B107-573D1B984B0F}" type="presParOf" srcId="{B084BA95-80CD-4899-8461-8D1A0636C78C}" destId="{15EBF45F-9077-4D8D-B18A-F3DA709CA93D}" srcOrd="8" destOrd="0" presId="urn:microsoft.com/office/officeart/2005/8/layout/cycle6"/>
    <dgm:cxn modelId="{E602A4B7-D15E-4A75-B46C-A1F84D062FD4}" type="presParOf" srcId="{B084BA95-80CD-4899-8461-8D1A0636C78C}" destId="{0A87AA87-CA95-4772-9801-5441D4A9226E}" srcOrd="9" destOrd="0" presId="urn:microsoft.com/office/officeart/2005/8/layout/cycle6"/>
    <dgm:cxn modelId="{08EEFCAC-E413-47BA-9209-8E194A15FC83}" type="presParOf" srcId="{B084BA95-80CD-4899-8461-8D1A0636C78C}" destId="{484887A1-2A32-45E4-93A2-8514642E529B}" srcOrd="10" destOrd="0" presId="urn:microsoft.com/office/officeart/2005/8/layout/cycle6"/>
    <dgm:cxn modelId="{02A4A5B6-E355-4E56-8464-E4E2D58D0BBC}" type="presParOf" srcId="{B084BA95-80CD-4899-8461-8D1A0636C78C}" destId="{2E8C82DE-BD44-46EA-B510-538A8975BF9D}" srcOrd="11" destOrd="0" presId="urn:microsoft.com/office/officeart/2005/8/layout/cycle6"/>
    <dgm:cxn modelId="{C672EE5A-50AD-4FBB-A499-71B7B63707E6}" type="presParOf" srcId="{B084BA95-80CD-4899-8461-8D1A0636C78C}" destId="{B18739EC-A0FB-4598-99F0-88712C7F2F55}" srcOrd="12" destOrd="0" presId="urn:microsoft.com/office/officeart/2005/8/layout/cycle6"/>
    <dgm:cxn modelId="{6377045C-C64B-4970-B556-319B8A17397B}" type="presParOf" srcId="{B084BA95-80CD-4899-8461-8D1A0636C78C}" destId="{D7457D8E-37C6-4BE8-B337-9322794C8169}" srcOrd="13" destOrd="0" presId="urn:microsoft.com/office/officeart/2005/8/layout/cycle6"/>
    <dgm:cxn modelId="{1A6C5BD5-B67C-45C3-817A-AAB9027B52E2}" type="presParOf" srcId="{B084BA95-80CD-4899-8461-8D1A0636C78C}" destId="{11514A95-6F37-4082-A2DC-717F365378BD}" srcOrd="14" destOrd="0" presId="urn:microsoft.com/office/officeart/2005/8/layout/cycle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0D5DE-8492-4B5F-B305-047254A00616}">
      <dsp:nvSpPr>
        <dsp:cNvPr id="0" name=""/>
        <dsp:cNvSpPr/>
      </dsp:nvSpPr>
      <dsp:spPr>
        <a:xfrm>
          <a:off x="5106913" y="4741"/>
          <a:ext cx="1781995" cy="173548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vi-VN" sz="6400" kern="1200" dirty="0">
              <a:latin typeface="Montserrat Black" panose="00000A00000000000000" pitchFamily="2" charset="0"/>
            </a:rPr>
            <a:t>1</a:t>
          </a:r>
          <a:endParaRPr lang="en-US" sz="6400" kern="1200" dirty="0">
            <a:latin typeface="Montserrat Black" panose="00000A00000000000000" pitchFamily="2" charset="0"/>
          </a:endParaRPr>
        </a:p>
      </dsp:txBody>
      <dsp:txXfrm>
        <a:off x="5191632" y="89460"/>
        <a:ext cx="1612557" cy="1566046"/>
      </dsp:txXfrm>
    </dsp:sp>
    <dsp:sp modelId="{9EB56024-2F68-4BDA-A0C0-5FB542E72F04}">
      <dsp:nvSpPr>
        <dsp:cNvPr id="0" name=""/>
        <dsp:cNvSpPr/>
      </dsp:nvSpPr>
      <dsp:spPr>
        <a:xfrm>
          <a:off x="2532722" y="872483"/>
          <a:ext cx="6930377" cy="6930377"/>
        </a:xfrm>
        <a:custGeom>
          <a:avLst/>
          <a:gdLst/>
          <a:ahLst/>
          <a:cxnLst/>
          <a:rect l="0" t="0" r="0" b="0"/>
          <a:pathLst>
            <a:path>
              <a:moveTo>
                <a:pt x="4379665" y="122844"/>
              </a:moveTo>
              <a:arcTo wR="3465188" hR="3465188" stAng="17118109" swAng="2416765"/>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B4B79D7-4143-4887-82AF-2B8F7EBC6CFA}">
      <dsp:nvSpPr>
        <dsp:cNvPr id="0" name=""/>
        <dsp:cNvSpPr/>
      </dsp:nvSpPr>
      <dsp:spPr>
        <a:xfrm>
          <a:off x="8351307" y="2399127"/>
          <a:ext cx="1884389" cy="1735484"/>
        </a:xfrm>
        <a:prstGeom prst="round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vi-VN" sz="6500" kern="1200" dirty="0">
              <a:solidFill>
                <a:prstClr val="white"/>
              </a:solidFill>
              <a:latin typeface="Montserrat Black" panose="00000A00000000000000" pitchFamily="2" charset="0"/>
              <a:ea typeface="+mn-ea"/>
              <a:cs typeface="+mn-cs"/>
            </a:rPr>
            <a:t>2</a:t>
          </a:r>
          <a:endParaRPr lang="en-US" sz="6500" kern="1200" dirty="0">
            <a:solidFill>
              <a:prstClr val="white"/>
            </a:solidFill>
            <a:latin typeface="Montserrat Black" panose="00000A00000000000000" pitchFamily="2" charset="0"/>
            <a:ea typeface="+mn-ea"/>
            <a:cs typeface="+mn-cs"/>
          </a:endParaRPr>
        </a:p>
      </dsp:txBody>
      <dsp:txXfrm>
        <a:off x="8436026" y="2483846"/>
        <a:ext cx="1714951" cy="1566046"/>
      </dsp:txXfrm>
    </dsp:sp>
    <dsp:sp modelId="{353A564E-9BD0-4C83-BC3E-8364202E6887}">
      <dsp:nvSpPr>
        <dsp:cNvPr id="0" name=""/>
        <dsp:cNvSpPr/>
      </dsp:nvSpPr>
      <dsp:spPr>
        <a:xfrm>
          <a:off x="2532722" y="872483"/>
          <a:ext cx="6930377" cy="6930377"/>
        </a:xfrm>
        <a:custGeom>
          <a:avLst/>
          <a:gdLst/>
          <a:ahLst/>
          <a:cxnLst/>
          <a:rect l="0" t="0" r="0" b="0"/>
          <a:pathLst>
            <a:path>
              <a:moveTo>
                <a:pt x="6925688" y="3284986"/>
              </a:moveTo>
              <a:arcTo wR="3465188" hR="3465188" stAng="21421144" swAng="2269160"/>
            </a:path>
          </a:pathLst>
        </a:custGeom>
        <a:noFill/>
        <a:ln w="9525" cap="flat" cmpd="sng" algn="ctr">
          <a:solidFill>
            <a:schemeClr val="accent5">
              <a:hueOff val="-2483469"/>
              <a:satOff val="9953"/>
              <a:lumOff val="2157"/>
              <a:alphaOff val="0"/>
            </a:schemeClr>
          </a:solidFill>
          <a:prstDash val="solid"/>
        </a:ln>
        <a:effectLst/>
      </dsp:spPr>
      <dsp:style>
        <a:lnRef idx="1">
          <a:scrgbClr r="0" g="0" b="0"/>
        </a:lnRef>
        <a:fillRef idx="0">
          <a:scrgbClr r="0" g="0" b="0"/>
        </a:fillRef>
        <a:effectRef idx="0">
          <a:scrgbClr r="0" g="0" b="0"/>
        </a:effectRef>
        <a:fontRef idx="minor"/>
      </dsp:style>
    </dsp:sp>
    <dsp:sp modelId="{AC4C3055-683B-4FB7-9D7A-9276A4C727D9}">
      <dsp:nvSpPr>
        <dsp:cNvPr id="0" name=""/>
        <dsp:cNvSpPr/>
      </dsp:nvSpPr>
      <dsp:spPr>
        <a:xfrm>
          <a:off x="7240514" y="6273326"/>
          <a:ext cx="1588369" cy="1735484"/>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vi-VN" sz="6500" kern="1200" dirty="0">
              <a:solidFill>
                <a:prstClr val="white"/>
              </a:solidFill>
              <a:latin typeface="Montserrat Black" panose="00000A00000000000000" pitchFamily="2" charset="0"/>
              <a:ea typeface="+mn-ea"/>
              <a:cs typeface="+mn-cs"/>
            </a:rPr>
            <a:t>3</a:t>
          </a:r>
          <a:endParaRPr lang="en-US" sz="6500" kern="1200" dirty="0">
            <a:solidFill>
              <a:prstClr val="white"/>
            </a:solidFill>
            <a:latin typeface="Montserrat Black" panose="00000A00000000000000" pitchFamily="2" charset="0"/>
            <a:ea typeface="+mn-ea"/>
            <a:cs typeface="+mn-cs"/>
          </a:endParaRPr>
        </a:p>
      </dsp:txBody>
      <dsp:txXfrm>
        <a:off x="7318052" y="6350864"/>
        <a:ext cx="1433293" cy="1580408"/>
      </dsp:txXfrm>
    </dsp:sp>
    <dsp:sp modelId="{15EBF45F-9077-4D8D-B18A-F3DA709CA93D}">
      <dsp:nvSpPr>
        <dsp:cNvPr id="0" name=""/>
        <dsp:cNvSpPr/>
      </dsp:nvSpPr>
      <dsp:spPr>
        <a:xfrm>
          <a:off x="2532722" y="872483"/>
          <a:ext cx="6930377" cy="6930377"/>
        </a:xfrm>
        <a:custGeom>
          <a:avLst/>
          <a:gdLst/>
          <a:ahLst/>
          <a:cxnLst/>
          <a:rect l="0" t="0" r="0" b="0"/>
          <a:pathLst>
            <a:path>
              <a:moveTo>
                <a:pt x="4684945" y="6708601"/>
              </a:moveTo>
              <a:arcTo wR="3465188" hR="3465188" stAng="4163407" swAng="2429465"/>
            </a:path>
          </a:pathLst>
        </a:custGeom>
        <a:noFill/>
        <a:ln w="9525" cap="flat" cmpd="sng" algn="ctr">
          <a:solidFill>
            <a:schemeClr val="accent5">
              <a:hueOff val="-4966938"/>
              <a:satOff val="19906"/>
              <a:lumOff val="4314"/>
              <a:alphaOff val="0"/>
            </a:schemeClr>
          </a:solidFill>
          <a:prstDash val="solid"/>
        </a:ln>
        <a:effectLst/>
      </dsp:spPr>
      <dsp:style>
        <a:lnRef idx="1">
          <a:scrgbClr r="0" g="0" b="0"/>
        </a:lnRef>
        <a:fillRef idx="0">
          <a:scrgbClr r="0" g="0" b="0"/>
        </a:fillRef>
        <a:effectRef idx="0">
          <a:scrgbClr r="0" g="0" b="0"/>
        </a:effectRef>
        <a:fontRef idx="minor"/>
      </dsp:style>
    </dsp:sp>
    <dsp:sp modelId="{0A87AA87-CA95-4772-9801-5441D4A9226E}">
      <dsp:nvSpPr>
        <dsp:cNvPr id="0" name=""/>
        <dsp:cNvSpPr/>
      </dsp:nvSpPr>
      <dsp:spPr>
        <a:xfrm>
          <a:off x="3125702" y="6273326"/>
          <a:ext cx="1670844" cy="1735484"/>
        </a:xfrm>
        <a:prstGeom prst="round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vi-VN" sz="6500" kern="1200" dirty="0">
              <a:solidFill>
                <a:prstClr val="white"/>
              </a:solidFill>
              <a:latin typeface="Montserrat Black" panose="00000A00000000000000" pitchFamily="2" charset="0"/>
              <a:ea typeface="+mn-ea"/>
              <a:cs typeface="+mn-cs"/>
            </a:rPr>
            <a:t>4</a:t>
          </a:r>
          <a:endParaRPr lang="en-US" sz="6500" kern="1200" dirty="0">
            <a:solidFill>
              <a:prstClr val="white"/>
            </a:solidFill>
            <a:latin typeface="Montserrat Black" panose="00000A00000000000000" pitchFamily="2" charset="0"/>
            <a:ea typeface="+mn-ea"/>
            <a:cs typeface="+mn-cs"/>
          </a:endParaRPr>
        </a:p>
      </dsp:txBody>
      <dsp:txXfrm>
        <a:off x="3207266" y="6354890"/>
        <a:ext cx="1507716" cy="1572356"/>
      </dsp:txXfrm>
    </dsp:sp>
    <dsp:sp modelId="{2E8C82DE-BD44-46EA-B510-538A8975BF9D}">
      <dsp:nvSpPr>
        <dsp:cNvPr id="0" name=""/>
        <dsp:cNvSpPr/>
      </dsp:nvSpPr>
      <dsp:spPr>
        <a:xfrm>
          <a:off x="2532722" y="872483"/>
          <a:ext cx="6930377" cy="6930377"/>
        </a:xfrm>
        <a:custGeom>
          <a:avLst/>
          <a:gdLst/>
          <a:ahLst/>
          <a:cxnLst/>
          <a:rect l="0" t="0" r="0" b="0"/>
          <a:pathLst>
            <a:path>
              <a:moveTo>
                <a:pt x="580615" y="5385285"/>
              </a:moveTo>
              <a:arcTo wR="3465188" hR="3465188" stAng="8781032" swAng="2198505"/>
            </a:path>
          </a:pathLst>
        </a:custGeom>
        <a:noFill/>
        <a:ln w="9525" cap="flat" cmpd="sng" algn="ctr">
          <a:solidFill>
            <a:schemeClr val="accent5">
              <a:hueOff val="-7450407"/>
              <a:satOff val="29858"/>
              <a:lumOff val="6471"/>
              <a:alphaOff val="0"/>
            </a:schemeClr>
          </a:solidFill>
          <a:prstDash val="solid"/>
        </a:ln>
        <a:effectLst/>
      </dsp:spPr>
      <dsp:style>
        <a:lnRef idx="1">
          <a:scrgbClr r="0" g="0" b="0"/>
        </a:lnRef>
        <a:fillRef idx="0">
          <a:scrgbClr r="0" g="0" b="0"/>
        </a:fillRef>
        <a:effectRef idx="0">
          <a:scrgbClr r="0" g="0" b="0"/>
        </a:effectRef>
        <a:fontRef idx="minor"/>
      </dsp:style>
    </dsp:sp>
    <dsp:sp modelId="{B18739EC-A0FB-4598-99F0-88712C7F2F55}">
      <dsp:nvSpPr>
        <dsp:cNvPr id="0" name=""/>
        <dsp:cNvSpPr/>
      </dsp:nvSpPr>
      <dsp:spPr>
        <a:xfrm>
          <a:off x="1956303" y="2399127"/>
          <a:ext cx="1492036" cy="1735484"/>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vi-VN" sz="6500" kern="1200" dirty="0">
              <a:solidFill>
                <a:prstClr val="white"/>
              </a:solidFill>
              <a:latin typeface="Montserrat Black" panose="00000A00000000000000" pitchFamily="2" charset="0"/>
              <a:ea typeface="+mn-ea"/>
              <a:cs typeface="+mn-cs"/>
            </a:rPr>
            <a:t>5</a:t>
          </a:r>
          <a:endParaRPr lang="en-US" sz="6500" kern="1200" dirty="0">
            <a:solidFill>
              <a:prstClr val="white"/>
            </a:solidFill>
            <a:latin typeface="Montserrat Black" panose="00000A00000000000000" pitchFamily="2" charset="0"/>
            <a:ea typeface="+mn-ea"/>
            <a:cs typeface="+mn-cs"/>
          </a:endParaRPr>
        </a:p>
      </dsp:txBody>
      <dsp:txXfrm>
        <a:off x="2029138" y="2471962"/>
        <a:ext cx="1346366" cy="1589814"/>
      </dsp:txXfrm>
    </dsp:sp>
    <dsp:sp modelId="{11514A95-6F37-4082-A2DC-717F365378BD}">
      <dsp:nvSpPr>
        <dsp:cNvPr id="0" name=""/>
        <dsp:cNvSpPr/>
      </dsp:nvSpPr>
      <dsp:spPr>
        <a:xfrm>
          <a:off x="2532722" y="872483"/>
          <a:ext cx="6930377" cy="6930377"/>
        </a:xfrm>
        <a:custGeom>
          <a:avLst/>
          <a:gdLst/>
          <a:ahLst/>
          <a:cxnLst/>
          <a:rect l="0" t="0" r="0" b="0"/>
          <a:pathLst>
            <a:path>
              <a:moveTo>
                <a:pt x="606655" y="1506535"/>
              </a:moveTo>
              <a:arcTo wR="3465188" hR="3465188" stAng="12865126" swAng="2416765"/>
            </a:path>
          </a:pathLst>
        </a:custGeom>
        <a:noFill/>
        <a:ln w="9525" cap="flat" cmpd="sng" algn="ctr">
          <a:solidFill>
            <a:schemeClr val="accent5">
              <a:hueOff val="-9933876"/>
              <a:satOff val="39811"/>
              <a:lumOff val="8628"/>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C9B1A-263E-4D44-B627-7A7901859896}" type="datetimeFigureOut">
              <a:rPr lang="en-US" smtClean="0"/>
              <a:t>10/11/2025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ED134C-7DAD-4147-92E1-857347782103}" type="slidenum">
              <a:rPr lang="en-US" smtClean="0"/>
              <a:t>‹#›</a:t>
            </a:fld>
            <a:endParaRPr lang="en-US"/>
          </a:p>
        </p:txBody>
      </p:sp>
    </p:spTree>
    <p:extLst>
      <p:ext uri="{BB962C8B-B14F-4D97-AF65-F5344CB8AC3E}">
        <p14:creationId xmlns:p14="http://schemas.microsoft.com/office/powerpoint/2010/main" val="447463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ED134C-7DAD-4147-92E1-857347782103}" type="slidenum">
              <a:rPr lang="en-US" smtClean="0"/>
              <a:t>6</a:t>
            </a:fld>
            <a:endParaRPr lang="en-US"/>
          </a:p>
        </p:txBody>
      </p:sp>
    </p:spTree>
    <p:extLst>
      <p:ext uri="{BB962C8B-B14F-4D97-AF65-F5344CB8AC3E}">
        <p14:creationId xmlns:p14="http://schemas.microsoft.com/office/powerpoint/2010/main" val="2595532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2BFA6248-9075-44F6-BABA-ACCDFFA54742}"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pPr/>
              <a:t>‹#›</a:t>
            </a:fld>
            <a:endParaRPr lang="en-US"/>
          </a:p>
        </p:txBody>
      </p:sp>
    </p:spTree>
    <p:extLst>
      <p:ext uri="{BB962C8B-B14F-4D97-AF65-F5344CB8AC3E}">
        <p14:creationId xmlns:p14="http://schemas.microsoft.com/office/powerpoint/2010/main" val="326481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pPr/>
              <a:t>‹#›</a:t>
            </a:fld>
            <a:endParaRPr lang="en-US"/>
          </a:p>
        </p:txBody>
      </p:sp>
    </p:spTree>
    <p:extLst>
      <p:ext uri="{BB962C8B-B14F-4D97-AF65-F5344CB8AC3E}">
        <p14:creationId xmlns:p14="http://schemas.microsoft.com/office/powerpoint/2010/main" val="119202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7" y="6884198"/>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FA6248-9075-44F6-BABA-ACCDFFA54742}"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pPr/>
              <a:t>‹#›</a:t>
            </a:fld>
            <a:endParaRPr lang="en-US"/>
          </a:p>
        </p:txBody>
      </p:sp>
    </p:spTree>
    <p:extLst>
      <p:ext uri="{BB962C8B-B14F-4D97-AF65-F5344CB8AC3E}">
        <p14:creationId xmlns:p14="http://schemas.microsoft.com/office/powerpoint/2010/main" val="73341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FA6248-9075-44F6-BABA-ACCDFFA54742}" type="datetimeFigureOut">
              <a:rPr lang="en-US" smtClean="0"/>
              <a:pPr/>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pPr/>
              <a:t>‹#›</a:t>
            </a:fld>
            <a:endParaRPr lang="en-US"/>
          </a:p>
        </p:txBody>
      </p:sp>
    </p:spTree>
    <p:extLst>
      <p:ext uri="{BB962C8B-B14F-4D97-AF65-F5344CB8AC3E}">
        <p14:creationId xmlns:p14="http://schemas.microsoft.com/office/powerpoint/2010/main" val="1438951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1"/>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FA6248-9075-44F6-BABA-ACCDFFA54742}" type="datetimeFigureOut">
              <a:rPr lang="en-US" smtClean="0"/>
              <a:pPr/>
              <a:t>10/11/2025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D0A7C2-3364-4B6C-B187-A7ABF31AEE8C}" type="slidenum">
              <a:rPr lang="en-US" smtClean="0"/>
              <a:pPr/>
              <a:t>‹#›</a:t>
            </a:fld>
            <a:endParaRPr lang="en-US"/>
          </a:p>
        </p:txBody>
      </p:sp>
    </p:spTree>
    <p:extLst>
      <p:ext uri="{BB962C8B-B14F-4D97-AF65-F5344CB8AC3E}">
        <p14:creationId xmlns:p14="http://schemas.microsoft.com/office/powerpoint/2010/main" val="382910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FA6248-9075-44F6-BABA-ACCDFFA54742}" type="datetimeFigureOut">
              <a:rPr lang="en-US" smtClean="0"/>
              <a:pPr/>
              <a:t>10/11/2025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D0A7C2-3364-4B6C-B187-A7ABF31AEE8C}" type="slidenum">
              <a:rPr lang="en-US" smtClean="0"/>
              <a:pPr/>
              <a:t>‹#›</a:t>
            </a:fld>
            <a:endParaRPr lang="en-US"/>
          </a:p>
        </p:txBody>
      </p:sp>
    </p:spTree>
    <p:extLst>
      <p:ext uri="{BB962C8B-B14F-4D97-AF65-F5344CB8AC3E}">
        <p14:creationId xmlns:p14="http://schemas.microsoft.com/office/powerpoint/2010/main" val="3674382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A6248-9075-44F6-BABA-ACCDFFA54742}" type="datetimeFigureOut">
              <a:rPr lang="en-US" smtClean="0"/>
              <a:pPr/>
              <a:t>10/11/2025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D0A7C2-3364-4B6C-B187-A7ABF31AEE8C}" type="slidenum">
              <a:rPr lang="en-US" smtClean="0"/>
              <a:pPr/>
              <a:t>‹#›</a:t>
            </a:fld>
            <a:endParaRPr lang="en-US"/>
          </a:p>
        </p:txBody>
      </p:sp>
    </p:spTree>
    <p:extLst>
      <p:ext uri="{BB962C8B-B14F-4D97-AF65-F5344CB8AC3E}">
        <p14:creationId xmlns:p14="http://schemas.microsoft.com/office/powerpoint/2010/main" val="1541757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pPr/>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pPr/>
              <a:t>‹#›</a:t>
            </a:fld>
            <a:endParaRPr lang="en-US"/>
          </a:p>
        </p:txBody>
      </p:sp>
    </p:spTree>
    <p:extLst>
      <p:ext uri="{BB962C8B-B14F-4D97-AF65-F5344CB8AC3E}">
        <p14:creationId xmlns:p14="http://schemas.microsoft.com/office/powerpoint/2010/main" val="339092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41"/>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pPr/>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pPr/>
              <a:t>‹#›</a:t>
            </a:fld>
            <a:endParaRPr lang="en-US"/>
          </a:p>
        </p:txBody>
      </p:sp>
    </p:spTree>
    <p:extLst>
      <p:ext uri="{BB962C8B-B14F-4D97-AF65-F5344CB8AC3E}">
        <p14:creationId xmlns:p14="http://schemas.microsoft.com/office/powerpoint/2010/main" val="314417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pPr/>
              <a:t>‹#›</a:t>
            </a:fld>
            <a:endParaRPr lang="en-US"/>
          </a:p>
        </p:txBody>
      </p:sp>
    </p:spTree>
    <p:extLst>
      <p:ext uri="{BB962C8B-B14F-4D97-AF65-F5344CB8AC3E}">
        <p14:creationId xmlns:p14="http://schemas.microsoft.com/office/powerpoint/2010/main" val="103865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2"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pPr/>
              <a:t>‹#›</a:t>
            </a:fld>
            <a:endParaRPr lang="en-US"/>
          </a:p>
        </p:txBody>
      </p:sp>
    </p:spTree>
    <p:extLst>
      <p:ext uri="{BB962C8B-B14F-4D97-AF65-F5344CB8AC3E}">
        <p14:creationId xmlns:p14="http://schemas.microsoft.com/office/powerpoint/2010/main" val="991206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8452309" y="6379370"/>
            <a:ext cx="1371600" cy="1371600"/>
          </a:xfrm>
        </p:spPr>
        <p:txBody>
          <a:bodyPr/>
          <a:lstStyle/>
          <a:p>
            <a:endParaRPr lang="en-US"/>
          </a:p>
        </p:txBody>
      </p:sp>
    </p:spTree>
    <p:extLst>
      <p:ext uri="{BB962C8B-B14F-4D97-AF65-F5344CB8AC3E}">
        <p14:creationId xmlns:p14="http://schemas.microsoft.com/office/powerpoint/2010/main" val="85709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8452309" y="6379370"/>
            <a:ext cx="1371600" cy="1371600"/>
          </a:xfrm>
        </p:spPr>
        <p:txBody>
          <a:bodyPr/>
          <a:lstStyle/>
          <a:p>
            <a:endParaRPr lang="en-US"/>
          </a:p>
        </p:txBody>
      </p:sp>
    </p:spTree>
    <p:extLst>
      <p:ext uri="{BB962C8B-B14F-4D97-AF65-F5344CB8AC3E}">
        <p14:creationId xmlns:p14="http://schemas.microsoft.com/office/powerpoint/2010/main" val="363804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8452309" y="6379370"/>
            <a:ext cx="1371600" cy="1371600"/>
          </a:xfrm>
        </p:spPr>
        <p:txBody>
          <a:bodyPr/>
          <a:lstStyle/>
          <a:p>
            <a:endParaRPr lang="en-US"/>
          </a:p>
        </p:txBody>
      </p:sp>
    </p:spTree>
    <p:extLst>
      <p:ext uri="{BB962C8B-B14F-4D97-AF65-F5344CB8AC3E}">
        <p14:creationId xmlns:p14="http://schemas.microsoft.com/office/powerpoint/2010/main" val="302295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8452309" y="6379370"/>
            <a:ext cx="1371600" cy="1371600"/>
          </a:xfrm>
        </p:spPr>
        <p:txBody>
          <a:bodyPr/>
          <a:lstStyle/>
          <a:p>
            <a:endParaRPr lang="en-US"/>
          </a:p>
        </p:txBody>
      </p:sp>
    </p:spTree>
    <p:extLst>
      <p:ext uri="{BB962C8B-B14F-4D97-AF65-F5344CB8AC3E}">
        <p14:creationId xmlns:p14="http://schemas.microsoft.com/office/powerpoint/2010/main" val="2020351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8452309" y="6379370"/>
            <a:ext cx="1371600" cy="1371600"/>
          </a:xfrm>
        </p:spPr>
        <p:txBody>
          <a:bodyPr/>
          <a:lstStyle/>
          <a:p>
            <a:endParaRPr lang="en-US"/>
          </a:p>
        </p:txBody>
      </p:sp>
    </p:spTree>
    <p:extLst>
      <p:ext uri="{BB962C8B-B14F-4D97-AF65-F5344CB8AC3E}">
        <p14:creationId xmlns:p14="http://schemas.microsoft.com/office/powerpoint/2010/main" val="184066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440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2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5FDA14-2AF9-4196-8B6B-6FFFC00AAC42}"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A0BCA-46FC-4B40-8B25-3C4BB3F4A477}" type="slidenum">
              <a:rPr lang="en-US" smtClean="0"/>
              <a:t>‹#›</a:t>
            </a:fld>
            <a:endParaRPr lang="en-US"/>
          </a:p>
        </p:txBody>
      </p:sp>
    </p:spTree>
    <p:extLst>
      <p:ext uri="{BB962C8B-B14F-4D97-AF65-F5344CB8AC3E}">
        <p14:creationId xmlns:p14="http://schemas.microsoft.com/office/powerpoint/2010/main" val="2212086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5FDA14-2AF9-4196-8B6B-6FFFC00AAC42}"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A0BCA-46FC-4B40-8B25-3C4BB3F4A477}" type="slidenum">
              <a:rPr lang="en-US" smtClean="0"/>
              <a:t>‹#›</a:t>
            </a:fld>
            <a:endParaRPr lang="en-US"/>
          </a:p>
        </p:txBody>
      </p:sp>
    </p:spTree>
    <p:extLst>
      <p:ext uri="{BB962C8B-B14F-4D97-AF65-F5344CB8AC3E}">
        <p14:creationId xmlns:p14="http://schemas.microsoft.com/office/powerpoint/2010/main" val="2812041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5FDA14-2AF9-4196-8B6B-6FFFC00AAC42}"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A0BCA-46FC-4B40-8B25-3C4BB3F4A477}" type="slidenum">
              <a:rPr lang="en-US" smtClean="0"/>
              <a:t>‹#›</a:t>
            </a:fld>
            <a:endParaRPr lang="en-US"/>
          </a:p>
        </p:txBody>
      </p:sp>
    </p:spTree>
    <p:extLst>
      <p:ext uri="{BB962C8B-B14F-4D97-AF65-F5344CB8AC3E}">
        <p14:creationId xmlns:p14="http://schemas.microsoft.com/office/powerpoint/2010/main" val="19119565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5FDA14-2AF9-4196-8B6B-6FFFC00AAC42}"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4A0BCA-46FC-4B40-8B25-3C4BB3F4A477}" type="slidenum">
              <a:rPr lang="en-US" smtClean="0"/>
              <a:t>‹#›</a:t>
            </a:fld>
            <a:endParaRPr lang="en-US"/>
          </a:p>
        </p:txBody>
      </p:sp>
    </p:spTree>
    <p:extLst>
      <p:ext uri="{BB962C8B-B14F-4D97-AF65-F5344CB8AC3E}">
        <p14:creationId xmlns:p14="http://schemas.microsoft.com/office/powerpoint/2010/main" val="3789101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5FDA14-2AF9-4196-8B6B-6FFFC00AAC42}" type="datetimeFigureOut">
              <a:rPr lang="en-US" smtClean="0"/>
              <a:t>10/11/2025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4A0BCA-46FC-4B40-8B25-3C4BB3F4A477}" type="slidenum">
              <a:rPr lang="en-US" smtClean="0"/>
              <a:t>‹#›</a:t>
            </a:fld>
            <a:endParaRPr lang="en-US"/>
          </a:p>
        </p:txBody>
      </p:sp>
    </p:spTree>
    <p:extLst>
      <p:ext uri="{BB962C8B-B14F-4D97-AF65-F5344CB8AC3E}">
        <p14:creationId xmlns:p14="http://schemas.microsoft.com/office/powerpoint/2010/main" val="2311399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5FDA14-2AF9-4196-8B6B-6FFFC00AAC42}" type="datetimeFigureOut">
              <a:rPr lang="en-US" smtClean="0"/>
              <a:t>10/11/2025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4A0BCA-46FC-4B40-8B25-3C4BB3F4A477}" type="slidenum">
              <a:rPr lang="en-US" smtClean="0"/>
              <a:t>‹#›</a:t>
            </a:fld>
            <a:endParaRPr lang="en-US"/>
          </a:p>
        </p:txBody>
      </p:sp>
    </p:spTree>
    <p:extLst>
      <p:ext uri="{BB962C8B-B14F-4D97-AF65-F5344CB8AC3E}">
        <p14:creationId xmlns:p14="http://schemas.microsoft.com/office/powerpoint/2010/main" val="563805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5FDA14-2AF9-4196-8B6B-6FFFC00AAC42}" type="datetimeFigureOut">
              <a:rPr lang="en-US" smtClean="0"/>
              <a:t>10/11/2025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4A0BCA-46FC-4B40-8B25-3C4BB3F4A477}" type="slidenum">
              <a:rPr lang="en-US" smtClean="0"/>
              <a:t>‹#›</a:t>
            </a:fld>
            <a:endParaRPr lang="en-US"/>
          </a:p>
        </p:txBody>
      </p:sp>
    </p:spTree>
    <p:extLst>
      <p:ext uri="{BB962C8B-B14F-4D97-AF65-F5344CB8AC3E}">
        <p14:creationId xmlns:p14="http://schemas.microsoft.com/office/powerpoint/2010/main" val="17500790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5FDA14-2AF9-4196-8B6B-6FFFC00AAC42}"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4A0BCA-46FC-4B40-8B25-3C4BB3F4A477}" type="slidenum">
              <a:rPr lang="en-US" smtClean="0"/>
              <a:t>‹#›</a:t>
            </a:fld>
            <a:endParaRPr lang="en-US"/>
          </a:p>
        </p:txBody>
      </p:sp>
    </p:spTree>
    <p:extLst>
      <p:ext uri="{BB962C8B-B14F-4D97-AF65-F5344CB8AC3E}">
        <p14:creationId xmlns:p14="http://schemas.microsoft.com/office/powerpoint/2010/main" val="255777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5FDA14-2AF9-4196-8B6B-6FFFC00AAC42}"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4A0BCA-46FC-4B40-8B25-3C4BB3F4A477}" type="slidenum">
              <a:rPr lang="en-US" smtClean="0"/>
              <a:t>‹#›</a:t>
            </a:fld>
            <a:endParaRPr lang="en-US"/>
          </a:p>
        </p:txBody>
      </p:sp>
    </p:spTree>
    <p:extLst>
      <p:ext uri="{BB962C8B-B14F-4D97-AF65-F5344CB8AC3E}">
        <p14:creationId xmlns:p14="http://schemas.microsoft.com/office/powerpoint/2010/main" val="690222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5FDA14-2AF9-4196-8B6B-6FFFC00AAC42}"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A0BCA-46FC-4B40-8B25-3C4BB3F4A477}" type="slidenum">
              <a:rPr lang="en-US" smtClean="0"/>
              <a:t>‹#›</a:t>
            </a:fld>
            <a:endParaRPr lang="en-US"/>
          </a:p>
        </p:txBody>
      </p:sp>
    </p:spTree>
    <p:extLst>
      <p:ext uri="{BB962C8B-B14F-4D97-AF65-F5344CB8AC3E}">
        <p14:creationId xmlns:p14="http://schemas.microsoft.com/office/powerpoint/2010/main" val="1678303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5FDA14-2AF9-4196-8B6B-6FFFC00AAC42}"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A0BCA-46FC-4B40-8B25-3C4BB3F4A477}" type="slidenum">
              <a:rPr lang="en-US" smtClean="0"/>
              <a:t>‹#›</a:t>
            </a:fld>
            <a:endParaRPr lang="en-US"/>
          </a:p>
        </p:txBody>
      </p:sp>
    </p:spTree>
    <p:extLst>
      <p:ext uri="{BB962C8B-B14F-4D97-AF65-F5344CB8AC3E}">
        <p14:creationId xmlns:p14="http://schemas.microsoft.com/office/powerpoint/2010/main" val="4140442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1"/>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FA6248-9075-44F6-BABA-ACCDFFA54742}" type="datetimeFigureOut">
              <a:rPr lang="en-US" smtClean="0"/>
              <a:pPr/>
              <a:t>10/11/2025</a:t>
            </a:fld>
            <a:endParaRPr lang="en-US"/>
          </a:p>
        </p:txBody>
      </p:sp>
      <p:sp>
        <p:nvSpPr>
          <p:cNvPr id="5" name="Footer Placeholder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FD0A7C2-3364-4B6C-B187-A7ABF31AEE8C}" type="slidenum">
              <a:rPr lang="en-US" smtClean="0"/>
              <a:pPr/>
              <a:t>‹#›</a:t>
            </a:fld>
            <a:endParaRPr lang="en-US"/>
          </a:p>
        </p:txBody>
      </p:sp>
    </p:spTree>
    <p:extLst>
      <p:ext uri="{BB962C8B-B14F-4D97-AF65-F5344CB8AC3E}">
        <p14:creationId xmlns:p14="http://schemas.microsoft.com/office/powerpoint/2010/main" val="3906353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5FDA14-2AF9-4196-8B6B-6FFFC00AAC42}" type="datetimeFigureOut">
              <a:rPr lang="en-US" smtClean="0"/>
              <a:t>10/11/2025</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575" b="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24A0BCA-46FC-4B40-8B25-3C4BB3F4A477}" type="slidenum">
              <a:rPr lang="en-US" smtClean="0"/>
              <a:t>‹#›</a:t>
            </a:fld>
            <a:endParaRPr lang="en-US"/>
          </a:p>
        </p:txBody>
      </p:sp>
    </p:spTree>
    <p:extLst>
      <p:ext uri="{BB962C8B-B14F-4D97-AF65-F5344CB8AC3E}">
        <p14:creationId xmlns:p14="http://schemas.microsoft.com/office/powerpoint/2010/main" val="3455725210"/>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openxmlformats.org/officeDocument/2006/relationships/image" Target="../media/image19.png"/><Relationship Id="rId12"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21.sv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3.xml"/><Relationship Id="rId7" Type="http://schemas.openxmlformats.org/officeDocument/2006/relationships/image" Target="../media/image52.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1.gif"/><Relationship Id="rId5" Type="http://schemas.openxmlformats.org/officeDocument/2006/relationships/image" Target="../media/image50.png"/><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1.xml"/><Relationship Id="rId7" Type="http://schemas.openxmlformats.org/officeDocument/2006/relationships/image" Target="../media/image24.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1.jpeg"/><Relationship Id="rId7" Type="http://schemas.openxmlformats.org/officeDocument/2006/relationships/image" Target="../media/image35.jp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361063" y="94184"/>
            <a:ext cx="18283238" cy="10191477"/>
            <a:chOff x="0" y="39"/>
            <a:chExt cx="5760" cy="4281"/>
          </a:xfrm>
        </p:grpSpPr>
        <p:pic>
          <p:nvPicPr>
            <p:cNvPr id="6147" name="Picture 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9" y="3329"/>
              <a:ext cx="1022" cy="89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2" y="3397"/>
              <a:ext cx="1008" cy="92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0" y="39"/>
              <a:ext cx="960" cy="87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752" y="45"/>
              <a:ext cx="963" cy="9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1445254" y="874283"/>
            <a:ext cx="15836684" cy="9337235"/>
            <a:chOff x="1499757" y="1406870"/>
            <a:chExt cx="10421572" cy="6226444"/>
          </a:xfrm>
        </p:grpSpPr>
        <p:sp>
          <p:nvSpPr>
            <p:cNvPr id="3" name="Rectangle 2"/>
            <p:cNvSpPr/>
            <p:nvPr/>
          </p:nvSpPr>
          <p:spPr>
            <a:xfrm>
              <a:off x="1499757" y="1406870"/>
              <a:ext cx="9525048" cy="6226444"/>
            </a:xfrm>
            <a:prstGeom prst="rect">
              <a:avLst/>
            </a:prstGeom>
            <a:noFill/>
          </p:spPr>
          <p:txBody>
            <a:bodyPr spcFirstLastPara="1" wrap="none" lIns="137124" tIns="68562" rIns="137124" bIns="68562" numCol="1">
              <a:prstTxWarp prst="textArchUp">
                <a:avLst/>
              </a:prstTxWarp>
              <a:spAutoFit/>
            </a:bodyPr>
            <a:lstStyle/>
            <a:p>
              <a:pPr algn="ctr"/>
              <a:r>
                <a:rPr lang="en-US" sz="8097" b="1" dirty="0">
                  <a:ln w="6600">
                    <a:solidFill>
                      <a:schemeClr val="accent2"/>
                    </a:solidFill>
                    <a:prstDash val="solid"/>
                  </a:ln>
                  <a:solidFill>
                    <a:srgbClr val="0000CC"/>
                  </a:solidFill>
                  <a:effectLst>
                    <a:outerShdw dist="38100" dir="2700000" algn="tl" rotWithShape="0">
                      <a:schemeClr val="accent2"/>
                    </a:outerShdw>
                  </a:effectLst>
                </a:rPr>
                <a:t>NHIỆT LIỆT CHÀO MỪNG CÁC THẦY CÔ GIÁO</a:t>
              </a:r>
            </a:p>
          </p:txBody>
        </p:sp>
        <p:sp>
          <p:nvSpPr>
            <p:cNvPr id="4" name="TextBox 3"/>
            <p:cNvSpPr txBox="1"/>
            <p:nvPr/>
          </p:nvSpPr>
          <p:spPr>
            <a:xfrm>
              <a:off x="1523943" y="4420015"/>
              <a:ext cx="10397386" cy="892784"/>
            </a:xfrm>
            <a:prstGeom prst="rect">
              <a:avLst/>
            </a:prstGeom>
            <a:noFill/>
          </p:spPr>
          <p:txBody>
            <a:bodyPr wrap="square" rtlCol="0">
              <a:spAutoFit/>
            </a:bodyPr>
            <a:lstStyle/>
            <a:p>
              <a:r>
                <a:rPr lang="en-US" sz="8100" dirty="0">
                  <a:solidFill>
                    <a:srgbClr val="FF0000"/>
                  </a:solidFill>
                  <a:latin typeface="Times New Roman" pitchFamily="18" charset="0"/>
                  <a:cs typeface="Times New Roman" pitchFamily="18" charset="0"/>
                </a:rPr>
                <a:t>VỀ DỰ GIỜ MĨ THUẬT </a:t>
              </a:r>
              <a:r>
                <a:rPr lang="en-US" sz="8100">
                  <a:solidFill>
                    <a:srgbClr val="FF0000"/>
                  </a:solidFill>
                  <a:latin typeface="Times New Roman" pitchFamily="18" charset="0"/>
                  <a:cs typeface="Times New Roman" pitchFamily="18" charset="0"/>
                </a:rPr>
                <a:t>LỚP 5</a:t>
              </a:r>
              <a:r>
                <a:rPr lang="en-US" sz="8100" dirty="0">
                  <a:solidFill>
                    <a:srgbClr val="FF0000"/>
                  </a:solidFill>
                  <a:latin typeface="Times New Roman" pitchFamily="18" charset="0"/>
                  <a:cs typeface="Times New Roman" pitchFamily="18" charset="0"/>
                </a:rPr>
                <a:t>C</a:t>
              </a:r>
            </a:p>
          </p:txBody>
        </p:sp>
        <p:pic>
          <p:nvPicPr>
            <p:cNvPr id="6" name="Picture 5"/>
            <p:cNvPicPr>
              <a:picLocks noChangeAspect="1"/>
            </p:cNvPicPr>
            <p:nvPr/>
          </p:nvPicPr>
          <p:blipFill>
            <a:blip r:embed="rId4"/>
            <a:stretch>
              <a:fillRect/>
            </a:stretch>
          </p:blipFill>
          <p:spPr>
            <a:xfrm>
              <a:off x="2839825" y="1696936"/>
              <a:ext cx="6766560" cy="2979639"/>
            </a:xfrm>
            <a:prstGeom prst="ellipse">
              <a:avLst/>
            </a:prstGeom>
            <a:ln>
              <a:noFill/>
            </a:ln>
            <a:effectLst>
              <a:softEdge rad="112500"/>
            </a:effectLst>
          </p:spPr>
        </p:pic>
      </p:grpSp>
      <p:sp>
        <p:nvSpPr>
          <p:cNvPr id="5" name="Rectangle 4"/>
          <p:cNvSpPr/>
          <p:nvPr/>
        </p:nvSpPr>
        <p:spPr>
          <a:xfrm>
            <a:off x="1943102" y="7396102"/>
            <a:ext cx="12573197" cy="1384510"/>
          </a:xfrm>
          <a:prstGeom prst="rect">
            <a:avLst/>
          </a:prstGeom>
          <a:noFill/>
        </p:spPr>
        <p:txBody>
          <a:bodyPr wrap="square" lIns="137124" tIns="68562" rIns="137124" bIns="68562">
            <a:spAutoFit/>
          </a:bodyPr>
          <a:lstStyle/>
          <a:p>
            <a:pPr algn="ctr"/>
            <a:r>
              <a:rPr lang="en-US" sz="8097"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GV: ĐỖ THỊ HUẾ</a:t>
            </a:r>
          </a:p>
        </p:txBody>
      </p:sp>
    </p:spTree>
    <p:extLst>
      <p:ext uri="{BB962C8B-B14F-4D97-AF65-F5344CB8AC3E}">
        <p14:creationId xmlns:p14="http://schemas.microsoft.com/office/powerpoint/2010/main" val="571473936"/>
      </p:ext>
    </p:extLst>
  </p:cSld>
  <p:clrMapOvr>
    <a:masterClrMapping/>
  </p:clrMapOvr>
  <p:transition>
    <p:blinds/>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13" name="TextBox 13"/>
          <p:cNvSpPr txBox="1"/>
          <p:nvPr/>
        </p:nvSpPr>
        <p:spPr>
          <a:xfrm>
            <a:off x="762000" y="1104900"/>
            <a:ext cx="15237898" cy="1445845"/>
          </a:xfrm>
          <a:prstGeom prst="rect">
            <a:avLst/>
          </a:prstGeom>
        </p:spPr>
        <p:txBody>
          <a:bodyPr wrap="square" lIns="0" tIns="0" rIns="0" bIns="0" rtlCol="0" anchor="t">
            <a:spAutoFit/>
          </a:bodyPr>
          <a:lstStyle/>
          <a:p>
            <a:pPr algn="l">
              <a:lnSpc>
                <a:spcPct val="107000"/>
              </a:lnSpc>
              <a:spcAft>
                <a:spcPts val="800"/>
              </a:spcAft>
            </a:pPr>
            <a:r>
              <a:rPr lang="vi-VN" sz="3600" b="1" dirty="0">
                <a:ea typeface="Calibri" panose="020F0502020204030204" pitchFamily="34" charset="0"/>
                <a:cs typeface="Times New Roman" panose="02020603050405020304" pitchFamily="18" charset="0"/>
              </a:rPr>
              <a:t> </a:t>
            </a:r>
            <a:endParaRPr lang="en-US" sz="5400" b="1" dirty="0">
              <a:ea typeface="Calibri" panose="020F0502020204030204" pitchFamily="34" charset="0"/>
              <a:cs typeface="Times New Roman" panose="02020603050405020304" pitchFamily="18" charset="0"/>
            </a:endParaRPr>
          </a:p>
          <a:p>
            <a:pPr>
              <a:lnSpc>
                <a:spcPct val="107000"/>
              </a:lnSpc>
              <a:spcAft>
                <a:spcPts val="800"/>
              </a:spcAft>
            </a:pPr>
            <a:r>
              <a:rPr lang="vi-VN" sz="4800" dirty="0">
                <a:effectLst/>
                <a:ea typeface="Calibri" panose="020F0502020204030204" pitchFamily="34" charset="0"/>
                <a:cs typeface="Times New Roman" panose="02020603050405020304" pitchFamily="18" charset="0"/>
              </a:rPr>
              <a:t>Trưng bày sản phẩm và chia sẻ</a:t>
            </a:r>
            <a:endParaRPr lang="en-US" sz="4800" dirty="0">
              <a:effectLst/>
              <a:ea typeface="Calibri" panose="020F0502020204030204" pitchFamily="34" charset="0"/>
              <a:cs typeface="Times New Roman" panose="02020603050405020304" pitchFamily="18" charset="0"/>
            </a:endParaRPr>
          </a:p>
        </p:txBody>
      </p:sp>
      <p:sp>
        <p:nvSpPr>
          <p:cNvPr id="15" name="TextBox 6">
            <a:extLst>
              <a:ext uri="{FF2B5EF4-FFF2-40B4-BE49-F238E27FC236}">
                <a16:creationId xmlns:a16="http://schemas.microsoft.com/office/drawing/2014/main" id="{78AD9B68-9CD4-2FDB-8D75-7C719DDF8385}"/>
              </a:ext>
            </a:extLst>
          </p:cNvPr>
          <p:cNvSpPr txBox="1"/>
          <p:nvPr/>
        </p:nvSpPr>
        <p:spPr>
          <a:xfrm>
            <a:off x="526187" y="3238500"/>
            <a:ext cx="17297400" cy="5395323"/>
          </a:xfrm>
          <a:prstGeom prst="rect">
            <a:avLst/>
          </a:prstGeom>
        </p:spPr>
        <p:txBody>
          <a:bodyPr wrap="square" lIns="0" tIns="0" rIns="0" bIns="0" rtlCol="0" anchor="t">
            <a:spAutoFit/>
          </a:bodyPr>
          <a:lstStyle/>
          <a:p>
            <a:pPr algn="l">
              <a:lnSpc>
                <a:spcPct val="107000"/>
              </a:lnSpc>
              <a:spcAft>
                <a:spcPts val="800"/>
              </a:spcAft>
            </a:pPr>
            <a:r>
              <a:rPr lang="vi-VN" sz="4000" dirty="0">
                <a:effectLst/>
                <a:latin typeface="Arial (Body)"/>
              </a:rPr>
              <a:t>• Em thích bài vẽ in nào nhất? Vì sao?</a:t>
            </a:r>
            <a:endParaRPr lang="en-US" sz="4000" dirty="0">
              <a:effectLst/>
              <a:latin typeface="Arial (Body)"/>
            </a:endParaRPr>
          </a:p>
          <a:p>
            <a:pPr algn="l">
              <a:lnSpc>
                <a:spcPct val="107000"/>
              </a:lnSpc>
              <a:spcAft>
                <a:spcPts val="800"/>
              </a:spcAft>
            </a:pPr>
            <a:r>
              <a:rPr lang="vi-VN" sz="4000" dirty="0">
                <a:effectLst/>
                <a:latin typeface="Arial (Body)"/>
              </a:rPr>
              <a:t>• </a:t>
            </a:r>
            <a:r>
              <a:rPr lang="en-US" sz="4000" dirty="0" err="1">
                <a:latin typeface="Arial (Body)"/>
              </a:rPr>
              <a:t>Hình</a:t>
            </a:r>
            <a:r>
              <a:rPr lang="en-US" sz="4000" dirty="0">
                <a:latin typeface="Arial (Body)"/>
              </a:rPr>
              <a:t> </a:t>
            </a:r>
            <a:r>
              <a:rPr lang="en-US" sz="4000" dirty="0" err="1">
                <a:latin typeface="Arial (Body)"/>
              </a:rPr>
              <a:t>ảnh</a:t>
            </a:r>
            <a:r>
              <a:rPr lang="en-US" sz="4000" dirty="0">
                <a:latin typeface="Arial (Body)"/>
              </a:rPr>
              <a:t> </a:t>
            </a:r>
            <a:r>
              <a:rPr lang="en-US" sz="4000" dirty="0" err="1">
                <a:latin typeface="Arial (Body)"/>
              </a:rPr>
              <a:t>trong</a:t>
            </a:r>
            <a:r>
              <a:rPr lang="vi-VN" sz="4000" dirty="0">
                <a:effectLst/>
                <a:latin typeface="Arial (Body)"/>
              </a:rPr>
              <a:t> tranh in?</a:t>
            </a:r>
            <a:endParaRPr lang="en-US" sz="4000" dirty="0">
              <a:effectLst/>
              <a:latin typeface="Arial (Body)"/>
            </a:endParaRPr>
          </a:p>
          <a:p>
            <a:pPr algn="l">
              <a:lnSpc>
                <a:spcPct val="107000"/>
              </a:lnSpc>
              <a:spcAft>
                <a:spcPts val="800"/>
              </a:spcAft>
            </a:pPr>
            <a:r>
              <a:rPr lang="vi-VN" sz="4000" dirty="0">
                <a:effectLst/>
                <a:latin typeface="Arial (Body)"/>
              </a:rPr>
              <a:t>• </a:t>
            </a:r>
            <a:r>
              <a:rPr lang="en-US" sz="4000" dirty="0">
                <a:effectLst/>
                <a:latin typeface="Arial (Body)"/>
              </a:rPr>
              <a:t>Các</a:t>
            </a:r>
            <a:r>
              <a:rPr lang="vi-VN" sz="4000" dirty="0">
                <a:effectLst/>
                <a:latin typeface="Arial (Body)"/>
              </a:rPr>
              <a:t> </a:t>
            </a:r>
            <a:r>
              <a:rPr lang="en-US" sz="4000" dirty="0">
                <a:latin typeface="Arial (Body)"/>
              </a:rPr>
              <a:t>s</a:t>
            </a:r>
            <a:r>
              <a:rPr lang="vi-VN" sz="4000" dirty="0">
                <a:effectLst/>
                <a:latin typeface="Arial (Body)"/>
              </a:rPr>
              <a:t>ắc độ đậm nhạt </a:t>
            </a:r>
            <a:r>
              <a:rPr lang="en-US" sz="4000" dirty="0" err="1">
                <a:effectLst/>
                <a:latin typeface="Arial (Body)"/>
              </a:rPr>
              <a:t>thể</a:t>
            </a:r>
            <a:r>
              <a:rPr lang="en-US" sz="4000" dirty="0">
                <a:effectLst/>
                <a:latin typeface="Arial (Body)"/>
              </a:rPr>
              <a:t> </a:t>
            </a:r>
            <a:r>
              <a:rPr lang="en-US" sz="4000" dirty="0" err="1">
                <a:effectLst/>
                <a:latin typeface="Arial (Body)"/>
              </a:rPr>
              <a:t>hiện</a:t>
            </a:r>
            <a:r>
              <a:rPr lang="en-US" sz="4000" dirty="0">
                <a:effectLst/>
                <a:latin typeface="Arial (Body)"/>
              </a:rPr>
              <a:t> </a:t>
            </a:r>
            <a:r>
              <a:rPr lang="vi-VN" sz="4000" dirty="0">
                <a:effectLst/>
                <a:latin typeface="Arial (Body)"/>
              </a:rPr>
              <a:t>trong tranh in ?  </a:t>
            </a:r>
            <a:endParaRPr lang="en-US" sz="4000" dirty="0">
              <a:effectLst/>
              <a:latin typeface="Arial (Body)"/>
            </a:endParaRPr>
          </a:p>
          <a:p>
            <a:pPr algn="l">
              <a:lnSpc>
                <a:spcPct val="107000"/>
              </a:lnSpc>
              <a:spcAft>
                <a:spcPts val="800"/>
              </a:spcAft>
            </a:pPr>
            <a:r>
              <a:rPr lang="vi-VN" sz="4000" dirty="0">
                <a:effectLst/>
                <a:latin typeface="Arial (Body)"/>
              </a:rPr>
              <a:t>•  Em đã điều chỉnh màu như thế nào để khi in có được độ đậm nhạt đó?</a:t>
            </a:r>
            <a:endParaRPr lang="en-US" sz="4000" dirty="0">
              <a:effectLst/>
              <a:latin typeface="Arial (Body)"/>
            </a:endParaRPr>
          </a:p>
          <a:p>
            <a:pPr algn="l">
              <a:lnSpc>
                <a:spcPct val="107000"/>
              </a:lnSpc>
              <a:spcAft>
                <a:spcPts val="800"/>
              </a:spcAft>
            </a:pPr>
            <a:r>
              <a:rPr lang="vi-VN" sz="4000" dirty="0">
                <a:effectLst/>
                <a:latin typeface="Arial (Body)"/>
              </a:rPr>
              <a:t>•  </a:t>
            </a:r>
            <a:r>
              <a:rPr lang="en-US" sz="4000" dirty="0" err="1">
                <a:latin typeface="Arial (Body)"/>
              </a:rPr>
              <a:t>Sự</a:t>
            </a:r>
            <a:r>
              <a:rPr lang="en-US" sz="4000" dirty="0">
                <a:latin typeface="Arial (Body)"/>
              </a:rPr>
              <a:t> </a:t>
            </a:r>
            <a:r>
              <a:rPr lang="en-US" sz="4000" dirty="0" err="1">
                <a:latin typeface="Arial (Body)"/>
              </a:rPr>
              <a:t>khác</a:t>
            </a:r>
            <a:r>
              <a:rPr lang="en-US" sz="4000" dirty="0">
                <a:latin typeface="Arial (Body)"/>
              </a:rPr>
              <a:t> </a:t>
            </a:r>
            <a:r>
              <a:rPr lang="en-US" sz="4000" dirty="0" err="1">
                <a:latin typeface="Arial (Body)"/>
              </a:rPr>
              <a:t>nhau</a:t>
            </a:r>
            <a:r>
              <a:rPr lang="en-US" sz="4000" dirty="0">
                <a:latin typeface="Arial (Body)"/>
              </a:rPr>
              <a:t> </a:t>
            </a:r>
            <a:r>
              <a:rPr lang="en-US" sz="4000" dirty="0" err="1">
                <a:latin typeface="Arial (Body)"/>
              </a:rPr>
              <a:t>giữa</a:t>
            </a:r>
            <a:r>
              <a:rPr lang="en-US" sz="4000" dirty="0">
                <a:latin typeface="Arial (Body)"/>
              </a:rPr>
              <a:t> </a:t>
            </a:r>
            <a:r>
              <a:rPr lang="en-US" sz="4000" dirty="0" err="1">
                <a:latin typeface="Arial (Body)"/>
              </a:rPr>
              <a:t>khuôn</a:t>
            </a:r>
            <a:r>
              <a:rPr lang="en-US" sz="4000" dirty="0">
                <a:latin typeface="Arial (Body)"/>
              </a:rPr>
              <a:t> in </a:t>
            </a:r>
            <a:r>
              <a:rPr lang="en-US" sz="4000" dirty="0" err="1">
                <a:latin typeface="Arial (Body)"/>
              </a:rPr>
              <a:t>và</a:t>
            </a:r>
            <a:r>
              <a:rPr lang="en-US" sz="4000" dirty="0">
                <a:latin typeface="Arial (Body)"/>
              </a:rPr>
              <a:t> </a:t>
            </a:r>
            <a:r>
              <a:rPr lang="en-US" sz="4000" dirty="0" err="1">
                <a:latin typeface="Arial (Body)"/>
              </a:rPr>
              <a:t>tranh</a:t>
            </a:r>
            <a:r>
              <a:rPr lang="en-US" sz="4000" dirty="0">
                <a:latin typeface="Arial (Body)"/>
              </a:rPr>
              <a:t> in</a:t>
            </a:r>
            <a:r>
              <a:rPr lang="vi-VN" sz="4000" dirty="0">
                <a:effectLst/>
                <a:latin typeface="Arial (Body)"/>
              </a:rPr>
              <a:t>?</a:t>
            </a:r>
            <a:endParaRPr lang="en-US" sz="4000" dirty="0">
              <a:effectLst/>
              <a:latin typeface="Arial (Body)"/>
            </a:endParaRPr>
          </a:p>
          <a:p>
            <a:pPr algn="l">
              <a:lnSpc>
                <a:spcPct val="107000"/>
              </a:lnSpc>
              <a:spcAft>
                <a:spcPts val="800"/>
              </a:spcAft>
            </a:pPr>
            <a:r>
              <a:rPr lang="vi-VN" sz="4000" dirty="0">
                <a:effectLst/>
                <a:latin typeface="Arial (Body)"/>
              </a:rPr>
              <a:t>•  Chất cảm thể hiện trên bề mặt tranh như thế nào?</a:t>
            </a:r>
            <a:endParaRPr lang="en-US" sz="4000" dirty="0">
              <a:effectLst/>
              <a:latin typeface="Arial (Body)"/>
              <a:ea typeface="Calibri" panose="020F0502020204030204" pitchFamily="34" charset="0"/>
              <a:cs typeface="Times New Roman" panose="02020603050405020304" pitchFamily="18" charset="0"/>
            </a:endParaRPr>
          </a:p>
          <a:p>
            <a:pPr algn="just">
              <a:lnSpc>
                <a:spcPct val="150000"/>
              </a:lnSpc>
            </a:pPr>
            <a:r>
              <a:rPr lang="en-US" sz="4000" dirty="0">
                <a:latin typeface="Arial (Body)"/>
                <a:ea typeface="Calibri" panose="020F0502020204030204" pitchFamily="34" charset="0"/>
              </a:rPr>
              <a:t> </a:t>
            </a:r>
            <a:r>
              <a:rPr lang="vi-VN" sz="4000" dirty="0">
                <a:latin typeface="Arial (Body)"/>
              </a:rPr>
              <a:t>• </a:t>
            </a:r>
            <a:r>
              <a:rPr lang="en-US" sz="4000" dirty="0">
                <a:latin typeface="Arial (Body)"/>
                <a:ea typeface="Calibri" panose="020F0502020204030204" pitchFamily="34" charset="0"/>
              </a:rPr>
              <a:t>Em </a:t>
            </a:r>
            <a:r>
              <a:rPr lang="en-US" sz="4000" dirty="0" err="1">
                <a:latin typeface="Arial (Body)"/>
                <a:ea typeface="Calibri" panose="020F0502020204030204" pitchFamily="34" charset="0"/>
              </a:rPr>
              <a:t>có</a:t>
            </a:r>
            <a:r>
              <a:rPr lang="en-US" sz="4000" dirty="0">
                <a:latin typeface="Arial (Body)"/>
                <a:ea typeface="Calibri" panose="020F0502020204030204" pitchFamily="34" charset="0"/>
              </a:rPr>
              <a:t> ý </a:t>
            </a:r>
            <a:r>
              <a:rPr lang="en-US" sz="4000" dirty="0" err="1">
                <a:latin typeface="Arial (Body)"/>
                <a:ea typeface="Calibri" panose="020F0502020204030204" pitchFamily="34" charset="0"/>
              </a:rPr>
              <a:t>tưởng</a:t>
            </a:r>
            <a:r>
              <a:rPr lang="en-US" sz="4000" dirty="0">
                <a:latin typeface="Arial (Body)"/>
                <a:ea typeface="Calibri" panose="020F0502020204030204" pitchFamily="34" charset="0"/>
              </a:rPr>
              <a:t> </a:t>
            </a:r>
            <a:r>
              <a:rPr lang="en-US" sz="4000" dirty="0" err="1">
                <a:latin typeface="Arial (Body)"/>
                <a:ea typeface="Calibri" panose="020F0502020204030204" pitchFamily="34" charset="0"/>
              </a:rPr>
              <a:t>điều</a:t>
            </a:r>
            <a:r>
              <a:rPr lang="en-US" sz="4000" dirty="0">
                <a:latin typeface="Arial (Body)"/>
                <a:ea typeface="Calibri" panose="020F0502020204030204" pitchFamily="34" charset="0"/>
              </a:rPr>
              <a:t> </a:t>
            </a:r>
            <a:r>
              <a:rPr lang="en-US" sz="4000" dirty="0" err="1">
                <a:latin typeface="Arial (Body)"/>
                <a:ea typeface="Calibri" panose="020F0502020204030204" pitchFamily="34" charset="0"/>
              </a:rPr>
              <a:t>chỉnh</a:t>
            </a:r>
            <a:r>
              <a:rPr lang="en-US" sz="4000" dirty="0">
                <a:latin typeface="Arial (Body)"/>
                <a:ea typeface="Calibri" panose="020F0502020204030204" pitchFamily="34" charset="0"/>
              </a:rPr>
              <a:t> </a:t>
            </a:r>
            <a:r>
              <a:rPr lang="en-US" sz="4000" dirty="0" err="1">
                <a:latin typeface="Arial (Body)"/>
                <a:ea typeface="Calibri" panose="020F0502020204030204" pitchFamily="34" charset="0"/>
              </a:rPr>
              <a:t>như</a:t>
            </a:r>
            <a:r>
              <a:rPr lang="en-US" sz="4000" dirty="0">
                <a:latin typeface="Arial (Body)"/>
                <a:ea typeface="Calibri" panose="020F0502020204030204" pitchFamily="34" charset="0"/>
              </a:rPr>
              <a:t> </a:t>
            </a:r>
            <a:r>
              <a:rPr lang="en-US" sz="4000" dirty="0" err="1">
                <a:latin typeface="Arial (Body)"/>
                <a:ea typeface="Calibri" panose="020F0502020204030204" pitchFamily="34" charset="0"/>
              </a:rPr>
              <a:t>thế</a:t>
            </a:r>
            <a:r>
              <a:rPr lang="en-US" sz="4000" dirty="0">
                <a:latin typeface="Arial (Body)"/>
                <a:ea typeface="Calibri" panose="020F0502020204030204" pitchFamily="34" charset="0"/>
              </a:rPr>
              <a:t> </a:t>
            </a:r>
            <a:r>
              <a:rPr lang="en-US" sz="4000" dirty="0" err="1">
                <a:latin typeface="Arial (Body)"/>
                <a:ea typeface="Calibri" panose="020F0502020204030204" pitchFamily="34" charset="0"/>
              </a:rPr>
              <a:t>nào</a:t>
            </a:r>
            <a:r>
              <a:rPr lang="en-US" sz="4000" dirty="0">
                <a:latin typeface="Arial (Body)"/>
                <a:ea typeface="Calibri" panose="020F0502020204030204" pitchFamily="34" charset="0"/>
              </a:rPr>
              <a:t> </a:t>
            </a:r>
            <a:r>
              <a:rPr lang="en-US" sz="4000" dirty="0" err="1">
                <a:latin typeface="Arial (Body)"/>
                <a:ea typeface="Calibri" panose="020F0502020204030204" pitchFamily="34" charset="0"/>
              </a:rPr>
              <a:t>để</a:t>
            </a:r>
            <a:r>
              <a:rPr lang="en-US" sz="4000" dirty="0">
                <a:latin typeface="Arial (Body)"/>
                <a:ea typeface="Calibri" panose="020F0502020204030204" pitchFamily="34" charset="0"/>
              </a:rPr>
              <a:t> </a:t>
            </a:r>
            <a:r>
              <a:rPr lang="en-US" sz="4000" dirty="0" err="1">
                <a:latin typeface="Arial (Body)"/>
                <a:ea typeface="Calibri" panose="020F0502020204030204" pitchFamily="34" charset="0"/>
              </a:rPr>
              <a:t>sản</a:t>
            </a:r>
            <a:r>
              <a:rPr lang="en-US" sz="4000" dirty="0">
                <a:latin typeface="Arial (Body)"/>
                <a:ea typeface="Calibri" panose="020F0502020204030204" pitchFamily="34" charset="0"/>
              </a:rPr>
              <a:t> </a:t>
            </a:r>
            <a:r>
              <a:rPr lang="en-US" sz="4000" dirty="0" err="1">
                <a:latin typeface="Arial (Body)"/>
                <a:ea typeface="Calibri" panose="020F0502020204030204" pitchFamily="34" charset="0"/>
              </a:rPr>
              <a:t>phẩm</a:t>
            </a:r>
            <a:r>
              <a:rPr lang="en-US" sz="4000" dirty="0">
                <a:latin typeface="Arial (Body)"/>
                <a:ea typeface="Calibri" panose="020F0502020204030204" pitchFamily="34" charset="0"/>
              </a:rPr>
              <a:t> </a:t>
            </a:r>
            <a:r>
              <a:rPr lang="en-US" sz="4000" dirty="0" err="1">
                <a:latin typeface="Arial (Body)"/>
                <a:ea typeface="Calibri" panose="020F0502020204030204" pitchFamily="34" charset="0"/>
              </a:rPr>
              <a:t>thú</a:t>
            </a:r>
            <a:r>
              <a:rPr lang="en-US" sz="4000" dirty="0">
                <a:latin typeface="Arial (Body)"/>
                <a:ea typeface="Calibri" panose="020F0502020204030204" pitchFamily="34" charset="0"/>
              </a:rPr>
              <a:t> </a:t>
            </a:r>
            <a:r>
              <a:rPr lang="en-US" sz="4000" dirty="0" err="1">
                <a:latin typeface="Arial (Body)"/>
                <a:ea typeface="Calibri" panose="020F0502020204030204" pitchFamily="34" charset="0"/>
              </a:rPr>
              <a:t>vị</a:t>
            </a:r>
            <a:r>
              <a:rPr lang="en-US" sz="4000" dirty="0">
                <a:latin typeface="Arial (Body)"/>
                <a:ea typeface="Calibri" panose="020F0502020204030204" pitchFamily="34" charset="0"/>
              </a:rPr>
              <a:t> </a:t>
            </a:r>
            <a:r>
              <a:rPr lang="en-US" sz="4000" dirty="0" err="1">
                <a:latin typeface="Arial (Body)"/>
                <a:ea typeface="Calibri" panose="020F0502020204030204" pitchFamily="34" charset="0"/>
              </a:rPr>
              <a:t>hơn</a:t>
            </a:r>
            <a:r>
              <a:rPr lang="en-US" sz="4000" dirty="0">
                <a:latin typeface="Arial (Body)"/>
                <a:ea typeface="Calibri" panose="020F0502020204030204" pitchFamily="34" charset="0"/>
              </a:rPr>
              <a:t>?</a:t>
            </a:r>
            <a:endParaRPr lang="en-US" sz="4000" b="1" dirty="0">
              <a:latin typeface="Arial (Body)"/>
              <a:ea typeface="Calibri" panose="020F0502020204030204" pitchFamily="34" charset="0"/>
            </a:endParaRPr>
          </a:p>
        </p:txBody>
      </p:sp>
      <p:pic>
        <p:nvPicPr>
          <p:cNvPr id="16" name="Picture 15">
            <a:extLst>
              <a:ext uri="{FF2B5EF4-FFF2-40B4-BE49-F238E27FC236}">
                <a16:creationId xmlns:a16="http://schemas.microsoft.com/office/drawing/2014/main" id="{2DC52DE6-9281-E206-79D5-010F3FA6FBAE}"/>
              </a:ext>
            </a:extLst>
          </p:cNvPr>
          <p:cNvPicPr>
            <a:picLocks noChangeAspect="1"/>
          </p:cNvPicPr>
          <p:nvPr/>
        </p:nvPicPr>
        <p:blipFill rotWithShape="1">
          <a:blip r:embed="rId3">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319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endParaRPr lang="en-US"/>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endParaRPr lang="en-US"/>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endParaRPr lang="en-US"/>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endParaRPr lang="en-US"/>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endParaRPr lang="en-US"/>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endParaRPr lang="en-US"/>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endParaRPr lang="en-US"/>
          </a:p>
        </p:txBody>
      </p:sp>
      <p:sp>
        <p:nvSpPr>
          <p:cNvPr id="12" name="Freeform 12"/>
          <p:cNvSpPr/>
          <p:nvPr/>
        </p:nvSpPr>
        <p:spPr>
          <a:xfrm>
            <a:off x="2057400" y="3856052"/>
            <a:ext cx="14204087"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3472198" y="4713096"/>
            <a:ext cx="15237898" cy="1092863"/>
          </a:xfrm>
          <a:prstGeom prst="rect">
            <a:avLst/>
          </a:prstGeom>
        </p:spPr>
        <p:txBody>
          <a:bodyPr wrap="square" lIns="0" tIns="0" rIns="0" bIns="0" rtlCol="0" anchor="t">
            <a:spAutoFit/>
          </a:bodyPr>
          <a:lstStyle/>
          <a:p>
            <a:pPr algn="l">
              <a:lnSpc>
                <a:spcPct val="115000"/>
              </a:lnSpc>
              <a:spcAft>
                <a:spcPts val="800"/>
              </a:spcAft>
              <a:tabLst>
                <a:tab pos="5731510" algn="r"/>
              </a:tabLst>
            </a:pPr>
            <a:r>
              <a:rPr lang="vi-VN" sz="6600" b="1" dirty="0">
                <a:ea typeface="Calibri" panose="020F0502020204030204" pitchFamily="34" charset="0"/>
                <a:cs typeface="Times New Roman" panose="02020603050405020304" pitchFamily="18" charset="0"/>
              </a:rPr>
              <a:t>HĐ5. MỞ RỘNG- PHÁT TRIỂN</a:t>
            </a:r>
            <a:endParaRPr lang="en-US" sz="5400" b="1" dirty="0">
              <a:effectLst/>
              <a:ea typeface="Calibri" panose="020F0502020204030204" pitchFamily="34" charset="0"/>
              <a:cs typeface="Times New Roman" panose="02020603050405020304" pitchFamily="18" charset="0"/>
            </a:endParaRPr>
          </a:p>
        </p:txBody>
      </p:sp>
      <p:sp>
        <p:nvSpPr>
          <p:cNvPr id="11" name="Freeform 11"/>
          <p:cNvSpPr/>
          <p:nvPr/>
        </p:nvSpPr>
        <p:spPr>
          <a:xfrm>
            <a:off x="798142" y="2300505"/>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6A2D2C9F-F736-81DE-AC34-68F75ED64464}"/>
              </a:ext>
            </a:extLst>
          </p:cNvPr>
          <p:cNvPicPr>
            <a:picLocks noChangeAspect="1"/>
          </p:cNvPicPr>
          <p:nvPr/>
        </p:nvPicPr>
        <p:blipFill rotWithShape="1">
          <a:blip r:embed="rId12">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88603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0E7"/>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08692"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 name="connsiteX0" fmla="*/ 0 w 4882642"/>
              <a:gd name="connsiteY0" fmla="*/ 0 h 27432"/>
              <a:gd name="connsiteX1" fmla="*/ 648694 w 4882642"/>
              <a:gd name="connsiteY1" fmla="*/ 0 h 27432"/>
              <a:gd name="connsiteX2" fmla="*/ 1199735 w 4882642"/>
              <a:gd name="connsiteY2" fmla="*/ 0 h 27432"/>
              <a:gd name="connsiteX3" fmla="*/ 1994908 w 4882642"/>
              <a:gd name="connsiteY3" fmla="*/ 0 h 27432"/>
              <a:gd name="connsiteX4" fmla="*/ 2643602 w 4882642"/>
              <a:gd name="connsiteY4" fmla="*/ 0 h 27432"/>
              <a:gd name="connsiteX5" fmla="*/ 3292296 w 4882642"/>
              <a:gd name="connsiteY5" fmla="*/ 0 h 27432"/>
              <a:gd name="connsiteX6" fmla="*/ 4087469 w 4882642"/>
              <a:gd name="connsiteY6" fmla="*/ 0 h 27432"/>
              <a:gd name="connsiteX7" fmla="*/ 4882642 w 4882642"/>
              <a:gd name="connsiteY7" fmla="*/ 0 h 27432"/>
              <a:gd name="connsiteX8" fmla="*/ 4882642 w 4882642"/>
              <a:gd name="connsiteY8" fmla="*/ 27432 h 27432"/>
              <a:gd name="connsiteX9" fmla="*/ 4282775 w 4882642"/>
              <a:gd name="connsiteY9" fmla="*/ 27432 h 27432"/>
              <a:gd name="connsiteX10" fmla="*/ 3585254 w 4882642"/>
              <a:gd name="connsiteY10" fmla="*/ 27432 h 27432"/>
              <a:gd name="connsiteX11" fmla="*/ 2887734 w 4882642"/>
              <a:gd name="connsiteY11" fmla="*/ 27432 h 27432"/>
              <a:gd name="connsiteX12" fmla="*/ 2239040 w 4882642"/>
              <a:gd name="connsiteY12" fmla="*/ 27432 h 27432"/>
              <a:gd name="connsiteX13" fmla="*/ 1443867 w 4882642"/>
              <a:gd name="connsiteY13" fmla="*/ 27432 h 27432"/>
              <a:gd name="connsiteX14" fmla="*/ 648694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2422" y="50852"/>
                  <a:pt x="501396" y="-20227"/>
                  <a:pt x="648694" y="0"/>
                </a:cubicBezTo>
                <a:cubicBezTo>
                  <a:pt x="799812" y="38507"/>
                  <a:pt x="959489" y="-800"/>
                  <a:pt x="1199735" y="0"/>
                </a:cubicBezTo>
                <a:cubicBezTo>
                  <a:pt x="1414420" y="17294"/>
                  <a:pt x="1508747" y="1527"/>
                  <a:pt x="1799602" y="0"/>
                </a:cubicBezTo>
                <a:cubicBezTo>
                  <a:pt x="2066440" y="-1017"/>
                  <a:pt x="2195650" y="32589"/>
                  <a:pt x="2545949" y="0"/>
                </a:cubicBezTo>
                <a:cubicBezTo>
                  <a:pt x="2873794" y="-31645"/>
                  <a:pt x="2929952" y="-3485"/>
                  <a:pt x="3194643" y="0"/>
                </a:cubicBezTo>
                <a:cubicBezTo>
                  <a:pt x="3454854" y="13507"/>
                  <a:pt x="3583403" y="-37677"/>
                  <a:pt x="3794510" y="0"/>
                </a:cubicBezTo>
                <a:cubicBezTo>
                  <a:pt x="4006689" y="30598"/>
                  <a:pt x="4340446" y="-94541"/>
                  <a:pt x="4882642" y="0"/>
                </a:cubicBezTo>
                <a:cubicBezTo>
                  <a:pt x="4881830" y="8405"/>
                  <a:pt x="4881054" y="21756"/>
                  <a:pt x="4882642" y="27432"/>
                </a:cubicBezTo>
                <a:cubicBezTo>
                  <a:pt x="4602011" y="27736"/>
                  <a:pt x="4385273" y="27792"/>
                  <a:pt x="4185122" y="27432"/>
                </a:cubicBezTo>
                <a:cubicBezTo>
                  <a:pt x="4006416" y="-24290"/>
                  <a:pt x="3836508" y="36434"/>
                  <a:pt x="3585254" y="27432"/>
                </a:cubicBezTo>
                <a:cubicBezTo>
                  <a:pt x="3336147" y="759"/>
                  <a:pt x="3187969" y="-5198"/>
                  <a:pt x="2790081" y="27432"/>
                </a:cubicBezTo>
                <a:cubicBezTo>
                  <a:pt x="2412999" y="38696"/>
                  <a:pt x="2457514" y="16798"/>
                  <a:pt x="2141387" y="27432"/>
                </a:cubicBezTo>
                <a:cubicBezTo>
                  <a:pt x="1838990" y="46054"/>
                  <a:pt x="1771634" y="27462"/>
                  <a:pt x="1590346" y="27432"/>
                </a:cubicBezTo>
                <a:cubicBezTo>
                  <a:pt x="1444790" y="48064"/>
                  <a:pt x="1195028" y="1250"/>
                  <a:pt x="844000" y="27432"/>
                </a:cubicBezTo>
                <a:cubicBezTo>
                  <a:pt x="493299" y="36516"/>
                  <a:pt x="334969" y="15761"/>
                  <a:pt x="0" y="27432"/>
                </a:cubicBezTo>
                <a:cubicBezTo>
                  <a:pt x="-476" y="15539"/>
                  <a:pt x="-411" y="9181"/>
                  <a:pt x="0" y="0"/>
                </a:cubicBezTo>
                <a:close/>
              </a:path>
              <a:path w="4882642" h="27432" stroke="0" extrusionOk="0">
                <a:moveTo>
                  <a:pt x="0" y="0"/>
                </a:moveTo>
                <a:cubicBezTo>
                  <a:pt x="253027" y="23111"/>
                  <a:pt x="491193" y="-9736"/>
                  <a:pt x="648694" y="0"/>
                </a:cubicBezTo>
                <a:cubicBezTo>
                  <a:pt x="774418" y="32734"/>
                  <a:pt x="1004421" y="15443"/>
                  <a:pt x="1199735" y="0"/>
                </a:cubicBezTo>
                <a:cubicBezTo>
                  <a:pt x="1414066" y="-19237"/>
                  <a:pt x="1745615" y="-11843"/>
                  <a:pt x="1994908" y="0"/>
                </a:cubicBezTo>
                <a:cubicBezTo>
                  <a:pt x="2228376" y="-7139"/>
                  <a:pt x="2371916" y="44711"/>
                  <a:pt x="2643602" y="0"/>
                </a:cubicBezTo>
                <a:cubicBezTo>
                  <a:pt x="2914314" y="-21888"/>
                  <a:pt x="3044662" y="1137"/>
                  <a:pt x="3292296" y="0"/>
                </a:cubicBezTo>
                <a:cubicBezTo>
                  <a:pt x="3560253" y="4721"/>
                  <a:pt x="3901562" y="8014"/>
                  <a:pt x="4087469" y="0"/>
                </a:cubicBezTo>
                <a:cubicBezTo>
                  <a:pt x="4275340" y="-4038"/>
                  <a:pt x="4487843" y="-21532"/>
                  <a:pt x="4882642" y="0"/>
                </a:cubicBezTo>
                <a:cubicBezTo>
                  <a:pt x="4883146" y="9145"/>
                  <a:pt x="4884401" y="18278"/>
                  <a:pt x="4882642" y="27432"/>
                </a:cubicBezTo>
                <a:cubicBezTo>
                  <a:pt x="4640452" y="55312"/>
                  <a:pt x="4469276" y="12389"/>
                  <a:pt x="4282775" y="27432"/>
                </a:cubicBezTo>
                <a:cubicBezTo>
                  <a:pt x="4127518" y="7175"/>
                  <a:pt x="3830432" y="34045"/>
                  <a:pt x="3585254" y="27432"/>
                </a:cubicBezTo>
                <a:cubicBezTo>
                  <a:pt x="3397964" y="-19363"/>
                  <a:pt x="3088373" y="27783"/>
                  <a:pt x="2887734" y="27432"/>
                </a:cubicBezTo>
                <a:cubicBezTo>
                  <a:pt x="2686715" y="33491"/>
                  <a:pt x="2471858" y="-15874"/>
                  <a:pt x="2239040" y="27432"/>
                </a:cubicBezTo>
                <a:cubicBezTo>
                  <a:pt x="2010727" y="69105"/>
                  <a:pt x="1750352" y="75633"/>
                  <a:pt x="1443867" y="27432"/>
                </a:cubicBezTo>
                <a:cubicBezTo>
                  <a:pt x="1059802" y="3232"/>
                  <a:pt x="850219" y="23727"/>
                  <a:pt x="648694" y="27432"/>
                </a:cubicBezTo>
                <a:cubicBezTo>
                  <a:pt x="414440" y="23153"/>
                  <a:pt x="304476" y="56600"/>
                  <a:pt x="0" y="27432"/>
                </a:cubicBezTo>
                <a:cubicBezTo>
                  <a:pt x="-736" y="17315"/>
                  <a:pt x="432" y="6508"/>
                  <a:pt x="0" y="0"/>
                </a:cubicBezTo>
                <a:close/>
              </a:path>
              <a:path w="4882642" h="27432" fill="none" stroke="0" extrusionOk="0">
                <a:moveTo>
                  <a:pt x="0" y="0"/>
                </a:moveTo>
                <a:cubicBezTo>
                  <a:pt x="278307" y="12359"/>
                  <a:pt x="458140" y="1341"/>
                  <a:pt x="648694" y="0"/>
                </a:cubicBezTo>
                <a:cubicBezTo>
                  <a:pt x="837654" y="9322"/>
                  <a:pt x="968082" y="-1784"/>
                  <a:pt x="1199735" y="0"/>
                </a:cubicBezTo>
                <a:cubicBezTo>
                  <a:pt x="1403481" y="5976"/>
                  <a:pt x="1529540" y="18391"/>
                  <a:pt x="1799602" y="0"/>
                </a:cubicBezTo>
                <a:cubicBezTo>
                  <a:pt x="2060949" y="10650"/>
                  <a:pt x="2230517" y="38632"/>
                  <a:pt x="2545949" y="0"/>
                </a:cubicBezTo>
                <a:cubicBezTo>
                  <a:pt x="2872552" y="-33837"/>
                  <a:pt x="2933189" y="-11123"/>
                  <a:pt x="3194643" y="0"/>
                </a:cubicBezTo>
                <a:cubicBezTo>
                  <a:pt x="3425833" y="1576"/>
                  <a:pt x="3570403" y="-8842"/>
                  <a:pt x="3794510" y="0"/>
                </a:cubicBezTo>
                <a:cubicBezTo>
                  <a:pt x="3994857" y="-4870"/>
                  <a:pt x="4333504" y="-26345"/>
                  <a:pt x="4882642" y="0"/>
                </a:cubicBezTo>
                <a:cubicBezTo>
                  <a:pt x="4882085" y="8537"/>
                  <a:pt x="4883564" y="21849"/>
                  <a:pt x="4882642" y="27432"/>
                </a:cubicBezTo>
                <a:cubicBezTo>
                  <a:pt x="4562314" y="-173"/>
                  <a:pt x="4430982" y="86245"/>
                  <a:pt x="4185122" y="27432"/>
                </a:cubicBezTo>
                <a:cubicBezTo>
                  <a:pt x="3986202" y="13896"/>
                  <a:pt x="3828751" y="61605"/>
                  <a:pt x="3585254" y="27432"/>
                </a:cubicBezTo>
                <a:cubicBezTo>
                  <a:pt x="3360279" y="30319"/>
                  <a:pt x="3187249" y="44608"/>
                  <a:pt x="2790081" y="27432"/>
                </a:cubicBezTo>
                <a:cubicBezTo>
                  <a:pt x="2423355" y="30305"/>
                  <a:pt x="2455688" y="-1923"/>
                  <a:pt x="2141387" y="27432"/>
                </a:cubicBezTo>
                <a:cubicBezTo>
                  <a:pt x="1826188" y="48501"/>
                  <a:pt x="1763258" y="10227"/>
                  <a:pt x="1590346" y="27432"/>
                </a:cubicBezTo>
                <a:cubicBezTo>
                  <a:pt x="1376289" y="34931"/>
                  <a:pt x="1198242" y="14277"/>
                  <a:pt x="844000" y="27432"/>
                </a:cubicBezTo>
                <a:cubicBezTo>
                  <a:pt x="489390" y="13107"/>
                  <a:pt x="304080" y="13295"/>
                  <a:pt x="0" y="27432"/>
                </a:cubicBezTo>
                <a:cubicBezTo>
                  <a:pt x="-1508" y="15815"/>
                  <a:pt x="-177" y="8147"/>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7">
            <a:extLst>
              <a:ext uri="{FF2B5EF4-FFF2-40B4-BE49-F238E27FC236}">
                <a16:creationId xmlns:a16="http://schemas.microsoft.com/office/drawing/2014/main" id="{81FC82CF-C4D1-DC90-A4AE-E68BAF9A51E6}"/>
              </a:ext>
            </a:extLst>
          </p:cNvPr>
          <p:cNvSpPr txBox="1"/>
          <p:nvPr/>
        </p:nvSpPr>
        <p:spPr>
          <a:xfrm>
            <a:off x="9982200" y="4076700"/>
            <a:ext cx="7569708" cy="1292475"/>
          </a:xfrm>
          <a:prstGeom prst="rect">
            <a:avLst/>
          </a:prstGeom>
        </p:spPr>
        <p:txBody>
          <a:bodyPr vert="horz" lIns="91440" tIns="45720" rIns="91440" bIns="45720" rtlCol="0" anchor="t">
            <a:normAutofit fontScale="92500"/>
          </a:bodyPr>
          <a:lstStyle/>
          <a:p>
            <a:pPr indent="-228600">
              <a:lnSpc>
                <a:spcPct val="90000"/>
              </a:lnSpc>
              <a:spcBef>
                <a:spcPct val="0"/>
              </a:spcBef>
              <a:spcAft>
                <a:spcPts val="600"/>
              </a:spcAft>
              <a:buFont typeface="Arial" panose="020B0604020202020204" pitchFamily="34" charset="0"/>
              <a:buChar char="•"/>
            </a:pPr>
            <a:r>
              <a:rPr lang="en-US" sz="3300" dirty="0"/>
              <a:t>Em </a:t>
            </a:r>
            <a:r>
              <a:rPr lang="en-US" sz="3300" dirty="0" err="1"/>
              <a:t>quan</a:t>
            </a:r>
            <a:r>
              <a:rPr lang="en-US" sz="3300" dirty="0"/>
              <a:t> </a:t>
            </a:r>
            <a:r>
              <a:rPr lang="en-US" sz="3300" dirty="0" err="1"/>
              <a:t>sát</a:t>
            </a:r>
            <a:r>
              <a:rPr lang="en-US" sz="3300" dirty="0"/>
              <a:t> </a:t>
            </a:r>
            <a:r>
              <a:rPr lang="en-US" sz="3300" dirty="0" err="1"/>
              <a:t>hình</a:t>
            </a:r>
            <a:r>
              <a:rPr lang="en-US" sz="3300" dirty="0"/>
              <a:t> </a:t>
            </a:r>
            <a:r>
              <a:rPr lang="en-US" sz="3300" dirty="0" err="1"/>
              <a:t>để</a:t>
            </a:r>
            <a:r>
              <a:rPr lang="en-US" sz="3300" dirty="0"/>
              <a:t> </a:t>
            </a:r>
            <a:r>
              <a:rPr lang="en-US" sz="3300" dirty="0" err="1"/>
              <a:t>nhận</a:t>
            </a:r>
            <a:r>
              <a:rPr lang="en-US" sz="3300" dirty="0"/>
              <a:t> </a:t>
            </a:r>
            <a:r>
              <a:rPr lang="en-US" sz="3300" dirty="0" err="1"/>
              <a:t>biết</a:t>
            </a:r>
            <a:r>
              <a:rPr lang="en-US" sz="3300" dirty="0"/>
              <a:t> </a:t>
            </a:r>
            <a:r>
              <a:rPr lang="en-US" sz="3300" dirty="0" err="1"/>
              <a:t>thêm</a:t>
            </a:r>
            <a:r>
              <a:rPr lang="en-US" sz="3300" dirty="0"/>
              <a:t> </a:t>
            </a:r>
            <a:r>
              <a:rPr lang="en-US" sz="3300" dirty="0" err="1"/>
              <a:t>vẻ</a:t>
            </a:r>
            <a:r>
              <a:rPr lang="en-US" sz="3300" dirty="0"/>
              <a:t> </a:t>
            </a:r>
            <a:r>
              <a:rPr lang="en-US" sz="3300" dirty="0" err="1"/>
              <a:t>đẹp</a:t>
            </a:r>
            <a:r>
              <a:rPr lang="en-US" sz="3300" dirty="0"/>
              <a:t> </a:t>
            </a:r>
            <a:r>
              <a:rPr lang="en-US" sz="3300" dirty="0" err="1"/>
              <a:t>trong</a:t>
            </a:r>
            <a:r>
              <a:rPr lang="en-US" sz="3300" dirty="0"/>
              <a:t> </a:t>
            </a:r>
            <a:r>
              <a:rPr lang="en-US" sz="3300" dirty="0" err="1"/>
              <a:t>tranh</a:t>
            </a:r>
            <a:r>
              <a:rPr lang="en-US" sz="3300" dirty="0"/>
              <a:t> </a:t>
            </a:r>
            <a:r>
              <a:rPr lang="en-US" sz="3300" dirty="0" err="1"/>
              <a:t>khắc</a:t>
            </a:r>
            <a:r>
              <a:rPr lang="en-US" sz="3300" dirty="0"/>
              <a:t> </a:t>
            </a:r>
            <a:r>
              <a:rPr lang="en-US" sz="3300" dirty="0" err="1"/>
              <a:t>gỗ</a:t>
            </a:r>
            <a:r>
              <a:rPr lang="en-US" sz="3300" dirty="0"/>
              <a:t> </a:t>
            </a:r>
            <a:r>
              <a:rPr lang="en-US" sz="3300" dirty="0" err="1"/>
              <a:t>của</a:t>
            </a:r>
            <a:r>
              <a:rPr lang="en-US" sz="3300" dirty="0"/>
              <a:t> </a:t>
            </a:r>
            <a:r>
              <a:rPr lang="en-US" sz="3300" dirty="0" err="1"/>
              <a:t>họa</a:t>
            </a:r>
            <a:r>
              <a:rPr lang="en-US" sz="3300" dirty="0"/>
              <a:t> </a:t>
            </a:r>
            <a:r>
              <a:rPr lang="en-US" sz="3300" dirty="0" err="1"/>
              <a:t>sĩ</a:t>
            </a:r>
            <a:r>
              <a:rPr lang="en-US" sz="3300" dirty="0"/>
              <a:t> Vũ Duy </a:t>
            </a:r>
            <a:r>
              <a:rPr lang="en-US" sz="3300" dirty="0" err="1"/>
              <a:t>Nghĩa</a:t>
            </a:r>
            <a:endParaRPr lang="en-US" sz="3300" dirty="0"/>
          </a:p>
        </p:txBody>
      </p:sp>
      <p:grpSp>
        <p:nvGrpSpPr>
          <p:cNvPr id="6" name="Group 5">
            <a:extLst>
              <a:ext uri="{FF2B5EF4-FFF2-40B4-BE49-F238E27FC236}">
                <a16:creationId xmlns:a16="http://schemas.microsoft.com/office/drawing/2014/main" id="{87A7BEA3-3E21-68EB-5AD4-BD9CFAC73C94}"/>
              </a:ext>
            </a:extLst>
          </p:cNvPr>
          <p:cNvGrpSpPr/>
          <p:nvPr/>
        </p:nvGrpSpPr>
        <p:grpSpPr>
          <a:xfrm>
            <a:off x="972915" y="960120"/>
            <a:ext cx="8135430" cy="8366761"/>
            <a:chOff x="9753600" y="1332007"/>
            <a:chExt cx="8133178" cy="8364443"/>
          </a:xfrm>
        </p:grpSpPr>
        <p:pic>
          <p:nvPicPr>
            <p:cNvPr id="2" name="Picture 1" descr="A group of horses with colorful designs&#10;&#10;Description automatically generated">
              <a:extLst>
                <a:ext uri="{FF2B5EF4-FFF2-40B4-BE49-F238E27FC236}">
                  <a16:creationId xmlns:a16="http://schemas.microsoft.com/office/drawing/2014/main" id="{C0F9D8A9-0DC1-DFBF-7B42-3F38669E8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800" y="1332007"/>
              <a:ext cx="8056978" cy="7203886"/>
            </a:xfrm>
            <a:prstGeom prst="rect">
              <a:avLst/>
            </a:prstGeom>
          </p:spPr>
        </p:pic>
        <p:sp>
          <p:nvSpPr>
            <p:cNvPr id="5" name="TextBox 7">
              <a:extLst>
                <a:ext uri="{FF2B5EF4-FFF2-40B4-BE49-F238E27FC236}">
                  <a16:creationId xmlns:a16="http://schemas.microsoft.com/office/drawing/2014/main" id="{D011F2B3-57B8-32DE-3891-FF757C63188E}"/>
                </a:ext>
              </a:extLst>
            </p:cNvPr>
            <p:cNvSpPr txBox="1"/>
            <p:nvPr/>
          </p:nvSpPr>
          <p:spPr>
            <a:xfrm>
              <a:off x="9753600" y="8591550"/>
              <a:ext cx="3186641" cy="1104900"/>
            </a:xfrm>
            <a:prstGeom prst="rect">
              <a:avLst/>
            </a:prstGeom>
          </p:spPr>
          <p:txBody>
            <a:bodyPr vert="horz" lIns="91440" tIns="45720" rIns="91440" bIns="45720" rtlCol="0" anchor="b">
              <a:normAutofit/>
            </a:bodyPr>
            <a:lstStyle/>
            <a:p>
              <a:pPr defTabSz="905256">
                <a:spcBef>
                  <a:spcPct val="0"/>
                </a:spcBef>
                <a:spcAft>
                  <a:spcPts val="594"/>
                </a:spcAft>
              </a:pPr>
              <a:r>
                <a:rPr lang="vi-VN" sz="1584" i="1" kern="1200">
                  <a:solidFill>
                    <a:schemeClr val="tx1"/>
                  </a:solidFill>
                  <a:latin typeface="+mn-lt"/>
                  <a:ea typeface="+mj-ea"/>
                  <a:cs typeface="+mj-cs"/>
                </a:rPr>
                <a:t>Tác phẩm: Gió trên cánh đồng</a:t>
              </a:r>
            </a:p>
            <a:p>
              <a:pPr defTabSz="905256">
                <a:spcBef>
                  <a:spcPct val="0"/>
                </a:spcBef>
                <a:spcAft>
                  <a:spcPts val="594"/>
                </a:spcAft>
              </a:pPr>
              <a:r>
                <a:rPr lang="vi-VN" sz="1584" i="1" kern="1200">
                  <a:solidFill>
                    <a:schemeClr val="tx1"/>
                  </a:solidFill>
                  <a:latin typeface="+mn-lt"/>
                  <a:ea typeface="+mj-ea"/>
                  <a:cs typeface="+mj-cs"/>
                </a:rPr>
                <a:t>Tác giả: Vũ Duy Nghĩa</a:t>
              </a:r>
            </a:p>
            <a:p>
              <a:pPr defTabSz="905256">
                <a:spcBef>
                  <a:spcPct val="0"/>
                </a:spcBef>
                <a:spcAft>
                  <a:spcPts val="594"/>
                </a:spcAft>
              </a:pPr>
              <a:r>
                <a:rPr lang="vi-VN" sz="1584" i="1" kern="1200">
                  <a:solidFill>
                    <a:schemeClr val="tx1"/>
                  </a:solidFill>
                  <a:latin typeface="+mn-lt"/>
                  <a:ea typeface="+mj-ea"/>
                  <a:cs typeface="+mj-cs"/>
                </a:rPr>
                <a:t>Chất liệu tranh khắc gỗ</a:t>
              </a:r>
              <a:endParaRPr lang="en-US" sz="1600" i="1">
                <a:ea typeface="+mj-ea"/>
                <a:cs typeface="+mj-cs"/>
              </a:endParaRPr>
            </a:p>
          </p:txBody>
        </p:sp>
      </p:grpSp>
    </p:spTree>
    <p:extLst>
      <p:ext uri="{BB962C8B-B14F-4D97-AF65-F5344CB8AC3E}">
        <p14:creationId xmlns:p14="http://schemas.microsoft.com/office/powerpoint/2010/main" val="2359173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710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0618651" y="1028700"/>
            <a:ext cx="9789267" cy="43553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2"/>
            <a:stretch>
              <a:fillRect/>
            </a:stretch>
          </a:blipFill>
        </p:spPr>
        <p:txBody>
          <a:bodyPr/>
          <a:lstStyle/>
          <a:p>
            <a:endParaRPr lang="en-US"/>
          </a:p>
        </p:txBody>
      </p:sp>
      <p:sp>
        <p:nvSpPr>
          <p:cNvPr id="3" name="Freeform 3"/>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2"/>
            <a:stretch>
              <a:fillRect/>
            </a:stretch>
          </a:blipFill>
        </p:spPr>
        <p:txBody>
          <a:bodyPr/>
          <a:lstStyle/>
          <a:p>
            <a:endParaRPr lang="en-US"/>
          </a:p>
        </p:txBody>
      </p:sp>
      <p:sp>
        <p:nvSpPr>
          <p:cNvPr id="4" name="Freeform 4"/>
          <p:cNvSpPr/>
          <p:nvPr/>
        </p:nvSpPr>
        <p:spPr>
          <a:xfrm flipH="1">
            <a:off x="-2635824" y="7456789"/>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3"/>
            <a:stretch>
              <a:fillRect/>
            </a:stretch>
          </a:blipFill>
        </p:spPr>
        <p:txBody>
          <a:bodyPr/>
          <a:lstStyle/>
          <a:p>
            <a:endParaRPr lang="en-US"/>
          </a:p>
        </p:txBody>
      </p:sp>
      <p:sp>
        <p:nvSpPr>
          <p:cNvPr id="5" name="Freeform 5"/>
          <p:cNvSpPr/>
          <p:nvPr/>
        </p:nvSpPr>
        <p:spPr>
          <a:xfrm>
            <a:off x="9362848" y="7309348"/>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3"/>
            <a:stretch>
              <a:fillRect/>
            </a:stretch>
          </a:blipFill>
        </p:spPr>
        <p:txBody>
          <a:bodyPr/>
          <a:lstStyle/>
          <a:p>
            <a:endParaRPr lang="en-US"/>
          </a:p>
        </p:txBody>
      </p:sp>
      <p:sp>
        <p:nvSpPr>
          <p:cNvPr id="6" name="Freeform 6"/>
          <p:cNvSpPr/>
          <p:nvPr/>
        </p:nvSpPr>
        <p:spPr>
          <a:xfrm>
            <a:off x="-2635824" y="-3832182"/>
            <a:ext cx="4642703" cy="4798200"/>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4"/>
            <a:stretch>
              <a:fillRect/>
            </a:stretch>
          </a:blipFill>
        </p:spPr>
        <p:txBody>
          <a:bodyPr/>
          <a:lstStyle/>
          <a:p>
            <a:endParaRPr lang="en-US"/>
          </a:p>
        </p:txBody>
      </p:sp>
      <p:sp>
        <p:nvSpPr>
          <p:cNvPr id="7" name="Freeform 7"/>
          <p:cNvSpPr/>
          <p:nvPr/>
        </p:nvSpPr>
        <p:spPr>
          <a:xfrm>
            <a:off x="656451" y="-1104900"/>
            <a:ext cx="15483753" cy="8806931"/>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5"/>
            <a:stretch>
              <a:fillRect/>
            </a:stretch>
          </a:blipFill>
        </p:spPr>
        <p:txBody>
          <a:bodyPr/>
          <a:lstStyle/>
          <a:p>
            <a:r>
              <a:rPr lang="en-US" dirty="0"/>
              <a:t>.</a:t>
            </a:r>
          </a:p>
        </p:txBody>
      </p:sp>
      <p:sp>
        <p:nvSpPr>
          <p:cNvPr id="8" name="Freeform 8"/>
          <p:cNvSpPr/>
          <p:nvPr/>
        </p:nvSpPr>
        <p:spPr>
          <a:xfrm>
            <a:off x="4693224" y="8360386"/>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6"/>
            <a:stretch>
              <a:fillRect/>
            </a:stretch>
          </a:blipFill>
        </p:spPr>
        <p:txBody>
          <a:bodyPr/>
          <a:lstStyle/>
          <a:p>
            <a:endParaRPr lang="en-US"/>
          </a:p>
        </p:txBody>
      </p:sp>
      <p:sp>
        <p:nvSpPr>
          <p:cNvPr id="9" name="Freeform 9"/>
          <p:cNvSpPr/>
          <p:nvPr/>
        </p:nvSpPr>
        <p:spPr>
          <a:xfrm>
            <a:off x="-299909" y="8125088"/>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7"/>
            <a:stretch>
              <a:fillRect/>
            </a:stretch>
          </a:blipFill>
        </p:spPr>
        <p:txBody>
          <a:bodyPr/>
          <a:lstStyle/>
          <a:p>
            <a:endParaRPr lang="en-US"/>
          </a:p>
        </p:txBody>
      </p:sp>
      <p:sp>
        <p:nvSpPr>
          <p:cNvPr id="10" name="Freeform 10"/>
          <p:cNvSpPr/>
          <p:nvPr/>
        </p:nvSpPr>
        <p:spPr>
          <a:xfrm rot="-1349136">
            <a:off x="1855379" y="8360386"/>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6"/>
            <a:stretch>
              <a:fillRect/>
            </a:stretch>
          </a:blipFill>
        </p:spPr>
        <p:txBody>
          <a:bodyPr/>
          <a:lstStyle/>
          <a:p>
            <a:endParaRPr lang="en-US"/>
          </a:p>
        </p:txBody>
      </p:sp>
      <p:sp>
        <p:nvSpPr>
          <p:cNvPr id="11" name="Freeform 11"/>
          <p:cNvSpPr/>
          <p:nvPr/>
        </p:nvSpPr>
        <p:spPr>
          <a:xfrm flipH="1">
            <a:off x="15073190" y="8280825"/>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7"/>
            <a:stretch>
              <a:fillRect/>
            </a:stretch>
          </a:blipFill>
        </p:spPr>
        <p:txBody>
          <a:bodyPr/>
          <a:lstStyle/>
          <a:p>
            <a:endParaRPr lang="en-US"/>
          </a:p>
        </p:txBody>
      </p:sp>
      <p:sp>
        <p:nvSpPr>
          <p:cNvPr id="12" name="TextBox 12"/>
          <p:cNvSpPr txBox="1"/>
          <p:nvPr/>
        </p:nvSpPr>
        <p:spPr>
          <a:xfrm>
            <a:off x="2370421" y="3454048"/>
            <a:ext cx="13547159" cy="2030171"/>
          </a:xfrm>
          <a:prstGeom prst="rect">
            <a:avLst/>
          </a:prstGeom>
        </p:spPr>
        <p:txBody>
          <a:bodyPr lIns="0" tIns="0" rIns="0" bIns="0" rtlCol="0" anchor="t">
            <a:spAutoFit/>
          </a:bodyPr>
          <a:lstStyle/>
          <a:p>
            <a:pPr algn="ctr">
              <a:lnSpc>
                <a:spcPts val="19696"/>
              </a:lnSpc>
            </a:pPr>
            <a:endParaRPr lang="en-US" sz="4000" b="1" dirty="0">
              <a:solidFill>
                <a:srgbClr val="FE9F95"/>
              </a:solidFill>
            </a:endParaRPr>
          </a:p>
        </p:txBody>
      </p:sp>
      <p:sp>
        <p:nvSpPr>
          <p:cNvPr id="13" name="Freeform 13"/>
          <p:cNvSpPr/>
          <p:nvPr/>
        </p:nvSpPr>
        <p:spPr>
          <a:xfrm>
            <a:off x="14553868" y="9116543"/>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6"/>
            <a:stretch>
              <a:fillRect/>
            </a:stretch>
          </a:blipFill>
        </p:spPr>
        <p:txBody>
          <a:bodyPr/>
          <a:lstStyle/>
          <a:p>
            <a:endParaRPr lang="en-US"/>
          </a:p>
        </p:txBody>
      </p:sp>
      <p:sp>
        <p:nvSpPr>
          <p:cNvPr id="14" name="Freeform 14"/>
          <p:cNvSpPr/>
          <p:nvPr/>
        </p:nvSpPr>
        <p:spPr>
          <a:xfrm>
            <a:off x="12843993" y="8818338"/>
            <a:ext cx="2669292" cy="5080333"/>
          </a:xfrm>
          <a:custGeom>
            <a:avLst/>
            <a:gdLst/>
            <a:ahLst/>
            <a:cxnLst/>
            <a:rect l="l" t="t" r="r" b="b"/>
            <a:pathLst>
              <a:path w="2669292" h="5080333">
                <a:moveTo>
                  <a:pt x="0" y="0"/>
                </a:moveTo>
                <a:lnTo>
                  <a:pt x="2669292" y="0"/>
                </a:lnTo>
                <a:lnTo>
                  <a:pt x="2669292" y="5080333"/>
                </a:lnTo>
                <a:lnTo>
                  <a:pt x="0" y="5080333"/>
                </a:lnTo>
                <a:lnTo>
                  <a:pt x="0" y="0"/>
                </a:lnTo>
                <a:close/>
              </a:path>
            </a:pathLst>
          </a:custGeom>
          <a:blipFill>
            <a:blip r:embed="rId8"/>
            <a:stretch>
              <a:fillRect/>
            </a:stretch>
          </a:blipFill>
        </p:spPr>
        <p:txBody>
          <a:bodyPr/>
          <a:lstStyle/>
          <a:p>
            <a:endParaRPr lang="en-US"/>
          </a:p>
        </p:txBody>
      </p:sp>
      <p:pic>
        <p:nvPicPr>
          <p:cNvPr id="15" name="Picture 14">
            <a:extLst>
              <a:ext uri="{FF2B5EF4-FFF2-40B4-BE49-F238E27FC236}">
                <a16:creationId xmlns:a16="http://schemas.microsoft.com/office/drawing/2014/main" id="{B3D9A16E-6A51-4D1F-678F-FEDC17FD28B2}"/>
              </a:ext>
            </a:extLst>
          </p:cNvPr>
          <p:cNvPicPr>
            <a:picLocks noChangeAspect="1"/>
          </p:cNvPicPr>
          <p:nvPr/>
        </p:nvPicPr>
        <p:blipFill rotWithShape="1">
          <a:blip r:embed="rId9">
            <a:alphaModFix amt="71000"/>
          </a:blip>
          <a:srcRect l="11173" t="13551" r="9235" b="6048"/>
          <a:stretch/>
        </p:blipFill>
        <p:spPr>
          <a:xfrm>
            <a:off x="222148" y="-219038"/>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id="{97A970BE-9C85-44BC-15F3-A134EDD92C16}"/>
              </a:ext>
            </a:extLst>
          </p:cNvPr>
          <p:cNvSpPr txBox="1"/>
          <p:nvPr/>
        </p:nvSpPr>
        <p:spPr>
          <a:xfrm>
            <a:off x="2667000" y="1544934"/>
            <a:ext cx="308098" cy="369332"/>
          </a:xfrm>
          <a:prstGeom prst="rect">
            <a:avLst/>
          </a:prstGeom>
          <a:noFill/>
        </p:spPr>
        <p:txBody>
          <a:bodyPr wrap="none" rtlCol="0">
            <a:spAutoFit/>
          </a:bodyPr>
          <a:lstStyle/>
          <a:p>
            <a:r>
              <a:rPr lang="en-US" dirty="0"/>
              <a:t>- </a:t>
            </a:r>
          </a:p>
        </p:txBody>
      </p:sp>
      <p:sp>
        <p:nvSpPr>
          <p:cNvPr id="18" name="TextBox 17">
            <a:extLst>
              <a:ext uri="{FF2B5EF4-FFF2-40B4-BE49-F238E27FC236}">
                <a16:creationId xmlns:a16="http://schemas.microsoft.com/office/drawing/2014/main" id="{E711AA68-DFD0-CE04-350F-4D6C40A66F3F}"/>
              </a:ext>
            </a:extLst>
          </p:cNvPr>
          <p:cNvSpPr txBox="1"/>
          <p:nvPr/>
        </p:nvSpPr>
        <p:spPr>
          <a:xfrm>
            <a:off x="222148" y="1059196"/>
            <a:ext cx="17761052" cy="4801314"/>
          </a:xfrm>
          <a:prstGeom prst="rect">
            <a:avLst/>
          </a:prstGeom>
          <a:noFill/>
        </p:spPr>
        <p:txBody>
          <a:bodyPr wrap="square" rtlCol="0">
            <a:spAutoFit/>
          </a:bodyPr>
          <a:lstStyle/>
          <a:p>
            <a:r>
              <a:rPr lang="en-US" sz="4800" dirty="0"/>
              <a:t>-Họa </a:t>
            </a:r>
            <a:r>
              <a:rPr lang="en-US" sz="4800" dirty="0" err="1"/>
              <a:t>sĩ</a:t>
            </a:r>
            <a:r>
              <a:rPr lang="en-US" sz="4800" dirty="0"/>
              <a:t> Vũ Duy Nghĩa </a:t>
            </a:r>
            <a:r>
              <a:rPr lang="en-US" sz="4800" dirty="0" err="1"/>
              <a:t>thường</a:t>
            </a:r>
            <a:r>
              <a:rPr lang="en-US" sz="4800" dirty="0"/>
              <a:t> </a:t>
            </a:r>
            <a:r>
              <a:rPr lang="en-US" sz="4800" dirty="0" err="1"/>
              <a:t>sáng</a:t>
            </a:r>
            <a:r>
              <a:rPr lang="en-US" sz="4800" dirty="0"/>
              <a:t> </a:t>
            </a:r>
            <a:r>
              <a:rPr lang="en-US" sz="4800" dirty="0" err="1"/>
              <a:t>tác</a:t>
            </a:r>
            <a:r>
              <a:rPr lang="en-US" sz="4800" dirty="0"/>
              <a:t> </a:t>
            </a:r>
            <a:r>
              <a:rPr lang="en-US" sz="4800" dirty="0" err="1"/>
              <a:t>tranh</a:t>
            </a:r>
            <a:r>
              <a:rPr lang="en-US" sz="4800" dirty="0"/>
              <a:t> </a:t>
            </a:r>
            <a:r>
              <a:rPr lang="en-US" sz="4800" dirty="0" err="1"/>
              <a:t>với</a:t>
            </a:r>
            <a:r>
              <a:rPr lang="en-US" sz="4800" dirty="0"/>
              <a:t> </a:t>
            </a:r>
            <a:r>
              <a:rPr lang="en-US" sz="4800" dirty="0" err="1"/>
              <a:t>những</a:t>
            </a:r>
            <a:r>
              <a:rPr lang="en-US" sz="4800" dirty="0"/>
              <a:t> </a:t>
            </a:r>
            <a:r>
              <a:rPr lang="en-US" sz="4800" dirty="0" err="1"/>
              <a:t>chất</a:t>
            </a:r>
            <a:r>
              <a:rPr lang="en-US" sz="4800" dirty="0"/>
              <a:t> </a:t>
            </a:r>
            <a:r>
              <a:rPr lang="en-US" sz="4800" dirty="0" err="1"/>
              <a:t>liệu</a:t>
            </a:r>
            <a:r>
              <a:rPr lang="en-US" sz="4800" dirty="0"/>
              <a:t> </a:t>
            </a:r>
            <a:r>
              <a:rPr lang="en-US" sz="4800" dirty="0" err="1"/>
              <a:t>gì</a:t>
            </a:r>
            <a:r>
              <a:rPr lang="en-US" sz="4800" dirty="0"/>
              <a:t>?</a:t>
            </a:r>
          </a:p>
          <a:p>
            <a:r>
              <a:rPr lang="en-US" sz="4800" dirty="0"/>
              <a:t>-</a:t>
            </a:r>
            <a:r>
              <a:rPr lang="en-US" sz="4800" dirty="0" err="1"/>
              <a:t>Kể</a:t>
            </a:r>
            <a:r>
              <a:rPr lang="en-US" sz="4800" dirty="0"/>
              <a:t> </a:t>
            </a:r>
            <a:r>
              <a:rPr lang="en-US" sz="4800" dirty="0" err="1"/>
              <a:t>tên</a:t>
            </a:r>
            <a:r>
              <a:rPr lang="en-US" sz="4800" dirty="0"/>
              <a:t> </a:t>
            </a:r>
            <a:r>
              <a:rPr lang="en-US" sz="4800" dirty="0" err="1"/>
              <a:t>các</a:t>
            </a:r>
            <a:r>
              <a:rPr lang="en-US" sz="4800" dirty="0"/>
              <a:t> </a:t>
            </a:r>
            <a:r>
              <a:rPr lang="en-US" sz="4800" dirty="0" err="1"/>
              <a:t>tác</a:t>
            </a:r>
            <a:r>
              <a:rPr lang="en-US" sz="4800" dirty="0"/>
              <a:t> </a:t>
            </a:r>
            <a:r>
              <a:rPr lang="en-US" sz="4800" dirty="0" err="1"/>
              <a:t>phẩm</a:t>
            </a:r>
            <a:r>
              <a:rPr lang="en-US" sz="4800" dirty="0"/>
              <a:t> </a:t>
            </a:r>
            <a:r>
              <a:rPr lang="en-US" sz="4800" dirty="0" err="1"/>
              <a:t>tiêu</a:t>
            </a:r>
            <a:r>
              <a:rPr lang="en-US" sz="4800" dirty="0"/>
              <a:t> </a:t>
            </a:r>
            <a:r>
              <a:rPr lang="en-US" sz="4800" dirty="0" err="1"/>
              <a:t>biểu</a:t>
            </a:r>
            <a:r>
              <a:rPr lang="en-US" sz="4800" dirty="0"/>
              <a:t> </a:t>
            </a:r>
            <a:r>
              <a:rPr lang="en-US" sz="4800" dirty="0" err="1"/>
              <a:t>của</a:t>
            </a:r>
            <a:r>
              <a:rPr lang="en-US" sz="4800" dirty="0"/>
              <a:t> </a:t>
            </a:r>
            <a:r>
              <a:rPr lang="en-US" sz="4800" dirty="0" err="1"/>
              <a:t>họa</a:t>
            </a:r>
            <a:r>
              <a:rPr lang="en-US" sz="4800" dirty="0"/>
              <a:t> </a:t>
            </a:r>
            <a:r>
              <a:rPr lang="en-US" sz="4800" dirty="0" err="1"/>
              <a:t>sĩ</a:t>
            </a:r>
            <a:r>
              <a:rPr lang="en-US" sz="4800" dirty="0"/>
              <a:t> Vũ Duy Nghĩa?</a:t>
            </a:r>
          </a:p>
          <a:p>
            <a:r>
              <a:rPr lang="en-US" sz="4800" dirty="0"/>
              <a:t>-Em </a:t>
            </a:r>
            <a:r>
              <a:rPr lang="en-US" sz="4800" dirty="0" err="1"/>
              <a:t>có</a:t>
            </a:r>
            <a:r>
              <a:rPr lang="en-US" sz="4800" dirty="0"/>
              <a:t> </a:t>
            </a:r>
            <a:r>
              <a:rPr lang="en-US" sz="4800" dirty="0" err="1"/>
              <a:t>cảm</a:t>
            </a:r>
            <a:r>
              <a:rPr lang="en-US" sz="4800" dirty="0"/>
              <a:t> </a:t>
            </a:r>
            <a:r>
              <a:rPr lang="en-US" sz="4800" dirty="0" err="1"/>
              <a:t>nhận</a:t>
            </a:r>
            <a:r>
              <a:rPr lang="en-US" sz="4800" dirty="0"/>
              <a:t> </a:t>
            </a:r>
            <a:r>
              <a:rPr lang="en-US" sz="4800" dirty="0" err="1"/>
              <a:t>như</a:t>
            </a:r>
            <a:r>
              <a:rPr lang="en-US" sz="4800" dirty="0"/>
              <a:t> </a:t>
            </a:r>
            <a:r>
              <a:rPr lang="en-US" sz="4800" dirty="0" err="1"/>
              <a:t>thế</a:t>
            </a:r>
            <a:r>
              <a:rPr lang="en-US" sz="4800" dirty="0"/>
              <a:t> </a:t>
            </a:r>
            <a:r>
              <a:rPr lang="en-US" sz="4800" dirty="0" err="1"/>
              <a:t>nào</a:t>
            </a:r>
            <a:r>
              <a:rPr lang="en-US" sz="4800" dirty="0"/>
              <a:t> </a:t>
            </a:r>
            <a:r>
              <a:rPr lang="en-US" sz="4800" dirty="0" err="1"/>
              <a:t>về</a:t>
            </a:r>
            <a:r>
              <a:rPr lang="en-US" sz="4800" dirty="0"/>
              <a:t> </a:t>
            </a:r>
            <a:r>
              <a:rPr lang="en-US" sz="4800" dirty="0" err="1"/>
              <a:t>bức</a:t>
            </a:r>
            <a:r>
              <a:rPr lang="en-US" sz="4800" dirty="0"/>
              <a:t> </a:t>
            </a:r>
            <a:r>
              <a:rPr lang="en-US" sz="4800" dirty="0" err="1"/>
              <a:t>tranh</a:t>
            </a:r>
            <a:r>
              <a:rPr lang="en-US" sz="4800" dirty="0"/>
              <a:t> “</a:t>
            </a:r>
            <a:r>
              <a:rPr lang="en-US" sz="4800" dirty="0" err="1"/>
              <a:t>Gió</a:t>
            </a:r>
            <a:r>
              <a:rPr lang="en-US" sz="4800" dirty="0"/>
              <a:t> </a:t>
            </a:r>
            <a:r>
              <a:rPr lang="en-US" sz="4800" dirty="0" err="1"/>
              <a:t>trên</a:t>
            </a:r>
            <a:r>
              <a:rPr lang="en-US" sz="4800" dirty="0"/>
              <a:t> </a:t>
            </a:r>
            <a:r>
              <a:rPr lang="en-US" sz="4800" dirty="0" err="1"/>
              <a:t>cánh</a:t>
            </a:r>
            <a:r>
              <a:rPr lang="en-US" sz="4800" dirty="0"/>
              <a:t> </a:t>
            </a:r>
            <a:r>
              <a:rPr lang="en-US" sz="4800" dirty="0" err="1"/>
              <a:t>đồng</a:t>
            </a:r>
            <a:r>
              <a:rPr lang="en-US" sz="4800" dirty="0"/>
              <a:t> </a:t>
            </a:r>
            <a:r>
              <a:rPr lang="en-US" sz="4800" dirty="0" err="1"/>
              <a:t>của</a:t>
            </a:r>
            <a:r>
              <a:rPr lang="en-US" sz="4800" dirty="0"/>
              <a:t> </a:t>
            </a:r>
            <a:r>
              <a:rPr lang="en-US" sz="4800" dirty="0" err="1"/>
              <a:t>họa</a:t>
            </a:r>
            <a:r>
              <a:rPr lang="en-US" sz="4800" dirty="0"/>
              <a:t> </a:t>
            </a:r>
            <a:r>
              <a:rPr lang="en-US" sz="4800" dirty="0" err="1"/>
              <a:t>sĩ</a:t>
            </a:r>
            <a:r>
              <a:rPr lang="en-US" sz="4800" dirty="0"/>
              <a:t> ?</a:t>
            </a:r>
          </a:p>
          <a:p>
            <a:r>
              <a:rPr lang="en-US" sz="4800" dirty="0"/>
              <a:t>-Em </a:t>
            </a:r>
            <a:r>
              <a:rPr lang="en-US" sz="4800" dirty="0" err="1"/>
              <a:t>học</a:t>
            </a:r>
            <a:r>
              <a:rPr lang="en-US" sz="4800" dirty="0"/>
              <a:t> </a:t>
            </a:r>
            <a:r>
              <a:rPr lang="en-US" sz="4800" dirty="0" err="1"/>
              <a:t>tập</a:t>
            </a:r>
            <a:r>
              <a:rPr lang="en-US" sz="4800" dirty="0"/>
              <a:t> </a:t>
            </a:r>
            <a:r>
              <a:rPr lang="en-US" sz="4800" dirty="0" err="1"/>
              <a:t>được</a:t>
            </a:r>
            <a:r>
              <a:rPr lang="en-US" sz="4800" dirty="0"/>
              <a:t> </a:t>
            </a:r>
            <a:r>
              <a:rPr lang="en-US" sz="4800" dirty="0" err="1"/>
              <a:t>gì</a:t>
            </a:r>
            <a:r>
              <a:rPr lang="en-US" sz="4800" dirty="0"/>
              <a:t> qua </a:t>
            </a:r>
            <a:r>
              <a:rPr lang="en-US" sz="4800" dirty="0" err="1"/>
              <a:t>tranh</a:t>
            </a:r>
            <a:r>
              <a:rPr lang="en-US" sz="4800" dirty="0"/>
              <a:t> </a:t>
            </a:r>
            <a:r>
              <a:rPr lang="en-US" sz="4800" dirty="0" err="1"/>
              <a:t>của</a:t>
            </a:r>
            <a:r>
              <a:rPr lang="en-US" sz="4800" dirty="0"/>
              <a:t> </a:t>
            </a:r>
            <a:r>
              <a:rPr lang="en-US" sz="4800" dirty="0" err="1"/>
              <a:t>họa</a:t>
            </a:r>
            <a:r>
              <a:rPr lang="en-US" sz="4800" dirty="0"/>
              <a:t> </a:t>
            </a:r>
            <a:r>
              <a:rPr lang="en-US" sz="4800" dirty="0" err="1"/>
              <a:t>sĩ</a:t>
            </a:r>
            <a:r>
              <a:rPr lang="en-US" sz="4800" dirty="0"/>
              <a:t> ?Theo </a:t>
            </a:r>
            <a:r>
              <a:rPr lang="en-US" sz="4800" dirty="0" err="1"/>
              <a:t>em</a:t>
            </a:r>
            <a:r>
              <a:rPr lang="en-US" sz="4800" dirty="0"/>
              <a:t> </a:t>
            </a:r>
            <a:r>
              <a:rPr lang="en-US" sz="4800" dirty="0" err="1"/>
              <a:t>nghệ</a:t>
            </a:r>
            <a:r>
              <a:rPr lang="en-US" sz="4800" dirty="0"/>
              <a:t> </a:t>
            </a:r>
            <a:r>
              <a:rPr lang="en-US" sz="4800" dirty="0" err="1"/>
              <a:t>thuật</a:t>
            </a:r>
            <a:r>
              <a:rPr lang="en-US" sz="4800" dirty="0"/>
              <a:t> </a:t>
            </a:r>
            <a:r>
              <a:rPr lang="en-US" sz="4800" dirty="0" err="1"/>
              <a:t>tranh</a:t>
            </a:r>
            <a:r>
              <a:rPr lang="en-US" sz="4800" dirty="0"/>
              <a:t> in </a:t>
            </a:r>
            <a:r>
              <a:rPr lang="en-US" sz="4800" dirty="0" err="1"/>
              <a:t>có</a:t>
            </a:r>
            <a:r>
              <a:rPr lang="en-US" sz="4800" dirty="0"/>
              <a:t> </a:t>
            </a:r>
            <a:r>
              <a:rPr lang="en-US" sz="4800" dirty="0" err="1"/>
              <a:t>giá</a:t>
            </a:r>
            <a:r>
              <a:rPr lang="en-US" sz="4800" dirty="0"/>
              <a:t> </a:t>
            </a:r>
            <a:r>
              <a:rPr lang="en-US" sz="4800" dirty="0" err="1"/>
              <a:t>trị</a:t>
            </a:r>
            <a:r>
              <a:rPr lang="en-US" sz="4800" dirty="0"/>
              <a:t> </a:t>
            </a:r>
            <a:r>
              <a:rPr lang="en-US" sz="4800" dirty="0" err="1"/>
              <a:t>như</a:t>
            </a:r>
            <a:r>
              <a:rPr lang="en-US" sz="4800" dirty="0"/>
              <a:t> </a:t>
            </a:r>
            <a:r>
              <a:rPr lang="en-US" sz="4800" dirty="0" err="1"/>
              <a:t>thế</a:t>
            </a:r>
            <a:r>
              <a:rPr lang="en-US" sz="4800" dirty="0"/>
              <a:t> </a:t>
            </a:r>
            <a:r>
              <a:rPr lang="en-US" sz="4800" dirty="0" err="1"/>
              <a:t>nào</a:t>
            </a:r>
            <a:r>
              <a:rPr lang="en-US" sz="4800" dirty="0"/>
              <a:t> </a:t>
            </a:r>
            <a:r>
              <a:rPr lang="en-US" sz="4800" dirty="0" err="1"/>
              <a:t>trong</a:t>
            </a:r>
            <a:r>
              <a:rPr lang="en-US" sz="4800" dirty="0"/>
              <a:t> </a:t>
            </a:r>
            <a:r>
              <a:rPr lang="en-US" sz="4800" dirty="0" err="1"/>
              <a:t>cuộc</a:t>
            </a:r>
            <a:r>
              <a:rPr lang="en-US" sz="4800" dirty="0"/>
              <a:t> </a:t>
            </a:r>
            <a:r>
              <a:rPr lang="en-US" sz="4800" dirty="0" err="1"/>
              <a:t>sống</a:t>
            </a:r>
            <a:r>
              <a:rPr lang="en-US" sz="4800" dirty="0"/>
              <a:t>?</a:t>
            </a:r>
          </a:p>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003EF0-4987-A985-07DD-7F71209AD428}"/>
              </a:ext>
            </a:extLst>
          </p:cNvPr>
          <p:cNvSpPr/>
          <p:nvPr/>
        </p:nvSpPr>
        <p:spPr>
          <a:xfrm>
            <a:off x="4142451" y="8873438"/>
            <a:ext cx="3390801" cy="950027"/>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nvGrpSpPr>
          <p:cNvPr id="22" name="vong quay"/>
          <p:cNvGrpSpPr/>
          <p:nvPr/>
        </p:nvGrpSpPr>
        <p:grpSpPr>
          <a:xfrm>
            <a:off x="8646788" y="651689"/>
            <a:ext cx="7563188" cy="7555281"/>
            <a:chOff x="5384737" y="260215"/>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4737" y="260215"/>
              <a:ext cx="5834378" cy="5828280"/>
            </a:xfrm>
            <a:prstGeom prst="rect">
              <a:avLst/>
            </a:prstGeom>
          </p:spPr>
        </p:pic>
        <p:sp>
          <p:nvSpPr>
            <p:cNvPr id="9" name="TextBox 8"/>
            <p:cNvSpPr txBox="1"/>
            <p:nvPr/>
          </p:nvSpPr>
          <p:spPr>
            <a:xfrm rot="14949661">
              <a:off x="6496081" y="1301535"/>
              <a:ext cx="2407977" cy="641046"/>
            </a:xfrm>
            <a:prstGeom prst="rect">
              <a:avLst/>
            </a:prstGeom>
            <a:noFill/>
          </p:spPr>
          <p:txBody>
            <a:bodyPr wrap="square" rtlCol="0">
              <a:spAutoFit/>
            </a:bodyPr>
            <a:lstStyle/>
            <a:p>
              <a:pPr algn="ctr" defTabSz="1371600">
                <a:defRPr/>
              </a:pPr>
              <a:r>
                <a:rPr lang="en-GB" sz="4800" b="1" dirty="0" err="1">
                  <a:solidFill>
                    <a:prstClr val="black"/>
                  </a:solidFill>
                  <a:latin typeface="Tahoma" panose="020B0604030504040204" pitchFamily="34" charset="0"/>
                  <a:ea typeface="Tahoma" panose="020B0604030504040204" pitchFamily="34" charset="0"/>
                  <a:cs typeface="Tahoma" panose="020B0604030504040204" pitchFamily="34" charset="0"/>
                </a:rPr>
                <a:t>Kẹo</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538456" y="2207283"/>
              <a:ext cx="2339993" cy="641046"/>
            </a:xfrm>
            <a:prstGeom prst="rect">
              <a:avLst/>
            </a:prstGeom>
            <a:noFill/>
          </p:spPr>
          <p:txBody>
            <a:bodyPr wrap="square" rtlCol="0">
              <a:spAutoFit/>
            </a:bodyPr>
            <a:lstStyle/>
            <a:p>
              <a:pPr algn="ctr" defTabSz="1371600">
                <a:defRPr/>
              </a:pPr>
              <a:r>
                <a:rPr lang="en-US" sz="4800" b="1" dirty="0">
                  <a:solidFill>
                    <a:prstClr val="black"/>
                  </a:solidFill>
                  <a:latin typeface="Tahoma" panose="020B0604030504040204" pitchFamily="34" charset="0"/>
                  <a:ea typeface="Tahoma" panose="020B0604030504040204" pitchFamily="34" charset="0"/>
                  <a:cs typeface="Tahoma" panose="020B0604030504040204" pitchFamily="34" charset="0"/>
                </a:rPr>
                <a:t>Sao </a:t>
              </a:r>
              <a:r>
                <a:rPr lang="en-US" sz="4800" b="1" dirty="0" err="1">
                  <a:solidFill>
                    <a:prstClr val="black"/>
                  </a:solidFill>
                  <a:latin typeface="Tahoma" panose="020B0604030504040204" pitchFamily="34" charset="0"/>
                  <a:ea typeface="Tahoma" panose="020B0604030504040204" pitchFamily="34" charset="0"/>
                  <a:cs typeface="Tahoma" panose="020B0604030504040204" pitchFamily="34" charset="0"/>
                </a:rPr>
                <a:t>tốt</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7750322" y="1243803"/>
              <a:ext cx="2601549" cy="641046"/>
            </a:xfrm>
            <a:prstGeom prst="rect">
              <a:avLst/>
            </a:prstGeom>
            <a:noFill/>
          </p:spPr>
          <p:txBody>
            <a:bodyPr wrap="square" rtlCol="0">
              <a:spAutoFit/>
            </a:bodyPr>
            <a:lstStyle/>
            <a:p>
              <a:pPr algn="ctr" defTabSz="1371600">
                <a:defRPr/>
              </a:pPr>
              <a:r>
                <a:rPr lang="en-US" sz="4800" b="1" dirty="0" err="1">
                  <a:solidFill>
                    <a:prstClr val="black"/>
                  </a:solidFill>
                  <a:latin typeface="Tahoma" panose="020B0604030504040204" pitchFamily="34" charset="0"/>
                  <a:ea typeface="Tahoma" panose="020B0604030504040204" pitchFamily="34" charset="0"/>
                  <a:cs typeface="Tahoma" panose="020B0604030504040204" pitchFamily="34" charset="0"/>
                </a:rPr>
                <a:t>Màu</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3"/>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Sao </a:t>
              </a:r>
              <a:r>
                <a:rPr lang="en-GB" sz="4800" b="1" dirty="0" err="1">
                  <a:solidFill>
                    <a:prstClr val="black"/>
                  </a:solidFill>
                  <a:latin typeface="Tahoma" panose="020B0604030504040204" pitchFamily="34" charset="0"/>
                  <a:ea typeface="Tahoma" panose="020B0604030504040204" pitchFamily="34" charset="0"/>
                  <a:cs typeface="Tahoma" panose="020B0604030504040204" pitchFamily="34" charset="0"/>
                </a:rPr>
                <a:t>tốt</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p:spPr>
          <p:txBody>
            <a:bodyPr wrap="square" rtlCol="0">
              <a:spAutoFit/>
            </a:bodyPr>
            <a:lstStyle/>
            <a:p>
              <a:pPr algn="ctr" defTabSz="1371600">
                <a:defRPr/>
              </a:pPr>
              <a:r>
                <a:rPr lang="en-US" sz="4800" b="1" dirty="0" err="1">
                  <a:solidFill>
                    <a:prstClr val="black"/>
                  </a:solidFill>
                  <a:latin typeface="Tahoma" panose="020B0604030504040204" pitchFamily="34" charset="0"/>
                  <a:ea typeface="Tahoma" panose="020B0604030504040204" pitchFamily="34" charset="0"/>
                  <a:cs typeface="Tahoma" panose="020B0604030504040204" pitchFamily="34" charset="0"/>
                </a:rPr>
                <a:t>Tượng</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1932300">
              <a:off x="8773680" y="3634771"/>
              <a:ext cx="2314246" cy="641046"/>
            </a:xfrm>
            <a:prstGeom prst="rect">
              <a:avLst/>
            </a:prstGeom>
            <a:noFill/>
          </p:spPr>
          <p:txBody>
            <a:bodyPr wrap="square" rtlCol="0">
              <a:spAutoFit/>
            </a:bodyPr>
            <a:lstStyle/>
            <a:p>
              <a:pPr algn="ctr" defTabSz="1371600">
                <a:defRPr/>
              </a:pPr>
              <a:r>
                <a:rPr lang="en-GB" sz="4800" b="1" dirty="0" err="1">
                  <a:solidFill>
                    <a:prstClr val="black"/>
                  </a:solidFill>
                  <a:latin typeface="Tahoma" panose="020B0604030504040204" pitchFamily="34" charset="0"/>
                  <a:ea typeface="Tahoma" panose="020B0604030504040204" pitchFamily="34" charset="0"/>
                  <a:cs typeface="Tahoma" panose="020B0604030504040204" pitchFamily="34" charset="0"/>
                </a:rPr>
                <a:t>Kẹo</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234583B-3DD5-1AF4-6239-D3FE5071AAAD}"/>
                </a:ext>
              </a:extLst>
            </p:cNvPr>
            <p:cNvSpPr txBox="1"/>
            <p:nvPr/>
          </p:nvSpPr>
          <p:spPr>
            <a:xfrm rot="4271904">
              <a:off x="7940802" y="4485149"/>
              <a:ext cx="2025648" cy="641046"/>
            </a:xfrm>
            <a:prstGeom prst="rect">
              <a:avLst/>
            </a:prstGeom>
            <a:noFill/>
          </p:spPr>
          <p:txBody>
            <a:bodyPr wrap="square" rtlCol="0">
              <a:spAutoFit/>
            </a:bodyPr>
            <a:lstStyle/>
            <a:p>
              <a:pPr algn="ctr" defTabSz="1371600">
                <a:defRPr/>
              </a:pPr>
              <a:r>
                <a:rPr lang="en-US" sz="4800" b="1" dirty="0">
                  <a:solidFill>
                    <a:prstClr val="black"/>
                  </a:solidFill>
                  <a:latin typeface="Tahoma" panose="020B0604030504040204" pitchFamily="34" charset="0"/>
                  <a:ea typeface="Tahoma" panose="020B0604030504040204" pitchFamily="34" charset="0"/>
                  <a:cs typeface="Tahoma" panose="020B0604030504040204" pitchFamily="34" charset="0"/>
                </a:rPr>
                <a:t>sticker</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D150275E-8BF1-D398-1AED-1F65094C7307}"/>
                </a:ext>
              </a:extLst>
            </p:cNvPr>
            <p:cNvSpPr txBox="1"/>
            <p:nvPr/>
          </p:nvSpPr>
          <p:spPr>
            <a:xfrm rot="7182546">
              <a:off x="6435893" y="4452675"/>
              <a:ext cx="2242845" cy="641046"/>
            </a:xfrm>
            <a:prstGeom prst="rect">
              <a:avLst/>
            </a:prstGeom>
            <a:noFill/>
          </p:spPr>
          <p:txBody>
            <a:bodyPr wrap="square" rtlCol="0">
              <a:spAutoFit/>
            </a:bodyPr>
            <a:lstStyle/>
            <a:p>
              <a:pPr algn="ctr" defTabSz="1371600">
                <a:defRPr/>
              </a:pPr>
              <a:r>
                <a:rPr lang="en-GB" sz="4800" b="1" dirty="0" err="1">
                  <a:solidFill>
                    <a:prstClr val="black"/>
                  </a:solidFill>
                  <a:latin typeface="Tahoma" panose="020B0604030504040204" pitchFamily="34" charset="0"/>
                  <a:ea typeface="Tahoma" panose="020B0604030504040204" pitchFamily="34" charset="0"/>
                  <a:cs typeface="Tahoma" panose="020B0604030504040204" pitchFamily="34" charset="0"/>
                </a:rPr>
                <a:t>Màu</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5" name="quay dung"/>
          <p:cNvSpPr/>
          <p:nvPr/>
        </p:nvSpPr>
        <p:spPr>
          <a:xfrm>
            <a:off x="11258552" y="8782795"/>
            <a:ext cx="3281367" cy="1073219"/>
          </a:xfrm>
          <a:prstGeom prst="roundRect">
            <a:avLst/>
          </a:prstGeom>
          <a:solidFill>
            <a:srgbClr val="FF00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5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5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 action="ppaction://noaction"/>
          </p:cNvPr>
          <p:cNvSpPr/>
          <p:nvPr/>
        </p:nvSpPr>
        <p:spPr>
          <a:xfrm>
            <a:off x="887705" y="3504902"/>
            <a:ext cx="2006532" cy="2006532"/>
          </a:xfrm>
          <a:prstGeom prst="roundRect">
            <a:avLst/>
          </a:prstGeom>
          <a:solidFill>
            <a:srgbClr val="00B0F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72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7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 action="ppaction://noaction"/>
          </p:cNvPr>
          <p:cNvSpPr/>
          <p:nvPr/>
        </p:nvSpPr>
        <p:spPr>
          <a:xfrm>
            <a:off x="3134580" y="3504902"/>
            <a:ext cx="2006532" cy="2006532"/>
          </a:xfrm>
          <a:prstGeom prst="roundRect">
            <a:avLst/>
          </a:prstGeom>
          <a:solidFill>
            <a:srgbClr val="00B0F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72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7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 action="ppaction://noaction"/>
          </p:cNvPr>
          <p:cNvSpPr/>
          <p:nvPr/>
        </p:nvSpPr>
        <p:spPr>
          <a:xfrm>
            <a:off x="5381454" y="3504902"/>
            <a:ext cx="2006532" cy="2006532"/>
          </a:xfrm>
          <a:prstGeom prst="roundRect">
            <a:avLst/>
          </a:prstGeom>
          <a:solidFill>
            <a:srgbClr val="00B0F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72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7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 action="ppaction://noaction"/>
          </p:cNvPr>
          <p:cNvSpPr/>
          <p:nvPr/>
        </p:nvSpPr>
        <p:spPr>
          <a:xfrm>
            <a:off x="887705" y="5756556"/>
            <a:ext cx="2006532" cy="2006532"/>
          </a:xfrm>
          <a:prstGeom prst="roundRect">
            <a:avLst/>
          </a:prstGeom>
          <a:solidFill>
            <a:srgbClr val="00B0F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7200"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7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69291" y="3596018"/>
            <a:ext cx="2031321"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2" name="Isosceles Triangle 3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3" name="Isosceles Triangle 3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4" name="Isosceles Triangle 3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Isosceles Triangle 4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3" name="Isosceles Triangle 4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8" name="Isosceles Triangle 4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9" name="Isosceles Triangle 4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0" name="Isosceles Triangle 4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1" name="Isosceles Triangle 5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2" name="Isosceles Triangle 5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3" name="Isosceles Triangle 5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4" name="Isosceles Triangle 5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5" name="Isosceles Triangle 54"/>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6" name="Isosceles Triangle 55"/>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7" name="Isosceles Triangle 56"/>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8" name="Isosceles Triangle 5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9" name="Isosceles Triangle 5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0" name="Isosceles Triangle 5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1" name="Isosceles Triangle 6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2" name="Google Shape;180;p1"/>
          <p:cNvSpPr/>
          <p:nvPr/>
        </p:nvSpPr>
        <p:spPr>
          <a:xfrm>
            <a:off x="576482" y="233680"/>
            <a:ext cx="7682873" cy="3185427"/>
          </a:xfrm>
          <a:prstGeom prst="rect">
            <a:avLst/>
          </a:prstGeom>
          <a:noFill/>
          <a:ln>
            <a:noFill/>
          </a:ln>
        </p:spPr>
        <p:txBody>
          <a:bodyPr spcFirstLastPara="1" wrap="square" lIns="137138" tIns="68550" rIns="137138" bIns="68550" anchor="t" anchorCtr="0">
            <a:spAutoFit/>
          </a:bodyPr>
          <a:lstStyle/>
          <a:p>
            <a:pPr algn="ctr" defTabSz="1371600">
              <a:lnSpc>
                <a:spcPct val="150000"/>
              </a:lnSpc>
              <a:defRPr/>
            </a:pPr>
            <a:r>
              <a:rPr lang="en-US" sz="6600" b="1" dirty="0">
                <a:solidFill>
                  <a:srgbClr val="FF0000"/>
                </a:solidFill>
                <a:latin typeface="Tahoma"/>
                <a:ea typeface="Tahoma"/>
                <a:cs typeface="Tahoma"/>
                <a:sym typeface="Tahoma"/>
              </a:rPr>
              <a:t>VÒNG QUAY </a:t>
            </a:r>
            <a:endParaRPr sz="6600" dirty="0">
              <a:solidFill>
                <a:srgbClr val="FF0000"/>
              </a:solidFill>
              <a:latin typeface="Calibri"/>
            </a:endParaRPr>
          </a:p>
          <a:p>
            <a:pPr algn="ctr" defTabSz="1371600">
              <a:lnSpc>
                <a:spcPct val="150000"/>
              </a:lnSpc>
              <a:defRPr/>
            </a:pPr>
            <a:r>
              <a:rPr lang="en-US" sz="6600" b="1" dirty="0">
                <a:solidFill>
                  <a:srgbClr val="FF0000"/>
                </a:solidFill>
                <a:latin typeface="Tahoma"/>
                <a:ea typeface="Tahoma"/>
                <a:cs typeface="Tahoma"/>
                <a:sym typeface="Tahoma"/>
              </a:rPr>
              <a:t>KÌ DIỆU</a:t>
            </a:r>
            <a:endParaRPr sz="6600" dirty="0">
              <a:solidFill>
                <a:srgbClr val="FF0000"/>
              </a:solidFill>
              <a:latin typeface="Calibri"/>
            </a:endParaRPr>
          </a:p>
        </p:txBody>
      </p:sp>
    </p:spTree>
    <p:extLst>
      <p:ext uri="{BB962C8B-B14F-4D97-AF65-F5344CB8AC3E}">
        <p14:creationId xmlns:p14="http://schemas.microsoft.com/office/powerpoint/2010/main" val="2614017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p:stCondLst>
                        <p:cond delay="0"/>
                      </p:stCondLst>
                      <p:childTnLst>
                        <p:par>
                          <p:cTn id="152" fill="hold">
                            <p:stCondLst>
                              <p:cond delay="0"/>
                            </p:stCondLst>
                            <p:childTnLst>
                              <p:par>
                                <p:cTn id="153" presetID="1" presetClass="emph" presetSubtype="2" fill="hold" nodeType="clickEffect">
                                  <p:stCondLst>
                                    <p:cond delay="0"/>
                                  </p:stCondLst>
                                  <p:childTnLst>
                                    <p:animClr clrSpc="rgb" dir="cw">
                                      <p:cBhvr>
                                        <p:cTn id="154" dur="500" fill="hold"/>
                                        <p:tgtEl>
                                          <p:spTgt spid="26"/>
                                        </p:tgtEl>
                                        <p:attrNameLst>
                                          <p:attrName>fillcolor</p:attrName>
                                        </p:attrNameLst>
                                      </p:cBhvr>
                                      <p:to>
                                        <a:srgbClr val="000000"/>
                                      </p:to>
                                    </p:animClr>
                                    <p:set>
                                      <p:cBhvr>
                                        <p:cTn id="155" dur="500" fill="hold"/>
                                        <p:tgtEl>
                                          <p:spTgt spid="26"/>
                                        </p:tgtEl>
                                        <p:attrNameLst>
                                          <p:attrName>fill.type</p:attrName>
                                        </p:attrNameLst>
                                      </p:cBhvr>
                                      <p:to>
                                        <p:strVal val="solid"/>
                                      </p:to>
                                    </p:set>
                                    <p:set>
                                      <p:cBhvr>
                                        <p:cTn id="15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fill="hold" nodeType="clickEffect">
                                  <p:stCondLst>
                                    <p:cond delay="0"/>
                                  </p:stCondLst>
                                  <p:childTnLst>
                                    <p:animClr clrSpc="rgb" dir="cw">
                                      <p:cBhvr>
                                        <p:cTn id="161" dur="500" fill="hold"/>
                                        <p:tgtEl>
                                          <p:spTgt spid="27"/>
                                        </p:tgtEl>
                                        <p:attrNameLst>
                                          <p:attrName>fillcolor</p:attrName>
                                        </p:attrNameLst>
                                      </p:cBhvr>
                                      <p:to>
                                        <a:srgbClr val="000000"/>
                                      </p:to>
                                    </p:animClr>
                                    <p:set>
                                      <p:cBhvr>
                                        <p:cTn id="162" dur="500" fill="hold"/>
                                        <p:tgtEl>
                                          <p:spTgt spid="27"/>
                                        </p:tgtEl>
                                        <p:attrNameLst>
                                          <p:attrName>fill.type</p:attrName>
                                        </p:attrNameLst>
                                      </p:cBhvr>
                                      <p:to>
                                        <p:strVal val="solid"/>
                                      </p:to>
                                    </p:set>
                                    <p:set>
                                      <p:cBhvr>
                                        <p:cTn id="16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4" restart="whenNotActive" fill="hold" evtFilter="cancelBubble" nodeType="interactiveSeq">
                <p:stCondLst>
                  <p:cond evt="onClick" delay="0">
                    <p:tgtEl>
                      <p:spTgt spid="28"/>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fill="hold" nodeType="clickEffect">
                                  <p:stCondLst>
                                    <p:cond delay="0"/>
                                  </p:stCondLst>
                                  <p:childTnLst>
                                    <p:animClr clrSpc="rgb" dir="cw">
                                      <p:cBhvr>
                                        <p:cTn id="168" dur="500" fill="hold"/>
                                        <p:tgtEl>
                                          <p:spTgt spid="28"/>
                                        </p:tgtEl>
                                        <p:attrNameLst>
                                          <p:attrName>fillcolor</p:attrName>
                                        </p:attrNameLst>
                                      </p:cBhvr>
                                      <p:to>
                                        <a:srgbClr val="000000"/>
                                      </p:to>
                                    </p:animClr>
                                    <p:set>
                                      <p:cBhvr>
                                        <p:cTn id="169" dur="500" fill="hold"/>
                                        <p:tgtEl>
                                          <p:spTgt spid="28"/>
                                        </p:tgtEl>
                                        <p:attrNameLst>
                                          <p:attrName>fill.type</p:attrName>
                                        </p:attrNameLst>
                                      </p:cBhvr>
                                      <p:to>
                                        <p:strVal val="solid"/>
                                      </p:to>
                                    </p:set>
                                    <p:set>
                                      <p:cBhvr>
                                        <p:cTn id="17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1" restart="whenNotActive" fill="hold" evtFilter="cancelBubble" nodeType="interactiveSeq">
                <p:stCondLst>
                  <p:cond evt="onClick" delay="0">
                    <p:tgtEl>
                      <p:spTgt spid="36"/>
                    </p:tgtEl>
                  </p:cond>
                </p:stCondLst>
                <p:endSync evt="end" delay="0">
                  <p:rtn val="all"/>
                </p:endSync>
                <p:childTnLst>
                  <p:par>
                    <p:cTn id="172" fill="hold">
                      <p:stCondLst>
                        <p:cond delay="0"/>
                      </p:stCondLst>
                      <p:childTnLst>
                        <p:par>
                          <p:cTn id="173" fill="hold">
                            <p:stCondLst>
                              <p:cond delay="0"/>
                            </p:stCondLst>
                            <p:childTnLst>
                              <p:par>
                                <p:cTn id="174" presetID="1" presetClass="emph" presetSubtype="2" fill="hold" nodeType="clickEffect">
                                  <p:stCondLst>
                                    <p:cond delay="0"/>
                                  </p:stCondLst>
                                  <p:childTnLst>
                                    <p:animClr clrSpc="rgb" dir="cw">
                                      <p:cBhvr>
                                        <p:cTn id="175" dur="500" fill="hold"/>
                                        <p:tgtEl>
                                          <p:spTgt spid="36"/>
                                        </p:tgtEl>
                                        <p:attrNameLst>
                                          <p:attrName>fillcolor</p:attrName>
                                        </p:attrNameLst>
                                      </p:cBhvr>
                                      <p:to>
                                        <a:srgbClr val="000000"/>
                                      </p:to>
                                    </p:animClr>
                                    <p:set>
                                      <p:cBhvr>
                                        <p:cTn id="176" dur="500" fill="hold"/>
                                        <p:tgtEl>
                                          <p:spTgt spid="36"/>
                                        </p:tgtEl>
                                        <p:attrNameLst>
                                          <p:attrName>fill.type</p:attrName>
                                        </p:attrNameLst>
                                      </p:cBhvr>
                                      <p:to>
                                        <p:strVal val="solid"/>
                                      </p:to>
                                    </p:set>
                                    <p:set>
                                      <p:cBhvr>
                                        <p:cTn id="17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78"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28B82E5-A424-EE42-FC1D-8FA51D12278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5364163"/>
            <a:ext cx="4610259" cy="4732338"/>
          </a:xfrm>
        </p:spPr>
      </p:pic>
      <p:pic>
        <p:nvPicPr>
          <p:cNvPr id="7" name="Picture 6">
            <a:extLst>
              <a:ext uri="{FF2B5EF4-FFF2-40B4-BE49-F238E27FC236}">
                <a16:creationId xmlns:a16="http://schemas.microsoft.com/office/drawing/2014/main" id="{FD321D75-A111-F9C4-8973-FB5CD1706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950" y="138963"/>
            <a:ext cx="5875671" cy="5143500"/>
          </a:xfrm>
          <a:prstGeom prst="rect">
            <a:avLst/>
          </a:prstGeom>
        </p:spPr>
      </p:pic>
      <p:pic>
        <p:nvPicPr>
          <p:cNvPr id="9" name="Picture 8">
            <a:extLst>
              <a:ext uri="{FF2B5EF4-FFF2-40B4-BE49-F238E27FC236}">
                <a16:creationId xmlns:a16="http://schemas.microsoft.com/office/drawing/2014/main" id="{2B5A48CC-6D43-C29A-E5E3-C6616636C9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312" y="190499"/>
            <a:ext cx="5678638" cy="5143501"/>
          </a:xfrm>
          <a:prstGeom prst="rect">
            <a:avLst/>
          </a:prstGeom>
        </p:spPr>
      </p:pic>
      <p:pic>
        <p:nvPicPr>
          <p:cNvPr id="11" name="Picture 10">
            <a:extLst>
              <a:ext uri="{FF2B5EF4-FFF2-40B4-BE49-F238E27FC236}">
                <a16:creationId xmlns:a16="http://schemas.microsoft.com/office/drawing/2014/main" id="{DB8FE1DA-256B-0FDC-F364-0B7449825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1140" y="647700"/>
            <a:ext cx="5716860" cy="7658100"/>
          </a:xfrm>
          <a:prstGeom prst="rect">
            <a:avLst/>
          </a:prstGeom>
        </p:spPr>
      </p:pic>
      <p:pic>
        <p:nvPicPr>
          <p:cNvPr id="13" name="Picture 12">
            <a:extLst>
              <a:ext uri="{FF2B5EF4-FFF2-40B4-BE49-F238E27FC236}">
                <a16:creationId xmlns:a16="http://schemas.microsoft.com/office/drawing/2014/main" id="{5CBBD181-930F-72DF-A5FC-ABFD36871B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8268" y="5158581"/>
            <a:ext cx="3795784" cy="5143501"/>
          </a:xfrm>
          <a:prstGeom prst="rect">
            <a:avLst/>
          </a:prstGeom>
        </p:spPr>
      </p:pic>
    </p:spTree>
    <p:extLst>
      <p:ext uri="{BB962C8B-B14F-4D97-AF65-F5344CB8AC3E}">
        <p14:creationId xmlns:p14="http://schemas.microsoft.com/office/powerpoint/2010/main" val="302030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3" name="Freeform 3"/>
          <p:cNvSpPr/>
          <p:nvPr/>
        </p:nvSpPr>
        <p:spPr>
          <a:xfrm>
            <a:off x="2501905" y="2668896"/>
            <a:ext cx="13014469" cy="5264107"/>
          </a:xfrm>
          <a:custGeom>
            <a:avLst/>
            <a:gdLst/>
            <a:ahLst/>
            <a:cxnLst/>
            <a:rect l="l" t="t" r="r" b="b"/>
            <a:pathLst>
              <a:path w="13014469" h="5264107">
                <a:moveTo>
                  <a:pt x="0" y="0"/>
                </a:moveTo>
                <a:lnTo>
                  <a:pt x="13014470" y="0"/>
                </a:lnTo>
                <a:lnTo>
                  <a:pt x="13014470" y="5264108"/>
                </a:lnTo>
                <a:lnTo>
                  <a:pt x="0" y="526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8445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5" name="Freeform 5"/>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3276600" y="3009900"/>
            <a:ext cx="11934974" cy="4055597"/>
          </a:xfrm>
          <a:prstGeom prst="rect">
            <a:avLst/>
          </a:prstGeom>
        </p:spPr>
        <p:txBody>
          <a:bodyPr wrap="square" lIns="0" tIns="0" rIns="0" bIns="0" rtlCol="0" anchor="t">
            <a:spAutoFit/>
          </a:bodyPr>
          <a:lstStyle/>
          <a:p>
            <a:pPr algn="just">
              <a:lnSpc>
                <a:spcPct val="150000"/>
              </a:lnSpc>
            </a:pPr>
            <a:r>
              <a:rPr lang="vi-VN" sz="6000" b="1" dirty="0">
                <a:effectLst/>
                <a:ea typeface="Calibri" panose="020F0502020204030204" pitchFamily="34" charset="0"/>
              </a:rPr>
              <a:t> </a:t>
            </a:r>
            <a:r>
              <a:rPr lang="vi-VN" sz="4000" b="1" dirty="0">
                <a:ea typeface="Calibri" panose="020F0502020204030204" pitchFamily="34" charset="0"/>
              </a:rPr>
              <a:t>Tranh in là loại hình nghệ thuật có từ lâu đời. Ngày nay, tranh in được phát triển đa dạng về đề tài, phong phú về hình thức thể hiện, góp phần làm giàu thêm kho tàng nghệ thuật Việt Nam.</a:t>
            </a:r>
            <a:endParaRPr lang="en-US" sz="6000" b="1" dirty="0">
              <a:ea typeface="Calibri" panose="020F0502020204030204" pitchFamily="34" charset="0"/>
            </a:endParaRPr>
          </a:p>
        </p:txBody>
      </p:sp>
      <p:sp>
        <p:nvSpPr>
          <p:cNvPr id="7" name="TextBox 7"/>
          <p:cNvSpPr txBox="1"/>
          <p:nvPr/>
        </p:nvSpPr>
        <p:spPr>
          <a:xfrm>
            <a:off x="3758660" y="587791"/>
            <a:ext cx="10770680" cy="1566836"/>
          </a:xfrm>
          <a:prstGeom prst="rect">
            <a:avLst/>
          </a:prstGeom>
        </p:spPr>
        <p:txBody>
          <a:bodyPr lIns="0" tIns="0" rIns="0" bIns="0" rtlCol="0" anchor="t">
            <a:spAutoFit/>
          </a:bodyPr>
          <a:lstStyle/>
          <a:p>
            <a:pPr algn="ctr">
              <a:lnSpc>
                <a:spcPts val="12858"/>
              </a:lnSpc>
            </a:pPr>
            <a:r>
              <a:rPr lang="vi-VN" sz="9184" dirty="0">
                <a:solidFill>
                  <a:srgbClr val="000000"/>
                </a:solidFill>
                <a:latin typeface="Montserrat SemiBold" panose="00000700000000000000" pitchFamily="2" charset="0"/>
              </a:rPr>
              <a:t>Em nhớ nhé</a:t>
            </a:r>
            <a:endParaRPr lang="en-US" sz="9184" dirty="0">
              <a:solidFill>
                <a:srgbClr val="000000"/>
              </a:solidFill>
              <a:latin typeface="Montserrat SemiBold" panose="00000700000000000000" pitchFamily="2" charset="0"/>
            </a:endParaRPr>
          </a:p>
        </p:txBody>
      </p:sp>
      <p:sp>
        <p:nvSpPr>
          <p:cNvPr id="8" name="Freeform 8"/>
          <p:cNvSpPr/>
          <p:nvPr/>
        </p:nvSpPr>
        <p:spPr>
          <a:xfrm rot="-1856917">
            <a:off x="15934182"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5"/>
            <a:stretch>
              <a:fillRect/>
            </a:stretch>
          </a:blipFill>
        </p:spPr>
        <p:txBody>
          <a:bodyPr/>
          <a:lstStyle/>
          <a:p>
            <a:endParaRPr lang="en-US"/>
          </a:p>
        </p:txBody>
      </p:sp>
      <p:sp>
        <p:nvSpPr>
          <p:cNvPr id="9" name="Freeform 9"/>
          <p:cNvSpPr/>
          <p:nvPr/>
        </p:nvSpPr>
        <p:spPr>
          <a:xfrm rot="-1856917">
            <a:off x="-1156959"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5"/>
            <a:stretch>
              <a:fillRect/>
            </a:stretch>
          </a:blipFill>
        </p:spPr>
        <p:txBody>
          <a:bodyPr/>
          <a:lstStyle/>
          <a:p>
            <a:endParaRPr lang="en-US"/>
          </a:p>
        </p:txBody>
      </p:sp>
      <p:pic>
        <p:nvPicPr>
          <p:cNvPr id="2" name="Picture 1">
            <a:extLst>
              <a:ext uri="{FF2B5EF4-FFF2-40B4-BE49-F238E27FC236}">
                <a16:creationId xmlns:a16="http://schemas.microsoft.com/office/drawing/2014/main" id="{58DC1151-7658-A738-842E-A83ABF512726}"/>
              </a:ext>
            </a:extLst>
          </p:cNvPr>
          <p:cNvPicPr>
            <a:picLocks noChangeAspect="1"/>
          </p:cNvPicPr>
          <p:nvPr/>
        </p:nvPicPr>
        <p:blipFill rotWithShape="1">
          <a:blip r:embed="rId6">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05511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0618651" y="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2"/>
            <a:stretch>
              <a:fillRect/>
            </a:stretch>
          </a:blipFill>
        </p:spPr>
        <p:txBody>
          <a:bodyPr/>
          <a:lstStyle/>
          <a:p>
            <a:endParaRPr lang="en-US"/>
          </a:p>
        </p:txBody>
      </p:sp>
      <p:sp>
        <p:nvSpPr>
          <p:cNvPr id="3" name="Freeform 3"/>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2"/>
            <a:stretch>
              <a:fillRect/>
            </a:stretch>
          </a:blipFill>
        </p:spPr>
        <p:txBody>
          <a:bodyPr/>
          <a:lstStyle/>
          <a:p>
            <a:endParaRPr lang="en-US"/>
          </a:p>
        </p:txBody>
      </p:sp>
      <p:sp>
        <p:nvSpPr>
          <p:cNvPr id="4" name="Freeform 4"/>
          <p:cNvSpPr/>
          <p:nvPr/>
        </p:nvSpPr>
        <p:spPr>
          <a:xfrm flipH="1">
            <a:off x="-2635824" y="7456789"/>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3"/>
            <a:stretch>
              <a:fillRect/>
            </a:stretch>
          </a:blipFill>
        </p:spPr>
        <p:txBody>
          <a:bodyPr/>
          <a:lstStyle/>
          <a:p>
            <a:endParaRPr lang="en-US"/>
          </a:p>
        </p:txBody>
      </p:sp>
      <p:sp>
        <p:nvSpPr>
          <p:cNvPr id="5" name="Freeform 5"/>
          <p:cNvSpPr/>
          <p:nvPr/>
        </p:nvSpPr>
        <p:spPr>
          <a:xfrm>
            <a:off x="9362848" y="7309348"/>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3"/>
            <a:stretch>
              <a:fillRect/>
            </a:stretch>
          </a:blipFill>
        </p:spPr>
        <p:txBody>
          <a:bodyPr/>
          <a:lstStyle/>
          <a:p>
            <a:endParaRPr lang="en-US"/>
          </a:p>
        </p:txBody>
      </p:sp>
      <p:sp>
        <p:nvSpPr>
          <p:cNvPr id="6" name="Freeform 6"/>
          <p:cNvSpPr/>
          <p:nvPr/>
        </p:nvSpPr>
        <p:spPr>
          <a:xfrm>
            <a:off x="-2635824" y="-3832182"/>
            <a:ext cx="7329048" cy="7664364"/>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4"/>
            <a:stretch>
              <a:fillRect/>
            </a:stretch>
          </a:blipFill>
        </p:spPr>
        <p:txBody>
          <a:bodyPr/>
          <a:lstStyle/>
          <a:p>
            <a:endParaRPr lang="en-US"/>
          </a:p>
        </p:txBody>
      </p:sp>
      <p:sp>
        <p:nvSpPr>
          <p:cNvPr id="7" name="Freeform 7"/>
          <p:cNvSpPr/>
          <p:nvPr/>
        </p:nvSpPr>
        <p:spPr>
          <a:xfrm>
            <a:off x="2150994" y="-505495"/>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5"/>
            <a:stretch>
              <a:fillRect/>
            </a:stretch>
          </a:blipFill>
        </p:spPr>
        <p:txBody>
          <a:bodyPr/>
          <a:lstStyle/>
          <a:p>
            <a:endParaRPr lang="en-US"/>
          </a:p>
        </p:txBody>
      </p:sp>
      <p:sp>
        <p:nvSpPr>
          <p:cNvPr id="8" name="Freeform 8"/>
          <p:cNvSpPr/>
          <p:nvPr/>
        </p:nvSpPr>
        <p:spPr>
          <a:xfrm>
            <a:off x="4693224" y="8360386"/>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6"/>
            <a:stretch>
              <a:fillRect/>
            </a:stretch>
          </a:blipFill>
        </p:spPr>
        <p:txBody>
          <a:bodyPr/>
          <a:lstStyle/>
          <a:p>
            <a:endParaRPr lang="en-US"/>
          </a:p>
        </p:txBody>
      </p:sp>
      <p:sp>
        <p:nvSpPr>
          <p:cNvPr id="9" name="Freeform 9"/>
          <p:cNvSpPr/>
          <p:nvPr/>
        </p:nvSpPr>
        <p:spPr>
          <a:xfrm>
            <a:off x="-299909" y="8125088"/>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7"/>
            <a:stretch>
              <a:fillRect/>
            </a:stretch>
          </a:blipFill>
        </p:spPr>
        <p:txBody>
          <a:bodyPr/>
          <a:lstStyle/>
          <a:p>
            <a:endParaRPr lang="en-US"/>
          </a:p>
        </p:txBody>
      </p:sp>
      <p:sp>
        <p:nvSpPr>
          <p:cNvPr id="10" name="Freeform 10"/>
          <p:cNvSpPr/>
          <p:nvPr/>
        </p:nvSpPr>
        <p:spPr>
          <a:xfrm rot="-1349136">
            <a:off x="1855379" y="8360386"/>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6"/>
            <a:stretch>
              <a:fillRect/>
            </a:stretch>
          </a:blipFill>
        </p:spPr>
        <p:txBody>
          <a:bodyPr/>
          <a:lstStyle/>
          <a:p>
            <a:endParaRPr lang="en-US"/>
          </a:p>
        </p:txBody>
      </p:sp>
      <p:sp>
        <p:nvSpPr>
          <p:cNvPr id="11" name="Freeform 11"/>
          <p:cNvSpPr/>
          <p:nvPr/>
        </p:nvSpPr>
        <p:spPr>
          <a:xfrm flipH="1">
            <a:off x="15073190" y="8280825"/>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7"/>
            <a:stretch>
              <a:fillRect/>
            </a:stretch>
          </a:blipFill>
        </p:spPr>
        <p:txBody>
          <a:bodyPr/>
          <a:lstStyle/>
          <a:p>
            <a:endParaRPr lang="en-US"/>
          </a:p>
        </p:txBody>
      </p:sp>
      <p:sp>
        <p:nvSpPr>
          <p:cNvPr id="13" name="Freeform 13"/>
          <p:cNvSpPr/>
          <p:nvPr/>
        </p:nvSpPr>
        <p:spPr>
          <a:xfrm>
            <a:off x="14553868" y="9116543"/>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6"/>
            <a:stretch>
              <a:fillRect/>
            </a:stretch>
          </a:blipFill>
        </p:spPr>
        <p:txBody>
          <a:bodyPr/>
          <a:lstStyle/>
          <a:p>
            <a:endParaRPr lang="en-US"/>
          </a:p>
        </p:txBody>
      </p:sp>
      <p:sp>
        <p:nvSpPr>
          <p:cNvPr id="14" name="Freeform 14"/>
          <p:cNvSpPr/>
          <p:nvPr/>
        </p:nvSpPr>
        <p:spPr>
          <a:xfrm>
            <a:off x="12843993" y="8818338"/>
            <a:ext cx="2669292" cy="5080333"/>
          </a:xfrm>
          <a:custGeom>
            <a:avLst/>
            <a:gdLst/>
            <a:ahLst/>
            <a:cxnLst/>
            <a:rect l="l" t="t" r="r" b="b"/>
            <a:pathLst>
              <a:path w="2669292" h="5080333">
                <a:moveTo>
                  <a:pt x="0" y="0"/>
                </a:moveTo>
                <a:lnTo>
                  <a:pt x="2669292" y="0"/>
                </a:lnTo>
                <a:lnTo>
                  <a:pt x="2669292" y="5080333"/>
                </a:lnTo>
                <a:lnTo>
                  <a:pt x="0" y="5080333"/>
                </a:lnTo>
                <a:lnTo>
                  <a:pt x="0" y="0"/>
                </a:lnTo>
                <a:close/>
              </a:path>
            </a:pathLst>
          </a:custGeom>
          <a:blipFill>
            <a:blip r:embed="rId8"/>
            <a:stretch>
              <a:fillRect/>
            </a:stretch>
          </a:blipFill>
        </p:spPr>
        <p:txBody>
          <a:bodyPr/>
          <a:lstStyle/>
          <a:p>
            <a:endParaRPr lang="en-US"/>
          </a:p>
        </p:txBody>
      </p:sp>
      <p:sp>
        <p:nvSpPr>
          <p:cNvPr id="12" name="TextBox 16">
            <a:extLst>
              <a:ext uri="{FF2B5EF4-FFF2-40B4-BE49-F238E27FC236}">
                <a16:creationId xmlns:a16="http://schemas.microsoft.com/office/drawing/2014/main" id="{0507BCA1-491C-77AA-23F1-5B22BC809B62}"/>
              </a:ext>
            </a:extLst>
          </p:cNvPr>
          <p:cNvSpPr txBox="1"/>
          <p:nvPr/>
        </p:nvSpPr>
        <p:spPr>
          <a:xfrm>
            <a:off x="2377006" y="4597479"/>
            <a:ext cx="13533987" cy="1231106"/>
          </a:xfrm>
          <a:prstGeom prst="rect">
            <a:avLst/>
          </a:prstGeom>
        </p:spPr>
        <p:txBody>
          <a:bodyPr wrap="square" lIns="0" tIns="0" rIns="0" bIns="0" rtlCol="0" anchor="t">
            <a:spAutoFit/>
          </a:bodyPr>
          <a:lstStyle/>
          <a:p>
            <a:pPr algn="ctr">
              <a:spcBef>
                <a:spcPts val="600"/>
              </a:spcBef>
              <a:spcAft>
                <a:spcPts val="600"/>
              </a:spcAft>
            </a:pPr>
            <a:r>
              <a:rPr lang="vi-VN" sz="80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Nhận xét tiết học</a:t>
            </a:r>
            <a:endParaRPr lang="en-US" sz="80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A50E38B1-9A06-517E-9118-B7E781F34618}"/>
              </a:ext>
            </a:extLst>
          </p:cNvPr>
          <p:cNvPicPr>
            <a:picLocks noChangeAspect="1"/>
          </p:cNvPicPr>
          <p:nvPr/>
        </p:nvPicPr>
        <p:blipFill rotWithShape="1">
          <a:blip r:embed="rId9">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202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4"/>
            <a:ext cx="18288000" cy="10287000"/>
          </a:xfrm>
          <a:prstGeom prst="rect">
            <a:avLst/>
          </a:prstGeom>
        </p:spPr>
      </p:pic>
      <p:sp>
        <p:nvSpPr>
          <p:cNvPr id="4" name="Rectangle 3"/>
          <p:cNvSpPr/>
          <p:nvPr/>
        </p:nvSpPr>
        <p:spPr>
          <a:xfrm>
            <a:off x="4001173" y="2857502"/>
            <a:ext cx="9943430" cy="1200329"/>
          </a:xfrm>
          <a:prstGeom prst="rect">
            <a:avLst/>
          </a:prstGeom>
        </p:spPr>
        <p:txBody>
          <a:bodyPr wrap="square">
            <a:spAutoFit/>
          </a:bodyPr>
          <a:lstStyle/>
          <a:p>
            <a:pPr lvl="0" algn="ctr"/>
            <a:r>
              <a:rPr lang="en-US" sz="7200" b="1" kern="10" dirty="0">
                <a:ln w="9525" cap="sq">
                  <a:solidFill>
                    <a:srgbClr val="FF0000"/>
                  </a:solidFill>
                  <a:round/>
                  <a:headEnd type="none" w="sm" len="sm"/>
                  <a:tailEnd type="none" w="sm" len="sm"/>
                </a:ln>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KẾT THÚC TIẾT HỌC</a:t>
            </a:r>
          </a:p>
        </p:txBody>
      </p:sp>
      <p:sp>
        <p:nvSpPr>
          <p:cNvPr id="7" name="Rectangle 6"/>
          <p:cNvSpPr/>
          <p:nvPr/>
        </p:nvSpPr>
        <p:spPr>
          <a:xfrm>
            <a:off x="1257300" y="4572000"/>
            <a:ext cx="14973300" cy="3462486"/>
          </a:xfrm>
          <a:prstGeom prst="rect">
            <a:avLst/>
          </a:prstGeom>
        </p:spPr>
        <p:txBody>
          <a:bodyPr>
            <a:prstTxWarp prst="textInflateBottom">
              <a:avLst/>
            </a:prstTxWarp>
            <a:spAutoFit/>
          </a:bodyPr>
          <a:lstStyle/>
          <a:p>
            <a:pPr lvl="0" algn="ctr"/>
            <a:r>
              <a:rPr lang="en-US" sz="5400" b="1" kern="10" dirty="0" err="1">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Chúc</a:t>
            </a:r>
            <a:r>
              <a:rPr lang="en-US" sz="5400" b="1" kern="10" dirty="0">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 </a:t>
            </a:r>
            <a:r>
              <a:rPr lang="en-US" sz="5400" b="1" kern="10" dirty="0" err="1">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các</a:t>
            </a:r>
            <a:r>
              <a:rPr lang="en-US" sz="5400" b="1" kern="10" dirty="0">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 </a:t>
            </a:r>
            <a:r>
              <a:rPr lang="en-US" sz="5400" b="1" kern="10" dirty="0" err="1">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thầy</a:t>
            </a:r>
            <a:r>
              <a:rPr lang="en-US" sz="5400" b="1" kern="10" dirty="0">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 </a:t>
            </a:r>
            <a:r>
              <a:rPr lang="en-US" sz="5400" b="1" kern="10" dirty="0" err="1">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cô</a:t>
            </a:r>
            <a:r>
              <a:rPr lang="en-US" sz="5400" b="1" kern="10" dirty="0">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 </a:t>
            </a:r>
            <a:r>
              <a:rPr lang="en-US" sz="5400" b="1" kern="10" dirty="0" err="1">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giáo</a:t>
            </a:r>
            <a:r>
              <a:rPr lang="en-US" sz="5400" b="1" kern="10" dirty="0">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 </a:t>
            </a:r>
            <a:r>
              <a:rPr lang="en-US" sz="5400" b="1" kern="10" dirty="0" err="1">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mạnh</a:t>
            </a:r>
            <a:r>
              <a:rPr lang="en-US" sz="5400" b="1" kern="10" dirty="0">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 </a:t>
            </a:r>
            <a:r>
              <a:rPr lang="en-US" sz="5400" b="1" kern="10" dirty="0" err="1">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khỏe</a:t>
            </a:r>
            <a:r>
              <a:rPr lang="en-US" sz="5400" b="1" kern="10" dirty="0">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 , </a:t>
            </a:r>
            <a:r>
              <a:rPr lang="en-US" sz="5400" b="1" kern="10" dirty="0" err="1">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các</a:t>
            </a:r>
            <a:r>
              <a:rPr lang="en-US" sz="5400" b="1" kern="10" dirty="0">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 </a:t>
            </a:r>
            <a:r>
              <a:rPr lang="en-US" sz="5400" b="1" kern="10" dirty="0" err="1">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em</a:t>
            </a:r>
            <a:r>
              <a:rPr lang="en-US" sz="5400" b="1" kern="10" dirty="0">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 </a:t>
            </a:r>
            <a:r>
              <a:rPr lang="en-US" sz="5400" b="1" kern="10" dirty="0" err="1">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học</a:t>
            </a:r>
            <a:r>
              <a:rPr lang="en-US" sz="5400" b="1" kern="10" dirty="0">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 </a:t>
            </a:r>
            <a:r>
              <a:rPr lang="en-US" sz="5400" b="1" kern="10" dirty="0" err="1">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sinh</a:t>
            </a:r>
            <a:r>
              <a:rPr lang="en-US" sz="5400" b="1" kern="10" dirty="0">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 </a:t>
            </a:r>
            <a:r>
              <a:rPr lang="en-US" sz="5400" b="1" kern="10" dirty="0" err="1">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chăm</a:t>
            </a:r>
            <a:r>
              <a:rPr lang="en-US" sz="5400" b="1" kern="10" dirty="0">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 </a:t>
            </a:r>
            <a:r>
              <a:rPr lang="en-US" sz="5400" b="1" kern="10" dirty="0" err="1">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ngoan</a:t>
            </a:r>
            <a:r>
              <a:rPr lang="en-US" sz="5400" b="1" kern="10" dirty="0">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 </a:t>
            </a:r>
            <a:r>
              <a:rPr lang="en-US" sz="5400" b="1" kern="10" dirty="0" err="1">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học</a:t>
            </a:r>
            <a:r>
              <a:rPr lang="en-US" sz="5400" b="1" kern="10" dirty="0">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 </a:t>
            </a:r>
            <a:r>
              <a:rPr lang="en-US" sz="5400" b="1" kern="10" dirty="0" err="1">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rPr>
              <a:t>giỏi</a:t>
            </a:r>
            <a:endParaRPr lang="en-US" sz="5400" b="1" kern="10" dirty="0">
              <a:ln w="6600">
                <a:solidFill>
                  <a:schemeClr val="accent2"/>
                </a:solidFill>
                <a:prstDash val="solid"/>
              </a:ln>
              <a:solidFill>
                <a:srgbClr val="FFFF00"/>
              </a:solidFill>
              <a:effectLst>
                <a:outerShdw dist="38100" dir="2700000" algn="tl" rotWithShape="0">
                  <a:schemeClr val="accent2"/>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91082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p Ribbon 1"/>
          <p:cNvSpPr/>
          <p:nvPr/>
        </p:nvSpPr>
        <p:spPr>
          <a:xfrm>
            <a:off x="4972050" y="571500"/>
            <a:ext cx="8343900" cy="1714500"/>
          </a:xfrm>
          <a:prstGeom prst="ribbon2">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r>
              <a:rPr lang="en-US" sz="4800" b="1" dirty="0">
                <a:solidFill>
                  <a:prstClr val="black"/>
                </a:solidFill>
                <a:latin typeface="Times New Roman"/>
              </a:rPr>
              <a:t>KHỞI ĐỘNG</a:t>
            </a:r>
          </a:p>
        </p:txBody>
      </p:sp>
      <p:pic>
        <p:nvPicPr>
          <p:cNvPr id="3" name="Da noi he 6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86600" y="2552700"/>
            <a:ext cx="5829300" cy="5829300"/>
          </a:xfrm>
          <a:prstGeom prst="rect">
            <a:avLst/>
          </a:prstGeom>
        </p:spPr>
      </p:pic>
    </p:spTree>
    <p:extLst>
      <p:ext uri="{BB962C8B-B14F-4D97-AF65-F5344CB8AC3E}">
        <p14:creationId xmlns:p14="http://schemas.microsoft.com/office/powerpoint/2010/main" val="2507860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7243" y="-1272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endParaRPr lang="en-US"/>
          </a:p>
        </p:txBody>
      </p:sp>
      <p:sp>
        <p:nvSpPr>
          <p:cNvPr id="3" name="Freeform 3"/>
          <p:cNvSpPr/>
          <p:nvPr/>
        </p:nvSpPr>
        <p:spPr>
          <a:xfrm>
            <a:off x="10245160" y="1012857"/>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endParaRPr lang="en-US"/>
          </a:p>
        </p:txBody>
      </p:sp>
      <p:sp>
        <p:nvSpPr>
          <p:cNvPr id="4" name="Freeform 4"/>
          <p:cNvSpPr/>
          <p:nvPr/>
        </p:nvSpPr>
        <p:spPr>
          <a:xfrm>
            <a:off x="12635499" y="-3798627"/>
            <a:ext cx="6484239" cy="8229600"/>
          </a:xfrm>
          <a:custGeom>
            <a:avLst/>
            <a:gdLst/>
            <a:ahLst/>
            <a:cxnLst/>
            <a:rect l="l" t="t" r="r" b="b"/>
            <a:pathLst>
              <a:path w="6484239" h="8229600">
                <a:moveTo>
                  <a:pt x="0" y="0"/>
                </a:moveTo>
                <a:lnTo>
                  <a:pt x="6484239" y="0"/>
                </a:lnTo>
                <a:lnTo>
                  <a:pt x="6484239"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3986312" y="901423"/>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endParaRPr lang="en-US"/>
          </a:p>
        </p:txBody>
      </p:sp>
      <p:sp>
        <p:nvSpPr>
          <p:cNvPr id="6" name="Freeform 6"/>
          <p:cNvSpPr/>
          <p:nvPr/>
        </p:nvSpPr>
        <p:spPr>
          <a:xfrm>
            <a:off x="-3799011" y="7329512"/>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5"/>
            <a:stretch>
              <a:fillRect/>
            </a:stretch>
          </a:blipFill>
        </p:spPr>
        <p:txBody>
          <a:bodyPr/>
          <a:lstStyle/>
          <a:p>
            <a:endParaRPr lang="en-US"/>
          </a:p>
        </p:txBody>
      </p:sp>
      <p:sp>
        <p:nvSpPr>
          <p:cNvPr id="7" name="Freeform 7"/>
          <p:cNvSpPr/>
          <p:nvPr/>
        </p:nvSpPr>
        <p:spPr>
          <a:xfrm flipH="1">
            <a:off x="-2843067" y="7329512"/>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6"/>
            <a:stretch>
              <a:fillRect/>
            </a:stretch>
          </a:blipFill>
        </p:spPr>
        <p:txBody>
          <a:bodyPr/>
          <a:lstStyle/>
          <a:p>
            <a:endParaRPr lang="en-US"/>
          </a:p>
        </p:txBody>
      </p:sp>
      <p:sp>
        <p:nvSpPr>
          <p:cNvPr id="8" name="Freeform 8"/>
          <p:cNvSpPr/>
          <p:nvPr/>
        </p:nvSpPr>
        <p:spPr>
          <a:xfrm>
            <a:off x="9155605" y="7182071"/>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6"/>
            <a:stretch>
              <a:fillRect/>
            </a:stretch>
          </a:blipFill>
        </p:spPr>
        <p:txBody>
          <a:bodyPr/>
          <a:lstStyle/>
          <a:p>
            <a:endParaRPr lang="en-US"/>
          </a:p>
        </p:txBody>
      </p:sp>
      <p:sp>
        <p:nvSpPr>
          <p:cNvPr id="9" name="Freeform 9"/>
          <p:cNvSpPr/>
          <p:nvPr/>
        </p:nvSpPr>
        <p:spPr>
          <a:xfrm>
            <a:off x="14083054" y="6707281"/>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2843067" y="-3959459"/>
            <a:ext cx="7329048" cy="7664364"/>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9"/>
            <a:stretch>
              <a:fillRect/>
            </a:stretch>
          </a:blipFill>
        </p:spPr>
        <p:txBody>
          <a:bodyPr/>
          <a:lstStyle/>
          <a:p>
            <a:endParaRPr lang="en-US"/>
          </a:p>
        </p:txBody>
      </p:sp>
      <p:sp>
        <p:nvSpPr>
          <p:cNvPr id="11" name="Freeform 11"/>
          <p:cNvSpPr/>
          <p:nvPr/>
        </p:nvSpPr>
        <p:spPr>
          <a:xfrm>
            <a:off x="1432028" y="-1351886"/>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10"/>
            <a:stretch>
              <a:fillRect/>
            </a:stretch>
          </a:blipFill>
        </p:spPr>
        <p:txBody>
          <a:bodyPr/>
          <a:lstStyle/>
          <a:p>
            <a:endParaRPr lang="en-US"/>
          </a:p>
        </p:txBody>
      </p:sp>
      <p:sp>
        <p:nvSpPr>
          <p:cNvPr id="12" name="Freeform 12"/>
          <p:cNvSpPr/>
          <p:nvPr/>
        </p:nvSpPr>
        <p:spPr>
          <a:xfrm>
            <a:off x="4485981" y="8233109"/>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507152" y="7997811"/>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2"/>
            <a:stretch>
              <a:fillRect/>
            </a:stretch>
          </a:blipFill>
        </p:spPr>
        <p:txBody>
          <a:bodyPr/>
          <a:lstStyle/>
          <a:p>
            <a:endParaRPr lang="en-US"/>
          </a:p>
        </p:txBody>
      </p:sp>
      <p:sp>
        <p:nvSpPr>
          <p:cNvPr id="14" name="Freeform 14"/>
          <p:cNvSpPr/>
          <p:nvPr/>
        </p:nvSpPr>
        <p:spPr>
          <a:xfrm>
            <a:off x="1648136" y="8233109"/>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11"/>
            <a:stretch>
              <a:fillRect/>
            </a:stretch>
          </a:blipFill>
        </p:spPr>
        <p:txBody>
          <a:bodyPr/>
          <a:lstStyle/>
          <a:p>
            <a:endParaRPr lang="en-US"/>
          </a:p>
        </p:txBody>
      </p:sp>
      <p:sp>
        <p:nvSpPr>
          <p:cNvPr id="15" name="Freeform 15"/>
          <p:cNvSpPr/>
          <p:nvPr/>
        </p:nvSpPr>
        <p:spPr>
          <a:xfrm flipH="1">
            <a:off x="5570423" y="8006107"/>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2"/>
            <a:stretch>
              <a:fillRect/>
            </a:stretch>
          </a:blipFill>
        </p:spPr>
        <p:txBody>
          <a:bodyPr/>
          <a:lstStyle/>
          <a:p>
            <a:endParaRPr lang="en-US"/>
          </a:p>
        </p:txBody>
      </p:sp>
      <p:sp>
        <p:nvSpPr>
          <p:cNvPr id="16" name="TextBox 16"/>
          <p:cNvSpPr txBox="1"/>
          <p:nvPr/>
        </p:nvSpPr>
        <p:spPr>
          <a:xfrm>
            <a:off x="2320091" y="5298354"/>
            <a:ext cx="13533987" cy="1815882"/>
          </a:xfrm>
          <a:prstGeom prst="rect">
            <a:avLst/>
          </a:prstGeom>
        </p:spPr>
        <p:txBody>
          <a:bodyPr wrap="square" lIns="0" tIns="0" rIns="0" bIns="0" rtlCol="0" anchor="t">
            <a:spAutoFit/>
          </a:bodyPr>
          <a:lstStyle/>
          <a:p>
            <a:pPr algn="ctr">
              <a:spcBef>
                <a:spcPts val="600"/>
              </a:spcBef>
              <a:spcAft>
                <a:spcPts val="600"/>
              </a:spcAft>
            </a:pPr>
            <a:r>
              <a:rPr lang="vi-VN"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Bài 1: Thiên nhiên trong tranh in </a:t>
            </a:r>
          </a:p>
          <a:p>
            <a:pPr algn="ctr">
              <a:spcBef>
                <a:spcPts val="600"/>
              </a:spcBef>
              <a:spcAft>
                <a:spcPts val="600"/>
              </a:spcAft>
            </a:pPr>
            <a:r>
              <a:rPr lang="vi-VN"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 Tiết </a:t>
            </a:r>
            <a:r>
              <a:rPr lang="en-US"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2</a:t>
            </a:r>
          </a:p>
        </p:txBody>
      </p:sp>
      <p:sp>
        <p:nvSpPr>
          <p:cNvPr id="17" name="Freeform 17"/>
          <p:cNvSpPr/>
          <p:nvPr/>
        </p:nvSpPr>
        <p:spPr>
          <a:xfrm flipH="1">
            <a:off x="13679364" y="8360555"/>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2"/>
            <a:stretch>
              <a:fillRect/>
            </a:stretch>
          </a:blipFill>
        </p:spPr>
        <p:txBody>
          <a:bodyPr/>
          <a:lstStyle/>
          <a:p>
            <a:endParaRPr lang="en-US"/>
          </a:p>
        </p:txBody>
      </p:sp>
      <p:sp>
        <p:nvSpPr>
          <p:cNvPr id="18" name="TextBox 16">
            <a:extLst>
              <a:ext uri="{FF2B5EF4-FFF2-40B4-BE49-F238E27FC236}">
                <a16:creationId xmlns:a16="http://schemas.microsoft.com/office/drawing/2014/main" id="{A48929CE-9ED6-EC6B-C47E-388A154BFED7}"/>
              </a:ext>
            </a:extLst>
          </p:cNvPr>
          <p:cNvSpPr txBox="1"/>
          <p:nvPr/>
        </p:nvSpPr>
        <p:spPr>
          <a:xfrm>
            <a:off x="1415247" y="3860101"/>
            <a:ext cx="15958952" cy="931089"/>
          </a:xfrm>
          <a:prstGeom prst="rect">
            <a:avLst/>
          </a:prstGeom>
        </p:spPr>
        <p:txBody>
          <a:bodyPr wrap="square" lIns="0" tIns="0" rIns="0" bIns="0" rtlCol="0" anchor="t">
            <a:spAutoFit/>
          </a:bodyPr>
          <a:lstStyle/>
          <a:p>
            <a:pPr algn="ctr">
              <a:lnSpc>
                <a:spcPct val="107000"/>
              </a:lnSpc>
              <a:spcAft>
                <a:spcPts val="800"/>
              </a:spcAft>
            </a:pPr>
            <a:r>
              <a:rPr lang="vi-VN" sz="6000" b="1"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rPr>
              <a:t>Chủ đề</a:t>
            </a:r>
            <a:r>
              <a:rPr lang="en-US" sz="6000" b="1"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rPr>
              <a:t>: THIÊN NHIÊN TƯƠI ĐẸP</a:t>
            </a:r>
            <a:endParaRPr lang="en-US" sz="6000"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C573E9AC-421B-DE83-B6D2-C9532C393CF2}"/>
              </a:ext>
            </a:extLst>
          </p:cNvPr>
          <p:cNvPicPr>
            <a:picLocks noChangeAspect="1"/>
          </p:cNvPicPr>
          <p:nvPr/>
        </p:nvPicPr>
        <p:blipFill rotWithShape="1">
          <a:blip r:embed="rId13">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51119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dirty="0"/>
          </a:p>
        </p:txBody>
      </p:sp>
      <p:sp>
        <p:nvSpPr>
          <p:cNvPr id="6" name="Freeform 6"/>
          <p:cNvSpPr/>
          <p:nvPr/>
        </p:nvSpPr>
        <p:spPr>
          <a:xfrm>
            <a:off x="-9906000" y="-266700"/>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3"/>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4"/>
            <a:stretch>
              <a:fillRect/>
            </a:stretch>
          </a:blipFill>
        </p:spPr>
        <p:txBody>
          <a:bodyPr/>
          <a:lstStyle/>
          <a:p>
            <a:endParaRPr lang="en-US"/>
          </a:p>
        </p:txBody>
      </p:sp>
      <p:sp>
        <p:nvSpPr>
          <p:cNvPr id="12" name="Freeform 12"/>
          <p:cNvSpPr/>
          <p:nvPr/>
        </p:nvSpPr>
        <p:spPr>
          <a:xfrm>
            <a:off x="-4114800" y="940709"/>
            <a:ext cx="22163724" cy="2156485"/>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TextBox 13"/>
          <p:cNvSpPr txBox="1"/>
          <p:nvPr/>
        </p:nvSpPr>
        <p:spPr>
          <a:xfrm>
            <a:off x="2510932" y="1438005"/>
            <a:ext cx="15237898" cy="1254061"/>
          </a:xfrm>
          <a:prstGeom prst="rect">
            <a:avLst/>
          </a:prstGeom>
        </p:spPr>
        <p:txBody>
          <a:bodyPr wrap="square" lIns="0" tIns="0" rIns="0" bIns="0" rtlCol="0" anchor="t">
            <a:spAutoFit/>
          </a:bodyPr>
          <a:lstStyle/>
          <a:p>
            <a:pPr>
              <a:lnSpc>
                <a:spcPct val="107000"/>
              </a:lnSpc>
              <a:spcAft>
                <a:spcPts val="800"/>
              </a:spcAft>
            </a:pPr>
            <a:r>
              <a:rPr lang="vi-VN" sz="3600" b="1" dirty="0">
                <a:latin typeface="Montserrat SemiBold" panose="00000700000000000000" pitchFamily="2" charset="0"/>
                <a:ea typeface="Calibri" panose="020F0502020204030204" pitchFamily="34" charset="0"/>
                <a:cs typeface="Times New Roman" panose="02020603050405020304" pitchFamily="18" charset="0"/>
              </a:rPr>
              <a:t>HOẠT ĐỘNG I</a:t>
            </a:r>
            <a:r>
              <a:rPr lang="en-US" sz="3600" b="1" dirty="0">
                <a:latin typeface="Montserrat SemiBold" panose="00000700000000000000" pitchFamily="2" charset="0"/>
                <a:ea typeface="Calibri" panose="020F0502020204030204" pitchFamily="34" charset="0"/>
                <a:cs typeface="Times New Roman" panose="02020603050405020304" pitchFamily="18" charset="0"/>
              </a:rPr>
              <a:t>I</a:t>
            </a:r>
            <a:r>
              <a:rPr lang="vi-VN" sz="3600" b="1" dirty="0">
                <a:latin typeface="Montserrat SemiBold" panose="00000700000000000000" pitchFamily="2" charset="0"/>
                <a:ea typeface="Calibri" panose="020F0502020204030204" pitchFamily="34" charset="0"/>
                <a:cs typeface="Times New Roman" panose="02020603050405020304" pitchFamily="18" charset="0"/>
              </a:rPr>
              <a:t>: </a:t>
            </a:r>
            <a:r>
              <a:rPr lang="en-US" sz="3600" b="1" dirty="0">
                <a:latin typeface="Montserrat SemiBold" panose="00000700000000000000" pitchFamily="2" charset="0"/>
                <a:ea typeface="Calibri" panose="020F0502020204030204" pitchFamily="34" charset="0"/>
                <a:cs typeface="Times New Roman" panose="02020603050405020304" pitchFamily="18" charset="0"/>
              </a:rPr>
              <a:t>LUYỆN TẬP- SÁNG TẠO</a:t>
            </a:r>
            <a:endParaRPr lang="vi-VN" sz="3600" b="1" dirty="0">
              <a:effectLst/>
              <a:latin typeface="Montserrat SemiBold" panose="000007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vi-VN" sz="3600" b="1" dirty="0">
                <a:effectLst/>
                <a:latin typeface="Montserrat SemiBold" panose="00000700000000000000" pitchFamily="2" charset="0"/>
                <a:ea typeface="Calibri" panose="020F0502020204030204" pitchFamily="34" charset="0"/>
                <a:cs typeface="Times New Roman" panose="02020603050405020304" pitchFamily="18" charset="0"/>
              </a:rPr>
              <a:t>Tạo tranh cắt dán về cảnh vật thiên nhiên bằng giấy bìa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11"/>
          <p:cNvSpPr/>
          <p:nvPr/>
        </p:nvSpPr>
        <p:spPr>
          <a:xfrm>
            <a:off x="-7562643" y="-266700"/>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4"/>
            <a:stretch>
              <a:fillRect/>
            </a:stretch>
          </a:blipFill>
        </p:spPr>
        <p:txBody>
          <a:bodyPr/>
          <a:lstStyle/>
          <a:p>
            <a:endParaRPr lang="en-US"/>
          </a:p>
        </p:txBody>
      </p:sp>
      <p:sp>
        <p:nvSpPr>
          <p:cNvPr id="15" name="TextBox 10">
            <a:extLst>
              <a:ext uri="{FF2B5EF4-FFF2-40B4-BE49-F238E27FC236}">
                <a16:creationId xmlns:a16="http://schemas.microsoft.com/office/drawing/2014/main" id="{963D0135-9486-8A85-5547-AE7C5DC2FDE6}"/>
              </a:ext>
            </a:extLst>
          </p:cNvPr>
          <p:cNvSpPr txBox="1"/>
          <p:nvPr/>
        </p:nvSpPr>
        <p:spPr>
          <a:xfrm>
            <a:off x="-855616" y="3363894"/>
            <a:ext cx="17924415" cy="558679"/>
          </a:xfrm>
          <a:prstGeom prst="rect">
            <a:avLst/>
          </a:prstGeom>
        </p:spPr>
        <p:txBody>
          <a:bodyPr wrap="square" lIns="0" tIns="0" rIns="0" bIns="0" rtlCol="0" anchor="t">
            <a:spAutoFit/>
          </a:bodyPr>
          <a:lstStyle/>
          <a:p>
            <a:pPr>
              <a:lnSpc>
                <a:spcPct val="107000"/>
              </a:lnSpc>
              <a:spcAft>
                <a:spcPts val="800"/>
              </a:spcAft>
            </a:pPr>
            <a:r>
              <a:rPr lang="vi-VN" sz="3600" dirty="0">
                <a:latin typeface="Montserrat Medium" panose="00000600000000000000" pitchFamily="2" charset="0"/>
                <a:ea typeface="Calibri" panose="020F0502020204030204" pitchFamily="34" charset="0"/>
                <a:cs typeface="Times New Roman" panose="02020603050405020304" pitchFamily="18" charset="0"/>
              </a:rPr>
              <a:t>- Em chia sẻ về bức tranh cắt dán bằng giấy bìa các em </a:t>
            </a:r>
            <a:r>
              <a:rPr lang="en-US" sz="3600" dirty="0" err="1">
                <a:latin typeface="Montserrat Medium" panose="00000600000000000000" pitchFamily="2" charset="0"/>
                <a:ea typeface="Calibri" panose="020F0502020204030204" pitchFamily="34" charset="0"/>
                <a:cs typeface="Times New Roman" panose="02020603050405020304" pitchFamily="18" charset="0"/>
              </a:rPr>
              <a:t>đã</a:t>
            </a:r>
            <a:r>
              <a:rPr lang="vi-VN" sz="3600" dirty="0">
                <a:latin typeface="Montserrat Medium" panose="00000600000000000000" pitchFamily="2" charset="0"/>
                <a:ea typeface="Calibri" panose="020F0502020204030204" pitchFamily="34" charset="0"/>
                <a:cs typeface="Times New Roman" panose="02020603050405020304" pitchFamily="18" charset="0"/>
              </a:rPr>
              <a:t> tạo</a:t>
            </a:r>
            <a:r>
              <a:rPr lang="en-US" sz="3600" dirty="0">
                <a:latin typeface="Montserrat Medium" panose="00000600000000000000" pitchFamily="2" charset="0"/>
                <a:ea typeface="Calibri" panose="020F0502020204030204" pitchFamily="34" charset="0"/>
                <a:cs typeface="Times New Roman" panose="02020603050405020304" pitchFamily="18" charset="0"/>
              </a:rPr>
              <a:t> ở </a:t>
            </a:r>
            <a:r>
              <a:rPr lang="en-US" sz="3600" dirty="0" err="1">
                <a:latin typeface="Montserrat Medium" panose="00000600000000000000" pitchFamily="2" charset="0"/>
                <a:ea typeface="Calibri" panose="020F0502020204030204" pitchFamily="34" charset="0"/>
                <a:cs typeface="Times New Roman" panose="02020603050405020304" pitchFamily="18" charset="0"/>
              </a:rPr>
              <a:t>tiết</a:t>
            </a:r>
            <a:r>
              <a:rPr lang="en-US" sz="3600" dirty="0">
                <a:latin typeface="Montserrat Medium" panose="00000600000000000000" pitchFamily="2" charset="0"/>
                <a:ea typeface="Calibri" panose="020F0502020204030204" pitchFamily="34" charset="0"/>
                <a:cs typeface="Times New Roman" panose="02020603050405020304" pitchFamily="18" charset="0"/>
              </a:rPr>
              <a:t> 1.</a:t>
            </a:r>
            <a:endParaRPr lang="vi-VN" sz="3600" dirty="0">
              <a:latin typeface="Montserrat Medium" panose="00000600000000000000" pitchFamily="2"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2C96CEE-57A7-7075-1944-31B3EA367060}"/>
              </a:ext>
            </a:extLst>
          </p:cNvPr>
          <p:cNvPicPr>
            <a:picLocks noChangeAspect="1"/>
          </p:cNvPicPr>
          <p:nvPr/>
        </p:nvPicPr>
        <p:blipFill rotWithShape="1">
          <a:blip r:embed="rId7">
            <a:alphaModFix amt="71000"/>
          </a:blip>
          <a:srcRect l="11173" t="13551" r="9235" b="6048"/>
          <a:stretch/>
        </p:blipFill>
        <p:spPr>
          <a:xfrm>
            <a:off x="-4989417" y="-173401"/>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9FFCEB54-A6EF-5C13-6F00-ABABFF263035}"/>
              </a:ext>
            </a:extLst>
          </p:cNvPr>
          <p:cNvPicPr>
            <a:picLocks noChangeAspect="1"/>
          </p:cNvPicPr>
          <p:nvPr/>
        </p:nvPicPr>
        <p:blipFill>
          <a:blip r:embed="rId8"/>
          <a:stretch>
            <a:fillRect/>
          </a:stretch>
        </p:blipFill>
        <p:spPr>
          <a:xfrm>
            <a:off x="-3726744" y="4110120"/>
            <a:ext cx="4980864" cy="6206266"/>
          </a:xfrm>
          <a:prstGeom prst="rect">
            <a:avLst/>
          </a:prstGeom>
        </p:spPr>
      </p:pic>
      <p:pic>
        <p:nvPicPr>
          <p:cNvPr id="5" name="Picture 4">
            <a:extLst>
              <a:ext uri="{FF2B5EF4-FFF2-40B4-BE49-F238E27FC236}">
                <a16:creationId xmlns:a16="http://schemas.microsoft.com/office/drawing/2014/main" id="{340FD39F-E2FF-C0B1-13BD-F10E7A3D7EF8}"/>
              </a:ext>
            </a:extLst>
          </p:cNvPr>
          <p:cNvPicPr>
            <a:picLocks noChangeAspect="1"/>
          </p:cNvPicPr>
          <p:nvPr/>
        </p:nvPicPr>
        <p:blipFill>
          <a:blip r:embed="rId9"/>
          <a:stretch>
            <a:fillRect/>
          </a:stretch>
        </p:blipFill>
        <p:spPr>
          <a:xfrm>
            <a:off x="4769828" y="4460183"/>
            <a:ext cx="7346317" cy="5334462"/>
          </a:xfrm>
          <a:prstGeom prst="rect">
            <a:avLst/>
          </a:prstGeom>
        </p:spPr>
      </p:pic>
    </p:spTree>
    <p:extLst>
      <p:ext uri="{BB962C8B-B14F-4D97-AF65-F5344CB8AC3E}">
        <p14:creationId xmlns:p14="http://schemas.microsoft.com/office/powerpoint/2010/main" val="2522549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77363B0-B52B-B11F-03CE-F16BE143C202}"/>
              </a:ext>
            </a:extLst>
          </p:cNvPr>
          <p:cNvCxnSpPr>
            <a:cxnSpLocks/>
          </p:cNvCxnSpPr>
          <p:nvPr/>
        </p:nvCxnSpPr>
        <p:spPr>
          <a:xfrm>
            <a:off x="13525499" y="5651500"/>
            <a:ext cx="4495800" cy="0"/>
          </a:xfrm>
          <a:prstGeom prst="line">
            <a:avLst/>
          </a:prstGeom>
          <a:ln w="57150">
            <a:solidFill>
              <a:srgbClr val="4BACC6"/>
            </a:solidFill>
          </a:ln>
        </p:spPr>
        <p:style>
          <a:lnRef idx="1">
            <a:schemeClr val="accent1"/>
          </a:lnRef>
          <a:fillRef idx="0">
            <a:schemeClr val="accent1"/>
          </a:fillRef>
          <a:effectRef idx="0">
            <a:schemeClr val="accent1"/>
          </a:effectRef>
          <a:fontRef idx="minor">
            <a:schemeClr val="tx1"/>
          </a:fontRef>
        </p:style>
      </p:cxnSp>
      <p:graphicFrame>
        <p:nvGraphicFramePr>
          <p:cNvPr id="6" name="Diagram 5">
            <a:extLst>
              <a:ext uri="{FF2B5EF4-FFF2-40B4-BE49-F238E27FC236}">
                <a16:creationId xmlns:a16="http://schemas.microsoft.com/office/drawing/2014/main" id="{73411CB2-37B1-CDD8-02DC-8B79C4743FA9}"/>
              </a:ext>
            </a:extLst>
          </p:cNvPr>
          <p:cNvGraphicFramePr/>
          <p:nvPr>
            <p:extLst>
              <p:ext uri="{D42A27DB-BD31-4B8C-83A1-F6EECF244321}">
                <p14:modId xmlns:p14="http://schemas.microsoft.com/office/powerpoint/2010/main" val="1519211266"/>
              </p:ext>
            </p:extLst>
          </p:nvPr>
        </p:nvGraphicFramePr>
        <p:xfrm>
          <a:off x="3390899" y="1663700"/>
          <a:ext cx="12192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Straight Connector 8">
            <a:extLst>
              <a:ext uri="{FF2B5EF4-FFF2-40B4-BE49-F238E27FC236}">
                <a16:creationId xmlns:a16="http://schemas.microsoft.com/office/drawing/2014/main" id="{92CC5CF9-D36D-97E1-29B0-918CED1B4FA8}"/>
              </a:ext>
            </a:extLst>
          </p:cNvPr>
          <p:cNvCxnSpPr>
            <a:cxnSpLocks/>
          </p:cNvCxnSpPr>
          <p:nvPr/>
        </p:nvCxnSpPr>
        <p:spPr>
          <a:xfrm>
            <a:off x="10096499" y="2603500"/>
            <a:ext cx="5791200" cy="0"/>
          </a:xfrm>
          <a:prstGeom prst="line">
            <a:avLst/>
          </a:prstGeom>
          <a:ln w="57150">
            <a:solidFill>
              <a:srgbClr val="4BACC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614F40-30F5-4528-344F-6535982D6ADF}"/>
              </a:ext>
            </a:extLst>
          </p:cNvPr>
          <p:cNvCxnSpPr>
            <a:cxnSpLocks/>
          </p:cNvCxnSpPr>
          <p:nvPr/>
        </p:nvCxnSpPr>
        <p:spPr>
          <a:xfrm>
            <a:off x="12153899" y="9613900"/>
            <a:ext cx="5867400" cy="0"/>
          </a:xfrm>
          <a:prstGeom prst="line">
            <a:avLst/>
          </a:prstGeom>
          <a:ln w="57150">
            <a:solidFill>
              <a:srgbClr val="4BACC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5F0626-03A7-3893-E8D8-FF540F414D68}"/>
              </a:ext>
            </a:extLst>
          </p:cNvPr>
          <p:cNvCxnSpPr>
            <a:cxnSpLocks/>
          </p:cNvCxnSpPr>
          <p:nvPr/>
        </p:nvCxnSpPr>
        <p:spPr>
          <a:xfrm>
            <a:off x="609600" y="5651500"/>
            <a:ext cx="4686299" cy="0"/>
          </a:xfrm>
          <a:prstGeom prst="line">
            <a:avLst/>
          </a:prstGeom>
          <a:ln w="57150">
            <a:solidFill>
              <a:srgbClr val="4BACC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A5191E0-9054-162C-066C-39AED4AE1C78}"/>
              </a:ext>
            </a:extLst>
          </p:cNvPr>
          <p:cNvCxnSpPr>
            <a:cxnSpLocks/>
          </p:cNvCxnSpPr>
          <p:nvPr/>
        </p:nvCxnSpPr>
        <p:spPr>
          <a:xfrm>
            <a:off x="800099" y="9574882"/>
            <a:ext cx="5715000" cy="0"/>
          </a:xfrm>
          <a:prstGeom prst="line">
            <a:avLst/>
          </a:prstGeom>
          <a:ln w="57150">
            <a:solidFill>
              <a:srgbClr val="4BACC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3C6DF0B-7F4E-53E9-1D52-AA86EF705A87}"/>
              </a:ext>
            </a:extLst>
          </p:cNvPr>
          <p:cNvSpPr txBox="1"/>
          <p:nvPr/>
        </p:nvSpPr>
        <p:spPr>
          <a:xfrm>
            <a:off x="10291589" y="1954288"/>
            <a:ext cx="5791200" cy="523220"/>
          </a:xfrm>
          <a:prstGeom prst="rect">
            <a:avLst/>
          </a:prstGeom>
          <a:noFill/>
        </p:spPr>
        <p:txBody>
          <a:bodyPr wrap="square" rtlCol="0">
            <a:spAutoFit/>
          </a:bodyPr>
          <a:lstStyle/>
          <a:p>
            <a:r>
              <a:rPr lang="vi-VN" sz="2800" dirty="0">
                <a:latin typeface="Montserrat Medium" panose="00000600000000000000" pitchFamily="2" charset="0"/>
              </a:rPr>
              <a:t>Cố định khuôn in lên mặt bàn</a:t>
            </a:r>
            <a:endParaRPr lang="en-US" sz="2800" dirty="0">
              <a:latin typeface="Montserrat Medium" panose="00000600000000000000" pitchFamily="2" charset="0"/>
            </a:endParaRPr>
          </a:p>
        </p:txBody>
      </p:sp>
      <p:sp>
        <p:nvSpPr>
          <p:cNvPr id="17" name="TextBox 16">
            <a:extLst>
              <a:ext uri="{FF2B5EF4-FFF2-40B4-BE49-F238E27FC236}">
                <a16:creationId xmlns:a16="http://schemas.microsoft.com/office/drawing/2014/main" id="{BE0BEA42-D761-0203-2CB0-407536800B2E}"/>
              </a:ext>
            </a:extLst>
          </p:cNvPr>
          <p:cNvSpPr txBox="1"/>
          <p:nvPr/>
        </p:nvSpPr>
        <p:spPr>
          <a:xfrm>
            <a:off x="13677899" y="4183846"/>
            <a:ext cx="4495800" cy="1384995"/>
          </a:xfrm>
          <a:prstGeom prst="rect">
            <a:avLst/>
          </a:prstGeom>
          <a:noFill/>
        </p:spPr>
        <p:txBody>
          <a:bodyPr wrap="square" rtlCol="0">
            <a:spAutoFit/>
          </a:bodyPr>
          <a:lstStyle/>
          <a:p>
            <a:r>
              <a:rPr lang="vi-VN" sz="2800" dirty="0">
                <a:latin typeface="Montserrat Medium" panose="00000600000000000000" pitchFamily="2" charset="0"/>
              </a:rPr>
              <a:t>Đặt tờ giấy lên khuôn in rồi cố định một cạnh lên mặt bàn</a:t>
            </a:r>
            <a:endParaRPr lang="en-US" sz="2800" dirty="0">
              <a:latin typeface="Montserrat Medium" panose="00000600000000000000" pitchFamily="2" charset="0"/>
            </a:endParaRPr>
          </a:p>
        </p:txBody>
      </p:sp>
      <p:sp>
        <p:nvSpPr>
          <p:cNvPr id="18" name="TextBox 17">
            <a:extLst>
              <a:ext uri="{FF2B5EF4-FFF2-40B4-BE49-F238E27FC236}">
                <a16:creationId xmlns:a16="http://schemas.microsoft.com/office/drawing/2014/main" id="{7BAD7765-6E4A-5358-2570-5F0BCD9264FC}"/>
              </a:ext>
            </a:extLst>
          </p:cNvPr>
          <p:cNvSpPr txBox="1"/>
          <p:nvPr/>
        </p:nvSpPr>
        <p:spPr>
          <a:xfrm>
            <a:off x="12534899" y="7759000"/>
            <a:ext cx="5219699" cy="1815882"/>
          </a:xfrm>
          <a:prstGeom prst="rect">
            <a:avLst/>
          </a:prstGeom>
          <a:noFill/>
        </p:spPr>
        <p:txBody>
          <a:bodyPr wrap="square" rtlCol="0">
            <a:spAutoFit/>
          </a:bodyPr>
          <a:lstStyle/>
          <a:p>
            <a:r>
              <a:rPr lang="vi-VN" sz="2800" dirty="0">
                <a:latin typeface="Montserrat Medium" panose="00000600000000000000" pitchFamily="2" charset="0"/>
              </a:rPr>
              <a:t>Pha màu đều rôi thấm vào miếng mút. Dập nhẹ cho màu từ miếng mút thấm đều lên khuôn in</a:t>
            </a:r>
            <a:endParaRPr lang="en-US" sz="2800" dirty="0">
              <a:latin typeface="Montserrat Medium" panose="00000600000000000000" pitchFamily="2" charset="0"/>
            </a:endParaRPr>
          </a:p>
        </p:txBody>
      </p:sp>
      <p:sp>
        <p:nvSpPr>
          <p:cNvPr id="19" name="TextBox 18">
            <a:extLst>
              <a:ext uri="{FF2B5EF4-FFF2-40B4-BE49-F238E27FC236}">
                <a16:creationId xmlns:a16="http://schemas.microsoft.com/office/drawing/2014/main" id="{D11C04E7-F284-9326-1F8C-5A48862C77D7}"/>
              </a:ext>
            </a:extLst>
          </p:cNvPr>
          <p:cNvSpPr txBox="1"/>
          <p:nvPr/>
        </p:nvSpPr>
        <p:spPr>
          <a:xfrm>
            <a:off x="257175" y="8117182"/>
            <a:ext cx="5953124" cy="1384995"/>
          </a:xfrm>
          <a:prstGeom prst="rect">
            <a:avLst/>
          </a:prstGeom>
          <a:noFill/>
        </p:spPr>
        <p:txBody>
          <a:bodyPr wrap="square" rtlCol="0">
            <a:spAutoFit/>
          </a:bodyPr>
          <a:lstStyle/>
          <a:p>
            <a:pPr algn="r"/>
            <a:r>
              <a:rPr lang="vi-VN" sz="2800" dirty="0">
                <a:latin typeface="Montserrat Medium" panose="00000600000000000000" pitchFamily="2" charset="0"/>
              </a:rPr>
              <a:t>Đặt giấy lên khuôn in đã có  màu và xoa đều lên mặt giấy cho màu thấm sang giấy in</a:t>
            </a:r>
            <a:endParaRPr lang="en-US" sz="2800" dirty="0">
              <a:latin typeface="Montserrat Medium" panose="00000600000000000000" pitchFamily="2" charset="0"/>
            </a:endParaRPr>
          </a:p>
        </p:txBody>
      </p:sp>
      <p:sp>
        <p:nvSpPr>
          <p:cNvPr id="20" name="TextBox 19">
            <a:extLst>
              <a:ext uri="{FF2B5EF4-FFF2-40B4-BE49-F238E27FC236}">
                <a16:creationId xmlns:a16="http://schemas.microsoft.com/office/drawing/2014/main" id="{3AB14F2F-61BD-260B-3D34-55FAEA1F223A}"/>
              </a:ext>
            </a:extLst>
          </p:cNvPr>
          <p:cNvSpPr txBox="1"/>
          <p:nvPr/>
        </p:nvSpPr>
        <p:spPr>
          <a:xfrm>
            <a:off x="228600" y="4975080"/>
            <a:ext cx="5143499" cy="523220"/>
          </a:xfrm>
          <a:prstGeom prst="rect">
            <a:avLst/>
          </a:prstGeom>
          <a:noFill/>
        </p:spPr>
        <p:txBody>
          <a:bodyPr wrap="square" rtlCol="0">
            <a:spAutoFit/>
          </a:bodyPr>
          <a:lstStyle/>
          <a:p>
            <a:pPr algn="r"/>
            <a:r>
              <a:rPr lang="vi-VN" sz="2800" dirty="0">
                <a:latin typeface="Montserrat Medium" panose="00000600000000000000" pitchFamily="2" charset="0"/>
              </a:rPr>
              <a:t>Nhấc giấy ra khỏi khuôn in</a:t>
            </a:r>
            <a:endParaRPr lang="en-US" sz="2800" dirty="0">
              <a:latin typeface="Montserrat Medium" panose="00000600000000000000" pitchFamily="2" charset="0"/>
            </a:endParaRPr>
          </a:p>
        </p:txBody>
      </p:sp>
      <p:pic>
        <p:nvPicPr>
          <p:cNvPr id="22" name="Picture 21" descr="A black and white image of a house and a tree&#10;&#10;Description automatically generated">
            <a:extLst>
              <a:ext uri="{FF2B5EF4-FFF2-40B4-BE49-F238E27FC236}">
                <a16:creationId xmlns:a16="http://schemas.microsoft.com/office/drawing/2014/main" id="{E4C45F2D-54AC-6674-A275-5495584E29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130" r="11274" b="2"/>
          <a:stretch/>
        </p:blipFill>
        <p:spPr>
          <a:xfrm>
            <a:off x="7200899" y="3815671"/>
            <a:ext cx="4343400" cy="4447052"/>
          </a:xfrm>
          <a:prstGeom prst="ellipse">
            <a:avLst/>
          </a:prstGeom>
          <a:effectLst>
            <a:glow rad="330200">
              <a:srgbClr val="DDCBA9"/>
            </a:glow>
            <a:softEdge rad="0"/>
          </a:effectLst>
        </p:spPr>
      </p:pic>
      <p:sp>
        <p:nvSpPr>
          <p:cNvPr id="33" name="TextBox 32">
            <a:extLst>
              <a:ext uri="{FF2B5EF4-FFF2-40B4-BE49-F238E27FC236}">
                <a16:creationId xmlns:a16="http://schemas.microsoft.com/office/drawing/2014/main" id="{D5215EBB-3591-C73E-1667-1EAAF9D7540A}"/>
              </a:ext>
            </a:extLst>
          </p:cNvPr>
          <p:cNvSpPr txBox="1"/>
          <p:nvPr/>
        </p:nvSpPr>
        <p:spPr>
          <a:xfrm>
            <a:off x="1371599" y="667561"/>
            <a:ext cx="12153899" cy="646331"/>
          </a:xfrm>
          <a:prstGeom prst="rect">
            <a:avLst/>
          </a:prstGeom>
          <a:noFill/>
        </p:spPr>
        <p:txBody>
          <a:bodyPr wrap="square">
            <a:spAutoFit/>
          </a:bodyPr>
          <a:lstStyle/>
          <a:p>
            <a:r>
              <a:rPr lang="vi-VN" sz="3600" b="1" u="sng" dirty="0">
                <a:latin typeface="Montserrat Black" panose="00000A00000000000000" pitchFamily="2" charset="0"/>
                <a:ea typeface="Calibri" panose="020F0502020204030204" pitchFamily="34" charset="0"/>
                <a:cs typeface="Times New Roman" panose="02020603050405020304" pitchFamily="18" charset="0"/>
              </a:rPr>
              <a:t>Các bước tạo tranh từ khuôn in bằng giấy bìa</a:t>
            </a:r>
            <a:endParaRPr lang="en-US" sz="3600" u="sng" dirty="0">
              <a:latin typeface="Montserrat Black" panose="00000A00000000000000" pitchFamily="2" charset="0"/>
            </a:endParaRPr>
          </a:p>
        </p:txBody>
      </p:sp>
      <p:pic>
        <p:nvPicPr>
          <p:cNvPr id="4" name="Picture 3">
            <a:extLst>
              <a:ext uri="{FF2B5EF4-FFF2-40B4-BE49-F238E27FC236}">
                <a16:creationId xmlns:a16="http://schemas.microsoft.com/office/drawing/2014/main" id="{19B4EE49-E295-4E4F-93AC-AEB200A23F74}"/>
              </a:ext>
            </a:extLst>
          </p:cNvPr>
          <p:cNvPicPr>
            <a:picLocks noChangeAspect="1"/>
          </p:cNvPicPr>
          <p:nvPr/>
        </p:nvPicPr>
        <p:blipFill rotWithShape="1">
          <a:blip r:embed="rId8">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73469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C7336F7B-7038-4227-BCAC-E417CC3F6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piece of paper with a tree cut out of it&#10;&#10;Description automatically generated">
            <a:extLst>
              <a:ext uri="{FF2B5EF4-FFF2-40B4-BE49-F238E27FC236}">
                <a16:creationId xmlns:a16="http://schemas.microsoft.com/office/drawing/2014/main" id="{29E605B1-5EF6-ACE3-58A5-77FDEB00C22B}"/>
              </a:ext>
            </a:extLst>
          </p:cNvPr>
          <p:cNvPicPr>
            <a:picLocks noChangeAspect="1"/>
          </p:cNvPicPr>
          <p:nvPr/>
        </p:nvPicPr>
        <p:blipFill rotWithShape="1">
          <a:blip r:embed="rId3">
            <a:extLst>
              <a:ext uri="{28A0092B-C50C-407E-A947-70E740481C1C}">
                <a14:useLocalDpi xmlns:a14="http://schemas.microsoft.com/office/drawing/2010/main" val="0"/>
              </a:ext>
            </a:extLst>
          </a:blip>
          <a:srcRect l="5200" r="5205" b="2"/>
          <a:stretch/>
        </p:blipFill>
        <p:spPr>
          <a:xfrm>
            <a:off x="12185113" y="663667"/>
            <a:ext cx="5188488" cy="4343161"/>
          </a:xfrm>
          <a:prstGeom prst="rect">
            <a:avLst/>
          </a:prstGeom>
        </p:spPr>
      </p:pic>
      <p:pic>
        <p:nvPicPr>
          <p:cNvPr id="31" name="Picture 30" descr="A hand holding a sponge over a piece of paper&#10;&#10;Description automatically generated">
            <a:extLst>
              <a:ext uri="{FF2B5EF4-FFF2-40B4-BE49-F238E27FC236}">
                <a16:creationId xmlns:a16="http://schemas.microsoft.com/office/drawing/2014/main" id="{4D76B16E-7BA3-52E6-63BA-FB935CE6ACE9}"/>
              </a:ext>
            </a:extLst>
          </p:cNvPr>
          <p:cNvPicPr>
            <a:picLocks noChangeAspect="1"/>
          </p:cNvPicPr>
          <p:nvPr/>
        </p:nvPicPr>
        <p:blipFill rotWithShape="1">
          <a:blip r:embed="rId4">
            <a:extLst>
              <a:ext uri="{28A0092B-C50C-407E-A947-70E740481C1C}">
                <a14:useLocalDpi xmlns:a14="http://schemas.microsoft.com/office/drawing/2010/main" val="0"/>
              </a:ext>
            </a:extLst>
          </a:blip>
          <a:srcRect l="3147" r="7257" b="2"/>
          <a:stretch/>
        </p:blipFill>
        <p:spPr>
          <a:xfrm>
            <a:off x="6248401" y="5643014"/>
            <a:ext cx="5188488" cy="4343161"/>
          </a:xfrm>
          <a:prstGeom prst="rect">
            <a:avLst/>
          </a:prstGeom>
        </p:spPr>
      </p:pic>
      <p:pic>
        <p:nvPicPr>
          <p:cNvPr id="27" name="Picture 26" descr="A drawing of a house and a tree&#10;&#10;Description automatically generated">
            <a:extLst>
              <a:ext uri="{FF2B5EF4-FFF2-40B4-BE49-F238E27FC236}">
                <a16:creationId xmlns:a16="http://schemas.microsoft.com/office/drawing/2014/main" id="{445AA8BC-AE97-23B9-0A14-09825F25EFE2}"/>
              </a:ext>
            </a:extLst>
          </p:cNvPr>
          <p:cNvPicPr>
            <a:picLocks noChangeAspect="1"/>
          </p:cNvPicPr>
          <p:nvPr/>
        </p:nvPicPr>
        <p:blipFill rotWithShape="1">
          <a:blip r:embed="rId5">
            <a:extLst>
              <a:ext uri="{28A0092B-C50C-407E-A947-70E740481C1C}">
                <a14:useLocalDpi xmlns:a14="http://schemas.microsoft.com/office/drawing/2010/main" val="0"/>
              </a:ext>
            </a:extLst>
          </a:blip>
          <a:srcRect l="3285" r="7120" b="2"/>
          <a:stretch/>
        </p:blipFill>
        <p:spPr>
          <a:xfrm>
            <a:off x="6248401" y="663667"/>
            <a:ext cx="5188488" cy="4343161"/>
          </a:xfrm>
          <a:prstGeom prst="rect">
            <a:avLst/>
          </a:prstGeom>
        </p:spPr>
      </p:pic>
      <p:pic>
        <p:nvPicPr>
          <p:cNvPr id="19" name="Picture 18" descr="A roll of paper with a drawing of a house and a tree&#10;&#10;Description automatically generated">
            <a:extLst>
              <a:ext uri="{FF2B5EF4-FFF2-40B4-BE49-F238E27FC236}">
                <a16:creationId xmlns:a16="http://schemas.microsoft.com/office/drawing/2014/main" id="{46324F5D-01D8-9B83-8BC1-A21E9F83F86A}"/>
              </a:ext>
            </a:extLst>
          </p:cNvPr>
          <p:cNvPicPr>
            <a:picLocks noChangeAspect="1"/>
          </p:cNvPicPr>
          <p:nvPr/>
        </p:nvPicPr>
        <p:blipFill rotWithShape="1">
          <a:blip r:embed="rId6">
            <a:extLst>
              <a:ext uri="{28A0092B-C50C-407E-A947-70E740481C1C}">
                <a14:useLocalDpi xmlns:a14="http://schemas.microsoft.com/office/drawing/2010/main" val="0"/>
              </a:ext>
            </a:extLst>
          </a:blip>
          <a:srcRect l="10320" r="-1" b="-1"/>
          <a:stretch/>
        </p:blipFill>
        <p:spPr>
          <a:xfrm>
            <a:off x="286633" y="5642630"/>
            <a:ext cx="5188488" cy="4339175"/>
          </a:xfrm>
          <a:prstGeom prst="rect">
            <a:avLst/>
          </a:prstGeom>
        </p:spPr>
      </p:pic>
      <p:pic>
        <p:nvPicPr>
          <p:cNvPr id="3" name="Picture 2" descr="A house and tree made out of cardboard&#10;&#10;Description automatically generated">
            <a:extLst>
              <a:ext uri="{FF2B5EF4-FFF2-40B4-BE49-F238E27FC236}">
                <a16:creationId xmlns:a16="http://schemas.microsoft.com/office/drawing/2014/main" id="{8B2D64E5-F358-38FE-0328-D9C5A6B6DA61}"/>
              </a:ext>
            </a:extLst>
          </p:cNvPr>
          <p:cNvPicPr>
            <a:picLocks noChangeAspect="1"/>
          </p:cNvPicPr>
          <p:nvPr/>
        </p:nvPicPr>
        <p:blipFill rotWithShape="1">
          <a:blip r:embed="rId7">
            <a:extLst>
              <a:ext uri="{28A0092B-C50C-407E-A947-70E740481C1C}">
                <a14:useLocalDpi xmlns:a14="http://schemas.microsoft.com/office/drawing/2010/main" val="0"/>
              </a:ext>
            </a:extLst>
          </a:blip>
          <a:srcRect l="11706" r="2498" b="-2"/>
          <a:stretch/>
        </p:blipFill>
        <p:spPr>
          <a:xfrm>
            <a:off x="286633" y="663283"/>
            <a:ext cx="5188488" cy="4339175"/>
          </a:xfrm>
          <a:prstGeom prst="rect">
            <a:avLst/>
          </a:prstGeom>
        </p:spPr>
      </p:pic>
      <p:pic>
        <p:nvPicPr>
          <p:cNvPr id="11" name="Picture 10" descr="A black and white image of a house and a tree&#10;&#10;Description automatically generated">
            <a:extLst>
              <a:ext uri="{FF2B5EF4-FFF2-40B4-BE49-F238E27FC236}">
                <a16:creationId xmlns:a16="http://schemas.microsoft.com/office/drawing/2014/main" id="{AA274B79-0F00-DCF8-982E-E6E6F47C8AD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130" r="11274" b="2"/>
          <a:stretch/>
        </p:blipFill>
        <p:spPr>
          <a:xfrm>
            <a:off x="12185113" y="5642630"/>
            <a:ext cx="5188488" cy="4339175"/>
          </a:xfrm>
          <a:prstGeom prst="rect">
            <a:avLst/>
          </a:prstGeom>
        </p:spPr>
      </p:pic>
      <p:sp>
        <p:nvSpPr>
          <p:cNvPr id="8" name="Rectangle: Rounded Corners 7">
            <a:extLst>
              <a:ext uri="{FF2B5EF4-FFF2-40B4-BE49-F238E27FC236}">
                <a16:creationId xmlns:a16="http://schemas.microsoft.com/office/drawing/2014/main" id="{0C44BA7E-0575-A155-A5FC-632C72C2719A}"/>
              </a:ext>
            </a:extLst>
          </p:cNvPr>
          <p:cNvSpPr/>
          <p:nvPr/>
        </p:nvSpPr>
        <p:spPr>
          <a:xfrm>
            <a:off x="6102888" y="4537616"/>
            <a:ext cx="762000" cy="640557"/>
          </a:xfrm>
          <a:prstGeom prst="roundRect">
            <a:avLst/>
          </a:prstGeom>
          <a:solidFill>
            <a:srgbClr val="C3A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Montserrat Black" panose="00000A00000000000000" pitchFamily="2" charset="0"/>
              </a:rPr>
              <a:t>1</a:t>
            </a:r>
            <a:endParaRPr lang="en-US" sz="4000" dirty="0">
              <a:latin typeface="Montserrat Black" panose="00000A00000000000000" pitchFamily="2" charset="0"/>
            </a:endParaRPr>
          </a:p>
        </p:txBody>
      </p:sp>
      <p:sp>
        <p:nvSpPr>
          <p:cNvPr id="9" name="Rectangle: Rounded Corners 8">
            <a:extLst>
              <a:ext uri="{FF2B5EF4-FFF2-40B4-BE49-F238E27FC236}">
                <a16:creationId xmlns:a16="http://schemas.microsoft.com/office/drawing/2014/main" id="{9881D1A4-7FD4-90CA-3511-FB1CE2B5F57D}"/>
              </a:ext>
            </a:extLst>
          </p:cNvPr>
          <p:cNvSpPr/>
          <p:nvPr/>
        </p:nvSpPr>
        <p:spPr>
          <a:xfrm>
            <a:off x="12115800" y="4602597"/>
            <a:ext cx="762000" cy="640557"/>
          </a:xfrm>
          <a:prstGeom prst="roundRect">
            <a:avLst/>
          </a:prstGeom>
          <a:solidFill>
            <a:srgbClr val="C3A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Montserrat Black" panose="00000A00000000000000" pitchFamily="2" charset="0"/>
              </a:rPr>
              <a:t>2</a:t>
            </a:r>
            <a:endParaRPr lang="en-US" sz="4000" dirty="0">
              <a:latin typeface="Montserrat Black" panose="00000A00000000000000" pitchFamily="2" charset="0"/>
            </a:endParaRPr>
          </a:p>
        </p:txBody>
      </p:sp>
      <p:sp>
        <p:nvSpPr>
          <p:cNvPr id="10" name="Rectangle: Rounded Corners 9">
            <a:extLst>
              <a:ext uri="{FF2B5EF4-FFF2-40B4-BE49-F238E27FC236}">
                <a16:creationId xmlns:a16="http://schemas.microsoft.com/office/drawing/2014/main" id="{B56FC282-01D5-307B-F2F3-2C8B7671C9A6}"/>
              </a:ext>
            </a:extLst>
          </p:cNvPr>
          <p:cNvSpPr/>
          <p:nvPr/>
        </p:nvSpPr>
        <p:spPr>
          <a:xfrm>
            <a:off x="245536" y="9535320"/>
            <a:ext cx="762000" cy="640557"/>
          </a:xfrm>
          <a:prstGeom prst="roundRect">
            <a:avLst/>
          </a:prstGeom>
          <a:solidFill>
            <a:srgbClr val="C3A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Montserrat Black" panose="00000A00000000000000" pitchFamily="2" charset="0"/>
              </a:rPr>
              <a:t>3</a:t>
            </a:r>
            <a:endParaRPr lang="en-US" sz="4000" dirty="0">
              <a:latin typeface="Montserrat Black" panose="00000A00000000000000" pitchFamily="2" charset="0"/>
            </a:endParaRPr>
          </a:p>
        </p:txBody>
      </p:sp>
      <p:sp>
        <p:nvSpPr>
          <p:cNvPr id="12" name="Rectangle: Rounded Corners 11">
            <a:extLst>
              <a:ext uri="{FF2B5EF4-FFF2-40B4-BE49-F238E27FC236}">
                <a16:creationId xmlns:a16="http://schemas.microsoft.com/office/drawing/2014/main" id="{3C71DA0A-0C24-F046-647B-124EFB0FFAD7}"/>
              </a:ext>
            </a:extLst>
          </p:cNvPr>
          <p:cNvSpPr/>
          <p:nvPr/>
        </p:nvSpPr>
        <p:spPr>
          <a:xfrm>
            <a:off x="6204194" y="9535319"/>
            <a:ext cx="762000" cy="640557"/>
          </a:xfrm>
          <a:prstGeom prst="roundRect">
            <a:avLst/>
          </a:prstGeom>
          <a:solidFill>
            <a:srgbClr val="C3A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Montserrat Black" panose="00000A00000000000000" pitchFamily="2" charset="0"/>
              </a:rPr>
              <a:t>4</a:t>
            </a:r>
            <a:endParaRPr lang="en-US" sz="4000" dirty="0">
              <a:latin typeface="Montserrat Black" panose="00000A00000000000000" pitchFamily="2" charset="0"/>
            </a:endParaRPr>
          </a:p>
        </p:txBody>
      </p:sp>
      <p:sp>
        <p:nvSpPr>
          <p:cNvPr id="13" name="Rectangle: Rounded Corners 12">
            <a:extLst>
              <a:ext uri="{FF2B5EF4-FFF2-40B4-BE49-F238E27FC236}">
                <a16:creationId xmlns:a16="http://schemas.microsoft.com/office/drawing/2014/main" id="{BF28F21A-5C8D-5996-DC69-A69CB31C70E9}"/>
              </a:ext>
            </a:extLst>
          </p:cNvPr>
          <p:cNvSpPr/>
          <p:nvPr/>
        </p:nvSpPr>
        <p:spPr>
          <a:xfrm>
            <a:off x="12162852" y="9535318"/>
            <a:ext cx="762000" cy="640557"/>
          </a:xfrm>
          <a:prstGeom prst="roundRect">
            <a:avLst/>
          </a:prstGeom>
          <a:solidFill>
            <a:srgbClr val="C3A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Montserrat Black" panose="00000A00000000000000" pitchFamily="2" charset="0"/>
              </a:rPr>
              <a:t>5</a:t>
            </a:r>
            <a:endParaRPr lang="en-US" sz="4000" dirty="0">
              <a:latin typeface="Montserrat Black" panose="00000A00000000000000" pitchFamily="2" charset="0"/>
            </a:endParaRPr>
          </a:p>
        </p:txBody>
      </p:sp>
      <p:pic>
        <p:nvPicPr>
          <p:cNvPr id="2" name="Picture 1">
            <a:extLst>
              <a:ext uri="{FF2B5EF4-FFF2-40B4-BE49-F238E27FC236}">
                <a16:creationId xmlns:a16="http://schemas.microsoft.com/office/drawing/2014/main" id="{2BE07F22-A695-4C4D-3763-5849DBAEA280}"/>
              </a:ext>
            </a:extLst>
          </p:cNvPr>
          <p:cNvPicPr>
            <a:picLocks noChangeAspect="1"/>
          </p:cNvPicPr>
          <p:nvPr/>
        </p:nvPicPr>
        <p:blipFill rotWithShape="1">
          <a:blip r:embed="rId9">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55174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descr="A blue tree with leaves and a arrow&#10;&#10;Description automatically generated with medium confidence">
            <a:extLst>
              <a:ext uri="{FF2B5EF4-FFF2-40B4-BE49-F238E27FC236}">
                <a16:creationId xmlns:a16="http://schemas.microsoft.com/office/drawing/2014/main" id="{CD8B0844-9A2E-BEDD-917D-6DE0AB33D9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4407" y="125187"/>
            <a:ext cx="2267658" cy="3171546"/>
          </a:xfrm>
          <a:prstGeom prst="rect">
            <a:avLst/>
          </a:prstGeom>
        </p:spPr>
      </p:pic>
      <p:pic>
        <p:nvPicPr>
          <p:cNvPr id="21" name="Picture 20" descr="A yellow and blue print&#10;&#10;Description automatically generated">
            <a:extLst>
              <a:ext uri="{FF2B5EF4-FFF2-40B4-BE49-F238E27FC236}">
                <a16:creationId xmlns:a16="http://schemas.microsoft.com/office/drawing/2014/main" id="{5FA3A101-2AE0-9C0C-8FB8-C0917EE42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617007" y="-165376"/>
            <a:ext cx="2748461" cy="3765014"/>
          </a:xfrm>
          <a:prstGeom prst="rect">
            <a:avLst/>
          </a:prstGeom>
        </p:spPr>
      </p:pic>
      <p:pic>
        <p:nvPicPr>
          <p:cNvPr id="25" name="Picture 24" descr="A drawing of a castle and trees&#10;&#10;Description automatically generated">
            <a:extLst>
              <a:ext uri="{FF2B5EF4-FFF2-40B4-BE49-F238E27FC236}">
                <a16:creationId xmlns:a16="http://schemas.microsoft.com/office/drawing/2014/main" id="{4942A8D7-C03B-9237-EE29-1FE3CE7B6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1072" y="342902"/>
            <a:ext cx="3797728" cy="2743859"/>
          </a:xfrm>
          <a:prstGeom prst="rect">
            <a:avLst/>
          </a:prstGeom>
        </p:spPr>
      </p:pic>
      <p:pic>
        <p:nvPicPr>
          <p:cNvPr id="29" name="Picture 28" descr="A black and white drawing of trees&#10;&#10;Description automatically generated">
            <a:extLst>
              <a:ext uri="{FF2B5EF4-FFF2-40B4-BE49-F238E27FC236}">
                <a16:creationId xmlns:a16="http://schemas.microsoft.com/office/drawing/2014/main" id="{0702DF1D-2FA8-975F-F148-C02D5E66F4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6485" y="3564507"/>
            <a:ext cx="2283498" cy="3171522"/>
          </a:xfrm>
          <a:prstGeom prst="rect">
            <a:avLst/>
          </a:prstGeom>
        </p:spPr>
      </p:pic>
      <p:pic>
        <p:nvPicPr>
          <p:cNvPr id="3" name="Picture 2" descr="A drawing of trees and bushes&#10;&#10;Description automatically generated">
            <a:extLst>
              <a:ext uri="{FF2B5EF4-FFF2-40B4-BE49-F238E27FC236}">
                <a16:creationId xmlns:a16="http://schemas.microsoft.com/office/drawing/2014/main" id="{CCCFAB46-CD58-5B96-C7C1-5577606EE1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0720" y="7003298"/>
            <a:ext cx="2290280" cy="3159008"/>
          </a:xfrm>
          <a:prstGeom prst="rect">
            <a:avLst/>
          </a:prstGeom>
        </p:spPr>
      </p:pic>
      <p:sp>
        <p:nvSpPr>
          <p:cNvPr id="58" name="Rectangle 57">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32690" y="3450961"/>
            <a:ext cx="6355310" cy="683604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3">
            <a:extLst>
              <a:ext uri="{FF2B5EF4-FFF2-40B4-BE49-F238E27FC236}">
                <a16:creationId xmlns:a16="http://schemas.microsoft.com/office/drawing/2014/main" id="{110C3CDC-2E45-DA90-9474-E7A4A5D95743}"/>
              </a:ext>
            </a:extLst>
          </p:cNvPr>
          <p:cNvSpPr txBox="1"/>
          <p:nvPr/>
        </p:nvSpPr>
        <p:spPr>
          <a:xfrm>
            <a:off x="12344400" y="5004006"/>
            <a:ext cx="5562600" cy="3464046"/>
          </a:xfrm>
          <a:prstGeom prst="rect">
            <a:avLst/>
          </a:prstGeom>
        </p:spPr>
        <p:txBody>
          <a:bodyPr vert="horz" lIns="91440" tIns="45720" rIns="91440" bIns="45720" rtlCol="0" anchor="b">
            <a:normAutofit fontScale="77500" lnSpcReduction="20000"/>
          </a:bodyPr>
          <a:lstStyle/>
          <a:p>
            <a:pPr>
              <a:lnSpc>
                <a:spcPct val="120000"/>
              </a:lnSpc>
              <a:spcBef>
                <a:spcPct val="0"/>
              </a:spcBef>
              <a:spcAft>
                <a:spcPts val="800"/>
              </a:spcAft>
            </a:pPr>
            <a:r>
              <a:rPr lang="vi-VN" sz="5600" dirty="0">
                <a:solidFill>
                  <a:srgbClr val="FFFFFF"/>
                </a:solidFill>
                <a:ea typeface="+mj-ea"/>
                <a:cs typeface="+mj-cs"/>
              </a:rPr>
              <a:t>Lưu ý: Có thể in được nhiều bức tranh với các màu khác nhau từ một khuôn in.</a:t>
            </a:r>
            <a:endParaRPr lang="en-US" sz="5600" dirty="0">
              <a:solidFill>
                <a:srgbClr val="FFFFFF"/>
              </a:solidFill>
              <a:ea typeface="+mj-ea"/>
              <a:cs typeface="+mj-cs"/>
            </a:endParaRPr>
          </a:p>
          <a:p>
            <a:pPr>
              <a:lnSpc>
                <a:spcPct val="90000"/>
              </a:lnSpc>
              <a:spcBef>
                <a:spcPct val="0"/>
              </a:spcBef>
              <a:spcAft>
                <a:spcPts val="800"/>
              </a:spcAft>
            </a:pPr>
            <a:endParaRPr lang="en-US" sz="5600" kern="1200" dirty="0">
              <a:solidFill>
                <a:srgbClr val="FFFFFF"/>
              </a:solidFill>
              <a:effectLst/>
              <a:latin typeface="+mj-lt"/>
              <a:ea typeface="+mj-ea"/>
              <a:cs typeface="+mj-cs"/>
            </a:endParaRPr>
          </a:p>
        </p:txBody>
      </p:sp>
      <p:cxnSp>
        <p:nvCxnSpPr>
          <p:cNvPr id="60" name="Straight Connector 59">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3428661"/>
            <a:ext cx="18283428"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857322"/>
            <a:ext cx="609648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478" y="-1020"/>
            <a:ext cx="0" cy="10287004"/>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31113" y="-1020"/>
            <a:ext cx="0" cy="336042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pic>
        <p:nvPicPr>
          <p:cNvPr id="23" name="Picture 22" descr="A close-up of a linocut&#10;&#10;Description automatically generated">
            <a:extLst>
              <a:ext uri="{FF2B5EF4-FFF2-40B4-BE49-F238E27FC236}">
                <a16:creationId xmlns:a16="http://schemas.microsoft.com/office/drawing/2014/main" id="{24225FA4-6038-FAB5-5842-F4716C05A5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V="1">
            <a:off x="6059654" y="4734845"/>
            <a:ext cx="6083801" cy="4334708"/>
          </a:xfrm>
          <a:prstGeom prst="rect">
            <a:avLst/>
          </a:prstGeom>
        </p:spPr>
      </p:pic>
      <p:cxnSp>
        <p:nvCxnSpPr>
          <p:cNvPr id="68" name="Straight Connector 67">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510954" y="8004373"/>
            <a:ext cx="2839042"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C18F694-92C7-CF70-08F5-61201C820D44}"/>
              </a:ext>
            </a:extLst>
          </p:cNvPr>
          <p:cNvPicPr>
            <a:picLocks noChangeAspect="1"/>
          </p:cNvPicPr>
          <p:nvPr/>
        </p:nvPicPr>
        <p:blipFill rotWithShape="1">
          <a:blip r:embed="rId8">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7128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3" name="Freeform 3"/>
          <p:cNvSpPr/>
          <p:nvPr/>
        </p:nvSpPr>
        <p:spPr>
          <a:xfrm>
            <a:off x="2636765" y="2705360"/>
            <a:ext cx="13014469" cy="5264107"/>
          </a:xfrm>
          <a:custGeom>
            <a:avLst/>
            <a:gdLst/>
            <a:ahLst/>
            <a:cxnLst/>
            <a:rect l="l" t="t" r="r" b="b"/>
            <a:pathLst>
              <a:path w="13014469" h="5264107">
                <a:moveTo>
                  <a:pt x="0" y="0"/>
                </a:moveTo>
                <a:lnTo>
                  <a:pt x="13014470" y="0"/>
                </a:lnTo>
                <a:lnTo>
                  <a:pt x="13014470" y="5264108"/>
                </a:lnTo>
                <a:lnTo>
                  <a:pt x="0" y="5264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p:cNvSpPr/>
          <p:nvPr/>
        </p:nvSpPr>
        <p:spPr>
          <a:xfrm>
            <a:off x="508445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6"/>
            <a:stretch>
              <a:fillRect/>
            </a:stretch>
          </a:blipFill>
        </p:spPr>
        <p:txBody>
          <a:bodyPr/>
          <a:lstStyle/>
          <a:p>
            <a:endParaRPr lang="en-US"/>
          </a:p>
        </p:txBody>
      </p:sp>
      <p:sp>
        <p:nvSpPr>
          <p:cNvPr id="5" name="Freeform 5"/>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3276600" y="3965101"/>
            <a:ext cx="12831834" cy="2452787"/>
          </a:xfrm>
          <a:prstGeom prst="rect">
            <a:avLst/>
          </a:prstGeom>
        </p:spPr>
        <p:txBody>
          <a:bodyPr wrap="square" lIns="0" tIns="0" rIns="0" bIns="0" rtlCol="0" anchor="t">
            <a:spAutoFit/>
          </a:bodyPr>
          <a:lstStyle/>
          <a:p>
            <a:pPr>
              <a:lnSpc>
                <a:spcPct val="107000"/>
              </a:lnSpc>
              <a:spcAft>
                <a:spcPts val="800"/>
              </a:spcAft>
            </a:pPr>
            <a:r>
              <a:rPr lang="vi-VN" sz="4400" b="1" dirty="0">
                <a:latin typeface="Montserrat SemiBold" panose="00000700000000000000" pitchFamily="2" charset="0"/>
                <a:ea typeface="Calibri" panose="020F0502020204030204" pitchFamily="34" charset="0"/>
              </a:rPr>
              <a:t>Em thực hành tạo bức tranh từ khuôn in bằng giấy bìa đã thực hiện ở </a:t>
            </a:r>
            <a:r>
              <a:rPr lang="en-US" sz="4400" b="1" dirty="0" err="1">
                <a:latin typeface="Montserrat SemiBold" panose="00000700000000000000" pitchFamily="2" charset="0"/>
                <a:ea typeface="Calibri" panose="020F0502020204030204" pitchFamily="34" charset="0"/>
              </a:rPr>
              <a:t>tiết</a:t>
            </a:r>
            <a:r>
              <a:rPr lang="vi-VN" sz="4400" b="1" dirty="0">
                <a:latin typeface="Montserrat SemiBold" panose="00000700000000000000" pitchFamily="2" charset="0"/>
                <a:ea typeface="Calibri" panose="020F0502020204030204" pitchFamily="34" charset="0"/>
              </a:rPr>
              <a:t> 1</a:t>
            </a:r>
            <a:endParaRPr lang="en-US" sz="4400" b="1" dirty="0">
              <a:latin typeface="Montserrat SemiBold" panose="00000700000000000000" pitchFamily="2" charset="0"/>
              <a:ea typeface="Calibri" panose="020F0502020204030204" pitchFamily="34" charset="0"/>
            </a:endParaRPr>
          </a:p>
          <a:p>
            <a:pPr algn="ctr">
              <a:lnSpc>
                <a:spcPct val="150000"/>
              </a:lnSpc>
            </a:pPr>
            <a:r>
              <a:rPr lang="vi-VN" sz="4400" b="1" dirty="0">
                <a:latin typeface="Montserrat SemiBold" panose="00000700000000000000" pitchFamily="2" charset="0"/>
                <a:ea typeface="Calibri" panose="020F0502020204030204" pitchFamily="34" charset="0"/>
              </a:rPr>
              <a:t>.</a:t>
            </a:r>
            <a:endParaRPr lang="en-US" sz="4400" b="1" dirty="0">
              <a:latin typeface="Montserrat SemiBold" panose="00000700000000000000" pitchFamily="2" charset="0"/>
              <a:ea typeface="Calibri" panose="020F0502020204030204" pitchFamily="34" charset="0"/>
            </a:endParaRPr>
          </a:p>
        </p:txBody>
      </p:sp>
      <p:sp>
        <p:nvSpPr>
          <p:cNvPr id="8" name="Freeform 8"/>
          <p:cNvSpPr/>
          <p:nvPr/>
        </p:nvSpPr>
        <p:spPr>
          <a:xfrm rot="-1856917">
            <a:off x="15934182"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7"/>
            <a:stretch>
              <a:fillRect/>
            </a:stretch>
          </a:blipFill>
        </p:spPr>
        <p:txBody>
          <a:bodyPr/>
          <a:lstStyle/>
          <a:p>
            <a:endParaRPr lang="en-US"/>
          </a:p>
        </p:txBody>
      </p:sp>
      <p:sp>
        <p:nvSpPr>
          <p:cNvPr id="9" name="Freeform 9"/>
          <p:cNvSpPr/>
          <p:nvPr/>
        </p:nvSpPr>
        <p:spPr>
          <a:xfrm rot="-1856917">
            <a:off x="-1156959"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7"/>
            <a:stretch>
              <a:fillRect/>
            </a:stretch>
          </a:blipFill>
        </p:spPr>
        <p:txBody>
          <a:bodyPr/>
          <a:lstStyle/>
          <a:p>
            <a:endParaRPr lang="en-US"/>
          </a:p>
        </p:txBody>
      </p:sp>
      <p:sp>
        <p:nvSpPr>
          <p:cNvPr id="2" name="TextBox 13">
            <a:extLst>
              <a:ext uri="{FF2B5EF4-FFF2-40B4-BE49-F238E27FC236}">
                <a16:creationId xmlns:a16="http://schemas.microsoft.com/office/drawing/2014/main" id="{0F3F20DE-2458-4E98-553B-5DBBAD281490}"/>
              </a:ext>
            </a:extLst>
          </p:cNvPr>
          <p:cNvSpPr txBox="1"/>
          <p:nvPr/>
        </p:nvSpPr>
        <p:spPr>
          <a:xfrm>
            <a:off x="2819400" y="820323"/>
            <a:ext cx="15237898" cy="1392625"/>
          </a:xfrm>
          <a:prstGeom prst="rect">
            <a:avLst/>
          </a:prstGeom>
        </p:spPr>
        <p:txBody>
          <a:bodyPr wrap="square" lIns="0" tIns="0" rIns="0" bIns="0" rtlCol="0" anchor="t">
            <a:spAutoFit/>
          </a:bodyPr>
          <a:lstStyle/>
          <a:p>
            <a:pPr algn="just">
              <a:lnSpc>
                <a:spcPct val="115000"/>
              </a:lnSpc>
              <a:spcAft>
                <a:spcPts val="800"/>
              </a:spcAft>
              <a:tabLst>
                <a:tab pos="5731510" algn="r"/>
              </a:tabLst>
            </a:pPr>
            <a:r>
              <a:rPr lang="vi-VN" sz="4800" dirty="0">
                <a:solidFill>
                  <a:srgbClr val="000000"/>
                </a:solidFill>
                <a:latin typeface="Montserrat SemiBold" panose="00000700000000000000" pitchFamily="2" charset="0"/>
              </a:rPr>
              <a:t>Tạo bức tranh từ khuôn in bằng giấy bìa</a:t>
            </a:r>
            <a:endParaRPr lang="en-US" sz="4800" dirty="0">
              <a:solidFill>
                <a:srgbClr val="000000"/>
              </a:solidFill>
              <a:latin typeface="Montserrat SemiBold" panose="00000700000000000000" pitchFamily="2" charset="0"/>
            </a:endParaRPr>
          </a:p>
          <a:p>
            <a:pPr>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9C1C35BE-D564-FE88-07C2-8178017F9AE6}"/>
              </a:ext>
            </a:extLst>
          </p:cNvPr>
          <p:cNvPicPr>
            <a:picLocks noChangeAspect="1"/>
          </p:cNvPicPr>
          <p:nvPr/>
        </p:nvPicPr>
        <p:blipFill rotWithShape="1">
          <a:blip r:embed="rId8">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Sundial Dreams - Kevin Kern">
            <a:hlinkClick r:id="" action="ppaction://media"/>
            <a:extLst>
              <a:ext uri="{FF2B5EF4-FFF2-40B4-BE49-F238E27FC236}">
                <a16:creationId xmlns:a16="http://schemas.microsoft.com/office/drawing/2014/main" id="{F0595148-D47A-AD8D-AAD7-E82D9C5BF7E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flipV="1">
            <a:off x="9116291" y="6056311"/>
            <a:ext cx="901665" cy="1067767"/>
          </a:xfrm>
          <a:prstGeom prst="rect">
            <a:avLst/>
          </a:prstGeom>
        </p:spPr>
      </p:pic>
    </p:spTree>
    <p:extLst>
      <p:ext uri="{BB962C8B-B14F-4D97-AF65-F5344CB8AC3E}">
        <p14:creationId xmlns:p14="http://schemas.microsoft.com/office/powerpoint/2010/main" val="3272124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0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8700" y="1371600"/>
            <a:ext cx="16958706" cy="8343900"/>
          </a:xfrm>
          <a:prstGeom prst="rect">
            <a:avLst/>
          </a:prstGeom>
        </p:spPr>
      </p:pic>
      <p:sp>
        <p:nvSpPr>
          <p:cNvPr id="3" name="TextBox 2"/>
          <p:cNvSpPr txBox="1"/>
          <p:nvPr/>
        </p:nvSpPr>
        <p:spPr>
          <a:xfrm>
            <a:off x="5850453" y="3429000"/>
            <a:ext cx="7315200" cy="830997"/>
          </a:xfrm>
          <a:prstGeom prst="rect">
            <a:avLst/>
          </a:prstGeom>
          <a:noFill/>
        </p:spPr>
        <p:txBody>
          <a:bodyPr wrap="square" rtlCol="0">
            <a:spAutoFit/>
          </a:bodyPr>
          <a:lstStyle/>
          <a:p>
            <a:r>
              <a:rPr lang="vi-VN" sz="4800" b="1" dirty="0">
                <a:solidFill>
                  <a:schemeClr val="bg1"/>
                </a:solidFill>
                <a:latin typeface="Arial" panose="020B0604020202020204" pitchFamily="34" charset="0"/>
                <a:cs typeface="Arial" panose="020B0604020202020204" pitchFamily="34" charset="0"/>
              </a:rPr>
              <a:t>TRƯNG BÀY- CHIA SẺ</a:t>
            </a:r>
          </a:p>
        </p:txBody>
      </p:sp>
    </p:spTree>
    <p:extLst>
      <p:ext uri="{BB962C8B-B14F-4D97-AF65-F5344CB8AC3E}">
        <p14:creationId xmlns:p14="http://schemas.microsoft.com/office/powerpoint/2010/main" val="400245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DNGCK-ND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1993</TotalTime>
  <Words>541</Words>
  <Application>Microsoft Office PowerPoint</Application>
  <PresentationFormat>Custom</PresentationFormat>
  <Paragraphs>72</Paragraphs>
  <Slides>19</Slides>
  <Notes>1</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19</vt:i4>
      </vt:variant>
    </vt:vector>
  </HeadingPairs>
  <TitlesOfParts>
    <vt:vector size="32" baseType="lpstr">
      <vt:lpstr>Arial (Body)</vt:lpstr>
      <vt:lpstr>Calibri Light</vt:lpstr>
      <vt:lpstr>Montserrat Black</vt:lpstr>
      <vt:lpstr>Times New Roman</vt:lpstr>
      <vt:lpstr>Tahoma</vt:lpstr>
      <vt:lpstr>Montserrat ExtraBold</vt:lpstr>
      <vt:lpstr>Montserrat Medium</vt:lpstr>
      <vt:lpstr>Calibri</vt:lpstr>
      <vt:lpstr>Arial</vt:lpstr>
      <vt:lpstr>Montserrat SemiBold</vt:lpstr>
      <vt:lpstr>Office Theme</vt:lpstr>
      <vt:lpstr>1_Office Theme</vt:lpstr>
      <vt:lpstr>HDNGCK-NDT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Đỗ Thị Huế</cp:lastModifiedBy>
  <cp:revision>41</cp:revision>
  <dcterms:created xsi:type="dcterms:W3CDTF">2006-08-16T00:00:00Z</dcterms:created>
  <dcterms:modified xsi:type="dcterms:W3CDTF">2025-10-11T15:58:38Z</dcterms:modified>
  <dc:identifier>DAF4j5_yhQ8</dc:identifier>
</cp:coreProperties>
</file>