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82" r:id="rId5"/>
    <p:sldId id="268" r:id="rId6"/>
    <p:sldId id="269" r:id="rId7"/>
    <p:sldId id="283" r:id="rId8"/>
    <p:sldId id="286" r:id="rId9"/>
    <p:sldId id="267" r:id="rId10"/>
    <p:sldId id="271" r:id="rId11"/>
    <p:sldId id="272" r:id="rId12"/>
    <p:sldId id="284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05394" y="1655982"/>
            <a:ext cx="10398035" cy="2751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Thứ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Năm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ngày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25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tháng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9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năm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2025</a:t>
            </a:r>
          </a:p>
          <a:p>
            <a:pPr algn="ctr">
              <a:lnSpc>
                <a:spcPct val="120000"/>
              </a:lnSpc>
            </a:pP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BÀI 6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: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LUYỆN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TẬP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CHUNG</a:t>
            </a:r>
            <a:endParaRPr lang="en-US" sz="48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Luyện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tập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(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Tiết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 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964914"/>
            <a:chOff x="779145" y="1840950"/>
            <a:chExt cx="5900624" cy="29649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96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</a:t>
              </a:r>
              <a:r>
                <a:rPr lang="en-US" sz="36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89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en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93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5516115" y="0"/>
            <a:ext cx="7035410" cy="6858000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BE81F9-1516-224F-B33B-5F02C6F26EEE}"/>
              </a:ext>
            </a:extLst>
          </p:cNvPr>
          <p:cNvGrpSpPr/>
          <p:nvPr/>
        </p:nvGrpSpPr>
        <p:grpSpPr>
          <a:xfrm>
            <a:off x="5476881" y="1432098"/>
            <a:ext cx="2036795" cy="1303040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en-VN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1279682" y="1053391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2819653" y="215520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4068003" y="214415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2819653" y="2784628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4068003" y="2813162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7105830" y="13144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8370311" y="1325762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7121961" y="197641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8370311" y="199909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157463" y="1345866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800767"/>
            <a:chOff x="795402" y="838419"/>
            <a:chExt cx="10041106" cy="28007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</a:t>
              </a:r>
              <a:r>
                <a:rPr lang="en-US" sz="4400" dirty="0" smtClean="0"/>
                <a:t>55</a:t>
              </a:r>
              <a:r>
                <a:rPr lang="en-US" sz="4400" dirty="0" smtClean="0"/>
                <a:t> </a:t>
              </a:r>
              <a:r>
                <a:rPr lang="en-US" sz="4400" dirty="0"/>
                <a:t>=         +  </a:t>
              </a:r>
              <a:r>
                <a:rPr lang="en-US" sz="4400" dirty="0" smtClean="0"/>
                <a:t>5 </a:t>
              </a:r>
              <a:endParaRPr lang="en-VN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en-VN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</a:t>
            </a:r>
            <a:r>
              <a:rPr lang="en-VN" sz="4000" dirty="0" smtClean="0">
                <a:solidFill>
                  <a:srgbClr val="FF0000"/>
                </a:solidFill>
              </a:rPr>
              <a:t>0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en-VN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531319" y="311507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VN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8446C7-715B-3D47-A294-432CE2F29B08}"/>
              </a:ext>
            </a:extLst>
          </p:cNvPr>
          <p:cNvGrpSpPr/>
          <p:nvPr/>
        </p:nvGrpSpPr>
        <p:grpSpPr>
          <a:xfrm>
            <a:off x="2664642" y="1606915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5234 0.1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0664 0.4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28 0.27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1888 0.43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860883"/>
            <a:ext cx="5121355" cy="4090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23B86-B556-AD45-BFE5-62A12964924C}"/>
              </a:ext>
            </a:extLst>
          </p:cNvPr>
          <p:cNvGrpSpPr/>
          <p:nvPr/>
        </p:nvGrpSpPr>
        <p:grpSpPr>
          <a:xfrm>
            <a:off x="5490325" y="2377052"/>
            <a:ext cx="6017521" cy="2932926"/>
            <a:chOff x="752918" y="3254202"/>
            <a:chExt cx="7066964" cy="29329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E880C-51E3-DA4B-9D17-924C7F48B053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DFA815-771B-184C-85CA-7B271A9DF1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849845B-AF42-A945-BF47-758F0C973075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BEB13D9-3F6A-614A-B56E-732C653889F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AE9E020-E215-4A49-955E-90AC4F30F7AD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F734DE-FA81-774F-9855-E4841D3D6DB7}"/>
              </a:ext>
            </a:extLst>
          </p:cNvPr>
          <p:cNvSpPr/>
          <p:nvPr/>
        </p:nvSpPr>
        <p:spPr>
          <a:xfrm>
            <a:off x="5728892" y="36971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824540-9BE4-FB49-B3E3-CD4989007F24}"/>
              </a:ext>
            </a:extLst>
          </p:cNvPr>
          <p:cNvSpPr/>
          <p:nvPr/>
        </p:nvSpPr>
        <p:spPr>
          <a:xfrm>
            <a:off x="6982757" y="36955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7E3004-B48B-4A4B-B6F1-B29CEE760D02}"/>
              </a:ext>
            </a:extLst>
          </p:cNvPr>
          <p:cNvSpPr/>
          <p:nvPr/>
        </p:nvSpPr>
        <p:spPr>
          <a:xfrm>
            <a:off x="8342248" y="36723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9838E2-3AF0-F848-BAD4-E6CEFAFBE80F}"/>
              </a:ext>
            </a:extLst>
          </p:cNvPr>
          <p:cNvSpPr/>
          <p:nvPr/>
        </p:nvSpPr>
        <p:spPr>
          <a:xfrm>
            <a:off x="8410127" y="463261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82062" y="637079"/>
            <a:ext cx="10094430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Thứ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Sáu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ngày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26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tháng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9 </a:t>
            </a:r>
            <a:r>
              <a:rPr lang="en-US" sz="4800" dirty="0" err="1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năm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4800" b="1" i="0" u="none" strike="noStrike" kern="1200" cap="none" spc="0" normalizeH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effectLst/>
                <a:uLnTx/>
                <a:uFillTx/>
                <a:latin typeface="UTM Cookies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effectLst/>
                <a:uLnTx/>
                <a:uFillTx/>
                <a:latin typeface="UTM Cookies"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effectLst/>
                <a:uLnTx/>
                <a:uFillTx/>
                <a:latin typeface="UTM Cookies"/>
                <a:ea typeface="+mn-ea"/>
                <a:cs typeface="+mn-cs"/>
              </a:rPr>
              <a:t>( TIẾT 2)</a:t>
            </a:r>
            <a:endParaRPr kumimoji="0" lang="vi-VN" sz="48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1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569</Words>
  <Application>Microsoft Office PowerPoint</Application>
  <PresentationFormat>Widescreen</PresentationFormat>
  <Paragraphs>197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172</cp:revision>
  <dcterms:created xsi:type="dcterms:W3CDTF">2021-06-02T01:34:28Z</dcterms:created>
  <dcterms:modified xsi:type="dcterms:W3CDTF">2025-09-25T02:08:07Z</dcterms:modified>
</cp:coreProperties>
</file>