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698" r:id="rId4"/>
    <p:sldMasterId id="2147483710" r:id="rId5"/>
    <p:sldMasterId id="2147483714" r:id="rId6"/>
    <p:sldMasterId id="2147483716" r:id="rId7"/>
    <p:sldMasterId id="2147483728" r:id="rId8"/>
  </p:sldMasterIdLst>
  <p:notesMasterIdLst>
    <p:notesMasterId r:id="rId31"/>
  </p:notesMasterIdLst>
  <p:sldIdLst>
    <p:sldId id="334" r:id="rId9"/>
    <p:sldId id="320" r:id="rId10"/>
    <p:sldId id="321" r:id="rId11"/>
    <p:sldId id="322" r:id="rId12"/>
    <p:sldId id="323" r:id="rId13"/>
    <p:sldId id="324" r:id="rId14"/>
    <p:sldId id="290" r:id="rId15"/>
    <p:sldId id="335" r:id="rId16"/>
    <p:sldId id="264" r:id="rId17"/>
    <p:sldId id="337" r:id="rId18"/>
    <p:sldId id="338" r:id="rId19"/>
    <p:sldId id="288" r:id="rId20"/>
    <p:sldId id="297" r:id="rId21"/>
    <p:sldId id="298" r:id="rId22"/>
    <p:sldId id="336" r:id="rId23"/>
    <p:sldId id="303" r:id="rId24"/>
    <p:sldId id="283" r:id="rId25"/>
    <p:sldId id="263" r:id="rId26"/>
    <p:sldId id="304" r:id="rId27"/>
    <p:sldId id="305" r:id="rId28"/>
    <p:sldId id="306" r:id="rId29"/>
    <p:sldId id="27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302DF-49EB-4E64-8FF8-6178F8EFAC8C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DDBE7-19D9-4D9D-AC7A-291DEEF24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45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205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41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020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085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121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53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DDBE7-19D9-4D9D-AC7A-291DEEF24CF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58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8.xml"/><Relationship Id="rId4" Type="http://schemas.openxmlformats.org/officeDocument/2006/relationships/hyperlink" Target="http://bit.ly/2TtBDfr" TargetMode="Externa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34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67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441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542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82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10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79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031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10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72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65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04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585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27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61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12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6310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5216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7186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3965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001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938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36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9632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1460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994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3734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049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249" y="170148"/>
            <a:ext cx="10515600" cy="51195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83AA03"/>
                </a:solidFill>
                <a:effectLst>
                  <a:glow rad="127000">
                    <a:schemeClr val="bg1"/>
                  </a:glo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82101"/>
            <a:ext cx="12192000" cy="617589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6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87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78666-0AC1-4C17-A327-7232150460D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1709F-6804-42DA-A477-9D1506A6D7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22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26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640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22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5061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956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57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3061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088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421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0704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5675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878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70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91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7778802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3"/>
          <p:cNvGrpSpPr/>
          <p:nvPr/>
        </p:nvGrpSpPr>
        <p:grpSpPr>
          <a:xfrm>
            <a:off x="-87267" y="624834"/>
            <a:ext cx="12584067" cy="6723367"/>
            <a:chOff x="-65450" y="468625"/>
            <a:chExt cx="9438050" cy="5042525"/>
          </a:xfrm>
        </p:grpSpPr>
        <p:sp>
          <p:nvSpPr>
            <p:cNvPr id="338" name="Google Shape;338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" name="Google Shape;340;p3"/>
            <p:cNvGrpSpPr/>
            <p:nvPr/>
          </p:nvGrpSpPr>
          <p:grpSpPr>
            <a:xfrm>
              <a:off x="-3318" y="1880800"/>
              <a:ext cx="831325" cy="1035350"/>
              <a:chOff x="238125" y="2109400"/>
              <a:chExt cx="831325" cy="1035350"/>
            </a:xfrm>
          </p:grpSpPr>
          <p:sp>
            <p:nvSpPr>
              <p:cNvPr id="341" name="Google Shape;341;p3"/>
              <p:cNvSpPr/>
              <p:nvPr/>
            </p:nvSpPr>
            <p:spPr>
              <a:xfrm>
                <a:off x="496475" y="2109400"/>
                <a:ext cx="260675" cy="537600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4" extrusionOk="0">
                    <a:moveTo>
                      <a:pt x="7849" y="1"/>
                    </a:moveTo>
                    <a:cubicBezTo>
                      <a:pt x="7291" y="1"/>
                      <a:pt x="6718" y="164"/>
                      <a:pt x="6232" y="440"/>
                    </a:cubicBezTo>
                    <a:cubicBezTo>
                      <a:pt x="5320" y="987"/>
                      <a:pt x="4681" y="1838"/>
                      <a:pt x="4104" y="2719"/>
                    </a:cubicBezTo>
                    <a:cubicBezTo>
                      <a:pt x="639" y="8282"/>
                      <a:pt x="1" y="15455"/>
                      <a:pt x="2432" y="21504"/>
                    </a:cubicBezTo>
                    <a:cubicBezTo>
                      <a:pt x="5928" y="16245"/>
                      <a:pt x="9271" y="10683"/>
                      <a:pt x="10213" y="4391"/>
                    </a:cubicBezTo>
                    <a:cubicBezTo>
                      <a:pt x="10426" y="2993"/>
                      <a:pt x="10365" y="1260"/>
                      <a:pt x="9210" y="409"/>
                    </a:cubicBezTo>
                    <a:cubicBezTo>
                      <a:pt x="8813" y="126"/>
                      <a:pt x="8337" y="1"/>
                      <a:pt x="78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238875" y="2190000"/>
                <a:ext cx="310050" cy="453975"/>
              </a:xfrm>
              <a:custGeom>
                <a:avLst/>
                <a:gdLst/>
                <a:ahLst/>
                <a:cxnLst/>
                <a:rect l="l" t="t" r="r" b="b"/>
                <a:pathLst>
                  <a:path w="12402" h="18159" extrusionOk="0">
                    <a:moveTo>
                      <a:pt x="1571" y="1"/>
                    </a:moveTo>
                    <a:cubicBezTo>
                      <a:pt x="1032" y="1"/>
                      <a:pt x="496" y="99"/>
                      <a:pt x="0" y="316"/>
                    </a:cubicBezTo>
                    <a:lnTo>
                      <a:pt x="0" y="8766"/>
                    </a:lnTo>
                    <a:cubicBezTo>
                      <a:pt x="882" y="9739"/>
                      <a:pt x="1976" y="10559"/>
                      <a:pt x="3010" y="11350"/>
                    </a:cubicBezTo>
                    <a:cubicBezTo>
                      <a:pt x="6080" y="13721"/>
                      <a:pt x="9210" y="16061"/>
                      <a:pt x="12402" y="18158"/>
                    </a:cubicBezTo>
                    <a:cubicBezTo>
                      <a:pt x="12280" y="17490"/>
                      <a:pt x="12128" y="16791"/>
                      <a:pt x="12067" y="16152"/>
                    </a:cubicBezTo>
                    <a:cubicBezTo>
                      <a:pt x="11916" y="15301"/>
                      <a:pt x="11764" y="14480"/>
                      <a:pt x="11551" y="13660"/>
                    </a:cubicBezTo>
                    <a:cubicBezTo>
                      <a:pt x="10578" y="9435"/>
                      <a:pt x="9089" y="5271"/>
                      <a:pt x="6049" y="2231"/>
                    </a:cubicBezTo>
                    <a:cubicBezTo>
                      <a:pt x="5168" y="1410"/>
                      <a:pt x="4225" y="650"/>
                      <a:pt x="3101" y="255"/>
                    </a:cubicBezTo>
                    <a:cubicBezTo>
                      <a:pt x="2609" y="92"/>
                      <a:pt x="2089" y="1"/>
                      <a:pt x="1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238125" y="2502600"/>
                <a:ext cx="311575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9454" extrusionOk="0">
                    <a:moveTo>
                      <a:pt x="0" y="1"/>
                    </a:moveTo>
                    <a:lnTo>
                      <a:pt x="0" y="9454"/>
                    </a:lnTo>
                    <a:cubicBezTo>
                      <a:pt x="2736" y="8815"/>
                      <a:pt x="5380" y="7721"/>
                      <a:pt x="8024" y="6901"/>
                    </a:cubicBezTo>
                    <a:cubicBezTo>
                      <a:pt x="9423" y="6505"/>
                      <a:pt x="10790" y="6141"/>
                      <a:pt x="12158" y="5989"/>
                    </a:cubicBezTo>
                    <a:lnTo>
                      <a:pt x="12189" y="5989"/>
                    </a:lnTo>
                    <a:cubicBezTo>
                      <a:pt x="12280" y="5958"/>
                      <a:pt x="12371" y="5958"/>
                      <a:pt x="12462" y="5958"/>
                    </a:cubicBezTo>
                    <a:cubicBezTo>
                      <a:pt x="12401" y="5928"/>
                      <a:pt x="12341" y="5898"/>
                      <a:pt x="12310" y="5837"/>
                    </a:cubicBezTo>
                    <a:cubicBezTo>
                      <a:pt x="12310" y="5837"/>
                      <a:pt x="12310" y="5806"/>
                      <a:pt x="12280" y="5806"/>
                    </a:cubicBezTo>
                    <a:cubicBezTo>
                      <a:pt x="12189" y="5776"/>
                      <a:pt x="12158" y="5715"/>
                      <a:pt x="12128" y="5685"/>
                    </a:cubicBezTo>
                    <a:cubicBezTo>
                      <a:pt x="10183" y="4195"/>
                      <a:pt x="8237" y="2767"/>
                      <a:pt x="6079" y="1673"/>
                    </a:cubicBezTo>
                    <a:cubicBezTo>
                      <a:pt x="4164" y="730"/>
                      <a:pt x="212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238125" y="2643950"/>
                <a:ext cx="308525" cy="431250"/>
              </a:xfrm>
              <a:custGeom>
                <a:avLst/>
                <a:gdLst/>
                <a:ahLst/>
                <a:cxnLst/>
                <a:rect l="l" t="t" r="r" b="b"/>
                <a:pathLst>
                  <a:path w="12341" h="17250" extrusionOk="0">
                    <a:moveTo>
                      <a:pt x="12341" y="0"/>
                    </a:moveTo>
                    <a:lnTo>
                      <a:pt x="12341" y="0"/>
                    </a:lnTo>
                    <a:cubicBezTo>
                      <a:pt x="12280" y="31"/>
                      <a:pt x="12189" y="31"/>
                      <a:pt x="12128" y="31"/>
                    </a:cubicBezTo>
                    <a:cubicBezTo>
                      <a:pt x="10699" y="274"/>
                      <a:pt x="9301" y="699"/>
                      <a:pt x="8024" y="1247"/>
                    </a:cubicBezTo>
                    <a:cubicBezTo>
                      <a:pt x="4711" y="2706"/>
                      <a:pt x="1854" y="5168"/>
                      <a:pt x="0" y="8238"/>
                    </a:cubicBezTo>
                    <a:lnTo>
                      <a:pt x="0" y="17174"/>
                    </a:lnTo>
                    <a:cubicBezTo>
                      <a:pt x="207" y="17225"/>
                      <a:pt x="420" y="17250"/>
                      <a:pt x="636" y="17250"/>
                    </a:cubicBezTo>
                    <a:cubicBezTo>
                      <a:pt x="1437" y="17250"/>
                      <a:pt x="2272" y="16917"/>
                      <a:pt x="2918" y="16414"/>
                    </a:cubicBezTo>
                    <a:cubicBezTo>
                      <a:pt x="3921" y="15654"/>
                      <a:pt x="4559" y="14529"/>
                      <a:pt x="5167" y="13405"/>
                    </a:cubicBezTo>
                    <a:cubicBezTo>
                      <a:pt x="7508" y="9149"/>
                      <a:pt x="9787" y="4864"/>
                      <a:pt x="12158" y="304"/>
                    </a:cubicBezTo>
                    <a:cubicBezTo>
                      <a:pt x="12189" y="304"/>
                      <a:pt x="12189" y="274"/>
                      <a:pt x="12189" y="274"/>
                    </a:cubicBezTo>
                    <a:cubicBezTo>
                      <a:pt x="12219" y="244"/>
                      <a:pt x="12219" y="183"/>
                      <a:pt x="12280" y="152"/>
                    </a:cubicBezTo>
                    <a:cubicBezTo>
                      <a:pt x="12310" y="122"/>
                      <a:pt x="12310" y="31"/>
                      <a:pt x="123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453925" y="2647750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97" y="18191"/>
                      <a:pt x="9849" y="1635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77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546625" y="2315775"/>
                <a:ext cx="489400" cy="340350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4" extrusionOk="0">
                    <a:moveTo>
                      <a:pt x="15703" y="0"/>
                    </a:moveTo>
                    <a:cubicBezTo>
                      <a:pt x="14912" y="0"/>
                      <a:pt x="14097" y="176"/>
                      <a:pt x="13344" y="422"/>
                    </a:cubicBezTo>
                    <a:cubicBezTo>
                      <a:pt x="7265" y="2459"/>
                      <a:pt x="2888" y="7899"/>
                      <a:pt x="1" y="13614"/>
                    </a:cubicBezTo>
                    <a:lnTo>
                      <a:pt x="1" y="13614"/>
                    </a:lnTo>
                    <a:cubicBezTo>
                      <a:pt x="3466" y="10696"/>
                      <a:pt x="8451" y="10361"/>
                      <a:pt x="12949" y="9146"/>
                    </a:cubicBezTo>
                    <a:cubicBezTo>
                      <a:pt x="14986" y="8598"/>
                      <a:pt x="17022" y="7778"/>
                      <a:pt x="18268" y="6136"/>
                    </a:cubicBezTo>
                    <a:cubicBezTo>
                      <a:pt x="19545" y="4495"/>
                      <a:pt x="19575" y="1759"/>
                      <a:pt x="17873" y="604"/>
                    </a:cubicBezTo>
                    <a:cubicBezTo>
                      <a:pt x="17227" y="169"/>
                      <a:pt x="16477" y="0"/>
                      <a:pt x="157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542075" y="2552375"/>
                <a:ext cx="52737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66" extrusionOk="0">
                    <a:moveTo>
                      <a:pt x="12682" y="1"/>
                    </a:moveTo>
                    <a:cubicBezTo>
                      <a:pt x="8169" y="1"/>
                      <a:pt x="3681" y="1417"/>
                      <a:pt x="0" y="3998"/>
                    </a:cubicBezTo>
                    <a:cubicBezTo>
                      <a:pt x="2310" y="4150"/>
                      <a:pt x="4499" y="4910"/>
                      <a:pt x="6444" y="5882"/>
                    </a:cubicBezTo>
                    <a:cubicBezTo>
                      <a:pt x="8481" y="6794"/>
                      <a:pt x="10365" y="7888"/>
                      <a:pt x="12493" y="8466"/>
                    </a:cubicBezTo>
                    <a:cubicBezTo>
                      <a:pt x="13267" y="8654"/>
                      <a:pt x="14081" y="8765"/>
                      <a:pt x="14886" y="8765"/>
                    </a:cubicBezTo>
                    <a:cubicBezTo>
                      <a:pt x="16293" y="8765"/>
                      <a:pt x="17671" y="8424"/>
                      <a:pt x="18754" y="7554"/>
                    </a:cubicBezTo>
                    <a:cubicBezTo>
                      <a:pt x="20517" y="6217"/>
                      <a:pt x="21095" y="3359"/>
                      <a:pt x="19606" y="1779"/>
                    </a:cubicBezTo>
                    <a:cubicBezTo>
                      <a:pt x="18815" y="897"/>
                      <a:pt x="17569" y="563"/>
                      <a:pt x="16353" y="320"/>
                    </a:cubicBezTo>
                    <a:cubicBezTo>
                      <a:pt x="15138" y="105"/>
                      <a:pt x="13909" y="1"/>
                      <a:pt x="126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549675" y="2656350"/>
                <a:ext cx="423275" cy="360750"/>
              </a:xfrm>
              <a:custGeom>
                <a:avLst/>
                <a:gdLst/>
                <a:ahLst/>
                <a:cxnLst/>
                <a:rect l="l" t="t" r="r" b="b"/>
                <a:pathLst>
                  <a:path w="16931" h="14430" extrusionOk="0">
                    <a:moveTo>
                      <a:pt x="1367" y="1"/>
                    </a:moveTo>
                    <a:cubicBezTo>
                      <a:pt x="918" y="1"/>
                      <a:pt x="463" y="27"/>
                      <a:pt x="0" y="82"/>
                    </a:cubicBezTo>
                    <a:cubicBezTo>
                      <a:pt x="2614" y="3790"/>
                      <a:pt x="5198" y="7498"/>
                      <a:pt x="8085" y="10994"/>
                    </a:cubicBezTo>
                    <a:cubicBezTo>
                      <a:pt x="9028" y="12119"/>
                      <a:pt x="10031" y="13274"/>
                      <a:pt x="11368" y="13942"/>
                    </a:cubicBezTo>
                    <a:cubicBezTo>
                      <a:pt x="11996" y="14249"/>
                      <a:pt x="12723" y="14429"/>
                      <a:pt x="13433" y="14429"/>
                    </a:cubicBezTo>
                    <a:cubicBezTo>
                      <a:pt x="14200" y="14429"/>
                      <a:pt x="14948" y="14219"/>
                      <a:pt x="15532" y="13729"/>
                    </a:cubicBezTo>
                    <a:cubicBezTo>
                      <a:pt x="16779" y="12635"/>
                      <a:pt x="16931" y="10690"/>
                      <a:pt x="16262" y="9201"/>
                    </a:cubicBezTo>
                    <a:cubicBezTo>
                      <a:pt x="15624" y="7681"/>
                      <a:pt x="14317" y="6556"/>
                      <a:pt x="13070" y="5523"/>
                    </a:cubicBezTo>
                    <a:cubicBezTo>
                      <a:pt x="9751" y="2674"/>
                      <a:pt x="5904" y="1"/>
                      <a:pt x="13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" name="Google Shape;349;p3"/>
            <p:cNvGrpSpPr/>
            <p:nvPr/>
          </p:nvGrpSpPr>
          <p:grpSpPr>
            <a:xfrm>
              <a:off x="1609375" y="2486500"/>
              <a:ext cx="1205225" cy="2911950"/>
              <a:chOff x="1456975" y="2715100"/>
              <a:chExt cx="1205225" cy="2911950"/>
            </a:xfrm>
          </p:grpSpPr>
          <p:sp>
            <p:nvSpPr>
              <p:cNvPr id="350" name="Google Shape;350;p3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3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3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9" name="Google Shape;359;p3"/>
            <p:cNvGrpSpPr/>
            <p:nvPr/>
          </p:nvGrpSpPr>
          <p:grpSpPr>
            <a:xfrm>
              <a:off x="360125" y="2047550"/>
              <a:ext cx="1299425" cy="2300975"/>
              <a:chOff x="207725" y="2276150"/>
              <a:chExt cx="1299425" cy="2300975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1" name="Google Shape;361;p3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362" name="Google Shape;362;p3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3" name="Google Shape;363;p3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3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3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3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3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3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3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3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3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3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3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3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75" name="Google Shape;375;p3"/>
            <p:cNvGrpSpPr/>
            <p:nvPr/>
          </p:nvGrpSpPr>
          <p:grpSpPr>
            <a:xfrm>
              <a:off x="9800" y="4115075"/>
              <a:ext cx="1219850" cy="1176125"/>
              <a:chOff x="-142600" y="4343675"/>
              <a:chExt cx="1219850" cy="117612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" name="Google Shape;382;p3"/>
            <p:cNvGrpSpPr/>
            <p:nvPr/>
          </p:nvGrpSpPr>
          <p:grpSpPr>
            <a:xfrm>
              <a:off x="598500" y="3971650"/>
              <a:ext cx="1720650" cy="1263675"/>
              <a:chOff x="446100" y="4200250"/>
              <a:chExt cx="1720650" cy="1263675"/>
            </a:xfrm>
          </p:grpSpPr>
          <p:sp>
            <p:nvSpPr>
              <p:cNvPr id="383" name="Google Shape;383;p3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3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3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3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3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3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3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3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3"/>
              <p:cNvSpPr/>
              <p:nvPr/>
            </p:nvSpPr>
            <p:spPr>
              <a:xfrm>
                <a:off x="1469100" y="4358415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1601725" y="4321040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3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3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5" name="Google Shape;415;p3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963950" y="174680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8" name="Google Shape;418;p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419" name="Google Shape;419;p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" name="Google Shape;421;p3"/>
            <p:cNvGrpSpPr/>
            <p:nvPr/>
          </p:nvGrpSpPr>
          <p:grpSpPr>
            <a:xfrm>
              <a:off x="8333450" y="3500163"/>
              <a:ext cx="997000" cy="1029175"/>
              <a:chOff x="6240500" y="3229575"/>
              <a:chExt cx="997000" cy="1029175"/>
            </a:xfrm>
          </p:grpSpPr>
          <p:sp>
            <p:nvSpPr>
              <p:cNvPr id="422" name="Google Shape;422;p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" name="Google Shape;432;p3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33" name="Google Shape;433;p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1" name="Google Shape;461;p3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3" name="Google Shape;463;p3"/>
          <p:cNvSpPr txBox="1">
            <a:spLocks noGrp="1"/>
          </p:cNvSpPr>
          <p:nvPr>
            <p:ph type="title"/>
          </p:nvPr>
        </p:nvSpPr>
        <p:spPr>
          <a:xfrm>
            <a:off x="6111876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64" name="Google Shape;464;p3"/>
          <p:cNvSpPr txBox="1">
            <a:spLocks noGrp="1"/>
          </p:cNvSpPr>
          <p:nvPr>
            <p:ph type="title" idx="2" hasCustomPrompt="1"/>
          </p:nvPr>
        </p:nvSpPr>
        <p:spPr>
          <a:xfrm>
            <a:off x="6111876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65" name="Google Shape;465;p3"/>
          <p:cNvSpPr txBox="1">
            <a:spLocks noGrp="1"/>
          </p:cNvSpPr>
          <p:nvPr>
            <p:ph type="subTitle" idx="1"/>
          </p:nvPr>
        </p:nvSpPr>
        <p:spPr>
          <a:xfrm>
            <a:off x="6111867" y="4006133"/>
            <a:ext cx="3577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7228627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5"/>
          <p:cNvGrpSpPr/>
          <p:nvPr/>
        </p:nvGrpSpPr>
        <p:grpSpPr>
          <a:xfrm>
            <a:off x="-563002" y="1373449"/>
            <a:ext cx="13306611" cy="6075257"/>
            <a:chOff x="-422251" y="1030086"/>
            <a:chExt cx="9979958" cy="4556443"/>
          </a:xfrm>
        </p:grpSpPr>
        <p:sp>
          <p:nvSpPr>
            <p:cNvPr id="564" name="Google Shape;564;p5"/>
            <p:cNvSpPr/>
            <p:nvPr/>
          </p:nvSpPr>
          <p:spPr>
            <a:xfrm rot="185956" flipH="1">
              <a:off x="-65461" y="4295850"/>
              <a:ext cx="8413153" cy="886635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5"/>
            <p:cNvSpPr/>
            <p:nvPr/>
          </p:nvSpPr>
          <p:spPr>
            <a:xfrm flipH="1">
              <a:off x="-38783" y="4372478"/>
              <a:ext cx="9209483" cy="809623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5718001" y="184211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68" name="Google Shape;568;p5"/>
            <p:cNvGrpSpPr/>
            <p:nvPr/>
          </p:nvGrpSpPr>
          <p:grpSpPr>
            <a:xfrm>
              <a:off x="89891" y="3293244"/>
              <a:ext cx="1083850" cy="1919243"/>
              <a:chOff x="207725" y="2276150"/>
              <a:chExt cx="1299425" cy="2300975"/>
            </a:xfrm>
          </p:grpSpPr>
          <p:sp>
            <p:nvSpPr>
              <p:cNvPr id="569" name="Google Shape;569;p5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70" name="Google Shape;570;p5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71" name="Google Shape;571;p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2" name="Google Shape;572;p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3" name="Google Shape;573;p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4" name="Google Shape;574;p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5" name="Google Shape;575;p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6" name="Google Shape;576;p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7" name="Google Shape;577;p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8" name="Google Shape;578;p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9" name="Google Shape;579;p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0" name="Google Shape;580;p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1" name="Google Shape;581;p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2" name="Google Shape;582;p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3" name="Google Shape;583;p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84" name="Google Shape;584;p5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85" name="Google Shape;585;p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4" name="Google Shape;594;p5"/>
            <p:cNvGrpSpPr/>
            <p:nvPr/>
          </p:nvGrpSpPr>
          <p:grpSpPr>
            <a:xfrm rot="2164417">
              <a:off x="-356405" y="4496357"/>
              <a:ext cx="1198047" cy="613775"/>
              <a:chOff x="4976050" y="4611525"/>
              <a:chExt cx="1664950" cy="852975"/>
            </a:xfrm>
          </p:grpSpPr>
          <p:sp>
            <p:nvSpPr>
              <p:cNvPr id="595" name="Google Shape;595;p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7" name="Google Shape;597;p5"/>
            <p:cNvGrpSpPr/>
            <p:nvPr/>
          </p:nvGrpSpPr>
          <p:grpSpPr>
            <a:xfrm rot="749415" flipH="1">
              <a:off x="8317467" y="3491063"/>
              <a:ext cx="583337" cy="1417573"/>
              <a:chOff x="1535425" y="492925"/>
              <a:chExt cx="524575" cy="1274775"/>
            </a:xfrm>
          </p:grpSpPr>
          <p:sp>
            <p:nvSpPr>
              <p:cNvPr id="598" name="Google Shape;598;p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1" name="Google Shape;611;p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359146" y="4519984"/>
              <a:ext cx="954154" cy="975956"/>
              <a:chOff x="1356975" y="1865675"/>
              <a:chExt cx="1024100" cy="1047500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9" name="Google Shape;619;p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0" name="Google Shape;620;p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5"/>
            <p:cNvGrpSpPr/>
            <p:nvPr/>
          </p:nvGrpSpPr>
          <p:grpSpPr>
            <a:xfrm rot="1719346">
              <a:off x="8395820" y="4093192"/>
              <a:ext cx="889403" cy="1363591"/>
              <a:chOff x="2235100" y="548200"/>
              <a:chExt cx="759725" cy="1164775"/>
            </a:xfrm>
          </p:grpSpPr>
          <p:sp>
            <p:nvSpPr>
              <p:cNvPr id="644" name="Google Shape;644;p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3" name="Google Shape;653;p5"/>
            <p:cNvGrpSpPr/>
            <p:nvPr/>
          </p:nvGrpSpPr>
          <p:grpSpPr>
            <a:xfrm>
              <a:off x="8658482" y="4447303"/>
              <a:ext cx="250313" cy="312391"/>
              <a:chOff x="5920600" y="4383325"/>
              <a:chExt cx="334375" cy="417300"/>
            </a:xfrm>
          </p:grpSpPr>
          <p:sp>
            <p:nvSpPr>
              <p:cNvPr id="654" name="Google Shape;654;p5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5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5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5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5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5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5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5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5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5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5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5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rot="-1031996" flipH="1">
              <a:off x="7702196" y="4528557"/>
              <a:ext cx="988287" cy="895065"/>
              <a:chOff x="4048900" y="1919750"/>
              <a:chExt cx="1060775" cy="960715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01" name="Google Shape;701;p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2" name="Google Shape;702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5"/>
          <p:cNvSpPr txBox="1">
            <a:spLocks noGrp="1"/>
          </p:cNvSpPr>
          <p:nvPr>
            <p:ph type="subTitle" idx="1"/>
          </p:nvPr>
        </p:nvSpPr>
        <p:spPr>
          <a:xfrm>
            <a:off x="3438539" y="2868396"/>
            <a:ext cx="3074000" cy="9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5"/>
          <p:cNvSpPr txBox="1">
            <a:spLocks noGrp="1"/>
          </p:cNvSpPr>
          <p:nvPr>
            <p:ph type="subTitle" idx="2"/>
          </p:nvPr>
        </p:nvSpPr>
        <p:spPr>
          <a:xfrm>
            <a:off x="5676087" y="5006277"/>
            <a:ext cx="3074000" cy="9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5"/>
          <p:cNvSpPr txBox="1">
            <a:spLocks noGrp="1"/>
          </p:cNvSpPr>
          <p:nvPr>
            <p:ph type="subTitle" idx="3"/>
          </p:nvPr>
        </p:nvSpPr>
        <p:spPr>
          <a:xfrm>
            <a:off x="3438539" y="2083177"/>
            <a:ext cx="3074000" cy="7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2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6" name="Google Shape;706;p5"/>
          <p:cNvSpPr txBox="1">
            <a:spLocks noGrp="1"/>
          </p:cNvSpPr>
          <p:nvPr>
            <p:ph type="subTitle" idx="4"/>
          </p:nvPr>
        </p:nvSpPr>
        <p:spPr>
          <a:xfrm>
            <a:off x="5676087" y="4216777"/>
            <a:ext cx="3074000" cy="7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2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1232096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"/>
          <p:cNvGrpSpPr/>
          <p:nvPr/>
        </p:nvGrpSpPr>
        <p:grpSpPr>
          <a:xfrm>
            <a:off x="-87266" y="330497"/>
            <a:ext cx="12550225" cy="6981196"/>
            <a:chOff x="-65450" y="247872"/>
            <a:chExt cx="9412669" cy="5235897"/>
          </a:xfrm>
        </p:grpSpPr>
        <p:sp>
          <p:nvSpPr>
            <p:cNvPr id="709" name="Google Shape;709;p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1" name="Google Shape;711;p6"/>
            <p:cNvGrpSpPr/>
            <p:nvPr/>
          </p:nvGrpSpPr>
          <p:grpSpPr>
            <a:xfrm>
              <a:off x="7731244" y="2914021"/>
              <a:ext cx="1615975" cy="2569748"/>
              <a:chOff x="7731244" y="2914021"/>
              <a:chExt cx="1615975" cy="2569748"/>
            </a:xfrm>
          </p:grpSpPr>
          <p:grpSp>
            <p:nvGrpSpPr>
              <p:cNvPr id="712" name="Google Shape;712;p6"/>
              <p:cNvGrpSpPr/>
              <p:nvPr/>
            </p:nvGrpSpPr>
            <p:grpSpPr>
              <a:xfrm>
                <a:off x="8169825" y="398204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21" name="Google Shape;721;p6"/>
              <p:cNvGrpSpPr/>
              <p:nvPr/>
            </p:nvGrpSpPr>
            <p:grpSpPr>
              <a:xfrm>
                <a:off x="8761521" y="291402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722" name="Google Shape;722;p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5" name="Google Shape;775;p6"/>
              <p:cNvGrpSpPr/>
              <p:nvPr/>
            </p:nvGrpSpPr>
            <p:grpSpPr>
              <a:xfrm>
                <a:off x="7731244" y="463499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776" name="Google Shape;776;p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8" name="Google Shape;778;p6"/>
              <p:cNvGrpSpPr/>
              <p:nvPr/>
            </p:nvGrpSpPr>
            <p:grpSpPr>
              <a:xfrm>
                <a:off x="8298132" y="440626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779" name="Google Shape;779;p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6"/>
            <p:cNvSpPr/>
            <p:nvPr/>
          </p:nvSpPr>
          <p:spPr>
            <a:xfrm flipH="1">
              <a:off x="790584" y="247872"/>
              <a:ext cx="592193" cy="292133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8551799" y="1051784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0" name="Google Shape;810;p6"/>
            <p:cNvGrpSpPr/>
            <p:nvPr/>
          </p:nvGrpSpPr>
          <p:grpSpPr>
            <a:xfrm>
              <a:off x="88300" y="2474350"/>
              <a:ext cx="752650" cy="753525"/>
              <a:chOff x="1200675" y="4314750"/>
              <a:chExt cx="752650" cy="753525"/>
            </a:xfrm>
          </p:grpSpPr>
          <p:sp>
            <p:nvSpPr>
              <p:cNvPr id="811" name="Google Shape;811;p6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1031963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27013353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5644152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4643378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115325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756780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111973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35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0914441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9586349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7686793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808655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5836077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6067929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3109661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83705727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7416605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316484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83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0" name="Google Shape;3830;p24"/>
          <p:cNvGrpSpPr/>
          <p:nvPr/>
        </p:nvGrpSpPr>
        <p:grpSpPr>
          <a:xfrm>
            <a:off x="-230463" y="624833"/>
            <a:ext cx="12458077" cy="6514283"/>
            <a:chOff x="-172847" y="468625"/>
            <a:chExt cx="9343558" cy="4885712"/>
          </a:xfrm>
        </p:grpSpPr>
        <p:sp>
          <p:nvSpPr>
            <p:cNvPr id="3831" name="Google Shape;3831;p24"/>
            <p:cNvSpPr/>
            <p:nvPr/>
          </p:nvSpPr>
          <p:spPr>
            <a:xfrm>
              <a:off x="5872129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24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3" name="Google Shape;3833;p24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4" name="Google Shape;3834;p24"/>
            <p:cNvGrpSpPr/>
            <p:nvPr/>
          </p:nvGrpSpPr>
          <p:grpSpPr>
            <a:xfrm>
              <a:off x="-172847" y="2867657"/>
              <a:ext cx="9343558" cy="2486681"/>
              <a:chOff x="-172847" y="2867657"/>
              <a:chExt cx="9343558" cy="2486681"/>
            </a:xfrm>
          </p:grpSpPr>
          <p:grpSp>
            <p:nvGrpSpPr>
              <p:cNvPr id="3835" name="Google Shape;3835;p24"/>
              <p:cNvGrpSpPr/>
              <p:nvPr/>
            </p:nvGrpSpPr>
            <p:grpSpPr>
              <a:xfrm>
                <a:off x="-65450" y="4357527"/>
                <a:ext cx="9236161" cy="824931"/>
                <a:chOff x="-65450" y="4357527"/>
                <a:chExt cx="9236161" cy="824931"/>
              </a:xfrm>
            </p:grpSpPr>
            <p:sp>
              <p:nvSpPr>
                <p:cNvPr id="3836" name="Google Shape;3836;p24"/>
                <p:cNvSpPr/>
                <p:nvPr/>
              </p:nvSpPr>
              <p:spPr>
                <a:xfrm>
                  <a:off x="-38725" y="4357527"/>
                  <a:ext cx="9209436" cy="824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7" name="Google Shape;3837;p24"/>
                <p:cNvSpPr/>
                <p:nvPr/>
              </p:nvSpPr>
              <p:spPr>
                <a:xfrm>
                  <a:off x="-65450" y="4573370"/>
                  <a:ext cx="9209483" cy="608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38" name="Google Shape;3838;p24"/>
              <p:cNvGrpSpPr/>
              <p:nvPr/>
            </p:nvGrpSpPr>
            <p:grpSpPr>
              <a:xfrm>
                <a:off x="6175625" y="3705875"/>
                <a:ext cx="2926525" cy="1549975"/>
                <a:chOff x="6175625" y="3705875"/>
                <a:chExt cx="2926525" cy="1549975"/>
              </a:xfrm>
            </p:grpSpPr>
            <p:grpSp>
              <p:nvGrpSpPr>
                <p:cNvPr id="3839" name="Google Shape;3839;p24"/>
                <p:cNvGrpSpPr/>
                <p:nvPr/>
              </p:nvGrpSpPr>
              <p:grpSpPr>
                <a:xfrm flipH="1">
                  <a:off x="7642150" y="3705875"/>
                  <a:ext cx="1460000" cy="1549975"/>
                  <a:chOff x="5402750" y="3100275"/>
                  <a:chExt cx="1460000" cy="1549975"/>
                </a:xfrm>
              </p:grpSpPr>
              <p:sp>
                <p:nvSpPr>
                  <p:cNvPr id="3840" name="Google Shape;3840;p24"/>
                  <p:cNvSpPr/>
                  <p:nvPr/>
                </p:nvSpPr>
                <p:spPr>
                  <a:xfrm>
                    <a:off x="6526400" y="4117600"/>
                    <a:ext cx="336350" cy="406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54" h="16265" extrusionOk="0">
                        <a:moveTo>
                          <a:pt x="12419" y="1"/>
                        </a:moveTo>
                        <a:cubicBezTo>
                          <a:pt x="12418" y="1"/>
                          <a:pt x="0" y="1394"/>
                          <a:pt x="274" y="16264"/>
                        </a:cubicBezTo>
                        <a:lnTo>
                          <a:pt x="274" y="16264"/>
                        </a:lnTo>
                        <a:cubicBezTo>
                          <a:pt x="282" y="16258"/>
                          <a:pt x="13454" y="12183"/>
                          <a:pt x="12419" y="1"/>
                        </a:cubicBezTo>
                        <a:close/>
                        <a:moveTo>
                          <a:pt x="274" y="16264"/>
                        </a:moveTo>
                        <a:cubicBezTo>
                          <a:pt x="274" y="16264"/>
                          <a:pt x="274" y="16264"/>
                          <a:pt x="274" y="16264"/>
                        </a:cubicBezTo>
                        <a:cubicBezTo>
                          <a:pt x="274" y="16264"/>
                          <a:pt x="274" y="16264"/>
                          <a:pt x="274" y="1626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1" name="Google Shape;3841;p24"/>
                  <p:cNvSpPr/>
                  <p:nvPr/>
                </p:nvSpPr>
                <p:spPr>
                  <a:xfrm>
                    <a:off x="6526700" y="4192275"/>
                    <a:ext cx="243500" cy="33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0" h="13493" extrusionOk="0">
                        <a:moveTo>
                          <a:pt x="9491" y="0"/>
                        </a:moveTo>
                        <a:cubicBezTo>
                          <a:pt x="9429" y="0"/>
                          <a:pt x="9370" y="25"/>
                          <a:pt x="9335" y="73"/>
                        </a:cubicBezTo>
                        <a:lnTo>
                          <a:pt x="84" y="13170"/>
                        </a:lnTo>
                        <a:cubicBezTo>
                          <a:pt x="0" y="13266"/>
                          <a:pt x="36" y="13396"/>
                          <a:pt x="119" y="13456"/>
                        </a:cubicBezTo>
                        <a:cubicBezTo>
                          <a:pt x="158" y="13480"/>
                          <a:pt x="202" y="13492"/>
                          <a:pt x="245" y="13492"/>
                        </a:cubicBezTo>
                        <a:cubicBezTo>
                          <a:pt x="309" y="13492"/>
                          <a:pt x="370" y="13465"/>
                          <a:pt x="405" y="13408"/>
                        </a:cubicBezTo>
                        <a:lnTo>
                          <a:pt x="9668" y="300"/>
                        </a:lnTo>
                        <a:cubicBezTo>
                          <a:pt x="9740" y="216"/>
                          <a:pt x="9716" y="73"/>
                          <a:pt x="9621" y="38"/>
                        </a:cubicBezTo>
                        <a:cubicBezTo>
                          <a:pt x="9581" y="13"/>
                          <a:pt x="9535" y="0"/>
                          <a:pt x="949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2" name="Google Shape;3842;p24"/>
                  <p:cNvSpPr/>
                  <p:nvPr/>
                </p:nvSpPr>
                <p:spPr>
                  <a:xfrm>
                    <a:off x="6608550" y="4290800"/>
                    <a:ext cx="17300" cy="1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576" extrusionOk="0">
                        <a:moveTo>
                          <a:pt x="208" y="1"/>
                        </a:moveTo>
                        <a:cubicBezTo>
                          <a:pt x="202" y="1"/>
                          <a:pt x="197" y="1"/>
                          <a:pt x="191" y="2"/>
                        </a:cubicBezTo>
                        <a:cubicBezTo>
                          <a:pt x="84" y="2"/>
                          <a:pt x="1" y="109"/>
                          <a:pt x="1" y="216"/>
                        </a:cubicBezTo>
                        <a:lnTo>
                          <a:pt x="298" y="4395"/>
                        </a:lnTo>
                        <a:cubicBezTo>
                          <a:pt x="298" y="4496"/>
                          <a:pt x="392" y="4575"/>
                          <a:pt x="492" y="4575"/>
                        </a:cubicBezTo>
                        <a:cubicBezTo>
                          <a:pt x="499" y="4575"/>
                          <a:pt x="506" y="4575"/>
                          <a:pt x="513" y="4574"/>
                        </a:cubicBezTo>
                        <a:cubicBezTo>
                          <a:pt x="572" y="4574"/>
                          <a:pt x="632" y="4526"/>
                          <a:pt x="667" y="4491"/>
                        </a:cubicBezTo>
                        <a:cubicBezTo>
                          <a:pt x="679" y="4443"/>
                          <a:pt x="691" y="4395"/>
                          <a:pt x="691" y="4372"/>
                        </a:cubicBezTo>
                        <a:lnTo>
                          <a:pt x="393" y="181"/>
                        </a:lnTo>
                        <a:cubicBezTo>
                          <a:pt x="393" y="91"/>
                          <a:pt x="298" y="1"/>
                          <a:pt x="20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3" name="Google Shape;3843;p24"/>
                  <p:cNvSpPr/>
                  <p:nvPr/>
                </p:nvSpPr>
                <p:spPr>
                  <a:xfrm>
                    <a:off x="6702025" y="4256500"/>
                    <a:ext cx="78000" cy="2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" h="1027" extrusionOk="0">
                        <a:moveTo>
                          <a:pt x="2899" y="0"/>
                        </a:moveTo>
                        <a:cubicBezTo>
                          <a:pt x="2886" y="0"/>
                          <a:pt x="2872" y="2"/>
                          <a:pt x="2858" y="5"/>
                        </a:cubicBezTo>
                        <a:lnTo>
                          <a:pt x="179" y="636"/>
                        </a:lnTo>
                        <a:cubicBezTo>
                          <a:pt x="83" y="660"/>
                          <a:pt x="0" y="767"/>
                          <a:pt x="36" y="874"/>
                        </a:cubicBezTo>
                        <a:cubicBezTo>
                          <a:pt x="55" y="962"/>
                          <a:pt x="131" y="1026"/>
                          <a:pt x="218" y="1026"/>
                        </a:cubicBezTo>
                        <a:cubicBezTo>
                          <a:pt x="236" y="1026"/>
                          <a:pt x="255" y="1023"/>
                          <a:pt x="274" y="1017"/>
                        </a:cubicBezTo>
                        <a:lnTo>
                          <a:pt x="2953" y="398"/>
                        </a:lnTo>
                        <a:cubicBezTo>
                          <a:pt x="3001" y="398"/>
                          <a:pt x="3036" y="362"/>
                          <a:pt x="3072" y="326"/>
                        </a:cubicBezTo>
                        <a:cubicBezTo>
                          <a:pt x="3096" y="279"/>
                          <a:pt x="3120" y="231"/>
                          <a:pt x="3096" y="159"/>
                        </a:cubicBezTo>
                        <a:cubicBezTo>
                          <a:pt x="3075" y="66"/>
                          <a:pt x="2991" y="0"/>
                          <a:pt x="2899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4" name="Google Shape;3844;p24"/>
                  <p:cNvSpPr/>
                  <p:nvPr/>
                </p:nvSpPr>
                <p:spPr>
                  <a:xfrm>
                    <a:off x="6535925" y="4406125"/>
                    <a:ext cx="321500" cy="13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0" h="5528" extrusionOk="0">
                        <a:moveTo>
                          <a:pt x="8353" y="1"/>
                        </a:moveTo>
                        <a:cubicBezTo>
                          <a:pt x="5898" y="1"/>
                          <a:pt x="2799" y="989"/>
                          <a:pt x="0" y="4819"/>
                        </a:cubicBezTo>
                        <a:cubicBezTo>
                          <a:pt x="0" y="4819"/>
                          <a:pt x="1950" y="5527"/>
                          <a:pt x="4457" y="5527"/>
                        </a:cubicBezTo>
                        <a:cubicBezTo>
                          <a:pt x="7199" y="5527"/>
                          <a:pt x="10608" y="4679"/>
                          <a:pt x="12859" y="1128"/>
                        </a:cubicBezTo>
                        <a:cubicBezTo>
                          <a:pt x="12859" y="1128"/>
                          <a:pt x="10974" y="1"/>
                          <a:pt x="835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5" name="Google Shape;3845;p24"/>
                  <p:cNvSpPr/>
                  <p:nvPr/>
                </p:nvSpPr>
                <p:spPr>
                  <a:xfrm>
                    <a:off x="6530275" y="4441775"/>
                    <a:ext cx="262550" cy="8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02" h="3589" extrusionOk="0">
                        <a:moveTo>
                          <a:pt x="10304" y="1"/>
                        </a:moveTo>
                        <a:cubicBezTo>
                          <a:pt x="10282" y="1"/>
                          <a:pt x="10261" y="4"/>
                          <a:pt x="10240" y="11"/>
                        </a:cubicBezTo>
                        <a:lnTo>
                          <a:pt x="167" y="3190"/>
                        </a:lnTo>
                        <a:cubicBezTo>
                          <a:pt x="60" y="3226"/>
                          <a:pt x="0" y="3345"/>
                          <a:pt x="24" y="3452"/>
                        </a:cubicBezTo>
                        <a:cubicBezTo>
                          <a:pt x="54" y="3533"/>
                          <a:pt x="145" y="3588"/>
                          <a:pt x="238" y="3588"/>
                        </a:cubicBezTo>
                        <a:cubicBezTo>
                          <a:pt x="254" y="3588"/>
                          <a:pt x="270" y="3587"/>
                          <a:pt x="286" y="3583"/>
                        </a:cubicBezTo>
                        <a:lnTo>
                          <a:pt x="10359" y="392"/>
                        </a:lnTo>
                        <a:cubicBezTo>
                          <a:pt x="10406" y="380"/>
                          <a:pt x="10430" y="357"/>
                          <a:pt x="10466" y="321"/>
                        </a:cubicBezTo>
                        <a:cubicBezTo>
                          <a:pt x="10502" y="261"/>
                          <a:pt x="10502" y="202"/>
                          <a:pt x="10490" y="142"/>
                        </a:cubicBezTo>
                        <a:cubicBezTo>
                          <a:pt x="10471" y="56"/>
                          <a:pt x="10390" y="1"/>
                          <a:pt x="10304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6" name="Google Shape;3846;p24"/>
                  <p:cNvSpPr/>
                  <p:nvPr/>
                </p:nvSpPr>
                <p:spPr>
                  <a:xfrm>
                    <a:off x="6625825" y="4433500"/>
                    <a:ext cx="49425" cy="67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7" h="2709" extrusionOk="0">
                        <a:moveTo>
                          <a:pt x="1747" y="0"/>
                        </a:moveTo>
                        <a:cubicBezTo>
                          <a:pt x="1683" y="0"/>
                          <a:pt x="1621" y="32"/>
                          <a:pt x="1584" y="92"/>
                        </a:cubicBezTo>
                        <a:lnTo>
                          <a:pt x="60" y="2390"/>
                        </a:lnTo>
                        <a:cubicBezTo>
                          <a:pt x="0" y="2497"/>
                          <a:pt x="36" y="2616"/>
                          <a:pt x="119" y="2676"/>
                        </a:cubicBezTo>
                        <a:cubicBezTo>
                          <a:pt x="154" y="2698"/>
                          <a:pt x="192" y="2708"/>
                          <a:pt x="229" y="2708"/>
                        </a:cubicBezTo>
                        <a:cubicBezTo>
                          <a:pt x="294" y="2708"/>
                          <a:pt x="355" y="2677"/>
                          <a:pt x="393" y="2616"/>
                        </a:cubicBezTo>
                        <a:lnTo>
                          <a:pt x="1917" y="307"/>
                        </a:lnTo>
                        <a:cubicBezTo>
                          <a:pt x="1977" y="211"/>
                          <a:pt x="1953" y="92"/>
                          <a:pt x="1858" y="33"/>
                        </a:cubicBezTo>
                        <a:cubicBezTo>
                          <a:pt x="1823" y="11"/>
                          <a:pt x="1784" y="0"/>
                          <a:pt x="1747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7" name="Google Shape;3847;p24"/>
                  <p:cNvSpPr/>
                  <p:nvPr/>
                </p:nvSpPr>
                <p:spPr>
                  <a:xfrm>
                    <a:off x="6719875" y="4461225"/>
                    <a:ext cx="53000" cy="2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0" h="1148" extrusionOk="0">
                        <a:moveTo>
                          <a:pt x="236" y="1"/>
                        </a:moveTo>
                        <a:cubicBezTo>
                          <a:pt x="157" y="1"/>
                          <a:pt x="83" y="47"/>
                          <a:pt x="48" y="126"/>
                        </a:cubicBezTo>
                        <a:cubicBezTo>
                          <a:pt x="1" y="233"/>
                          <a:pt x="48" y="352"/>
                          <a:pt x="155" y="388"/>
                        </a:cubicBezTo>
                        <a:lnTo>
                          <a:pt x="1810" y="1138"/>
                        </a:lnTo>
                        <a:cubicBezTo>
                          <a:pt x="1831" y="1144"/>
                          <a:pt x="1853" y="1147"/>
                          <a:pt x="1876" y="1147"/>
                        </a:cubicBezTo>
                        <a:cubicBezTo>
                          <a:pt x="1944" y="1147"/>
                          <a:pt x="2016" y="1120"/>
                          <a:pt x="2060" y="1067"/>
                        </a:cubicBezTo>
                        <a:cubicBezTo>
                          <a:pt x="2072" y="1067"/>
                          <a:pt x="2072" y="1043"/>
                          <a:pt x="2072" y="1031"/>
                        </a:cubicBezTo>
                        <a:cubicBezTo>
                          <a:pt x="2120" y="924"/>
                          <a:pt x="2072" y="805"/>
                          <a:pt x="1965" y="769"/>
                        </a:cubicBezTo>
                        <a:lnTo>
                          <a:pt x="322" y="19"/>
                        </a:lnTo>
                        <a:cubicBezTo>
                          <a:pt x="294" y="7"/>
                          <a:pt x="2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8" name="Google Shape;3848;p24"/>
                  <p:cNvSpPr/>
                  <p:nvPr/>
                </p:nvSpPr>
                <p:spPr>
                  <a:xfrm>
                    <a:off x="6218925" y="4083675"/>
                    <a:ext cx="366125" cy="4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45" h="17598" extrusionOk="0">
                        <a:moveTo>
                          <a:pt x="2477" y="0"/>
                        </a:moveTo>
                        <a:lnTo>
                          <a:pt x="2477" y="0"/>
                        </a:lnTo>
                        <a:cubicBezTo>
                          <a:pt x="0" y="11978"/>
                          <a:pt x="12621" y="17598"/>
                          <a:pt x="12633" y="17598"/>
                        </a:cubicBezTo>
                        <a:cubicBezTo>
                          <a:pt x="14645" y="2846"/>
                          <a:pt x="2477" y="0"/>
                          <a:pt x="247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9" name="Google Shape;3849;p24"/>
                  <p:cNvSpPr/>
                  <p:nvPr/>
                </p:nvSpPr>
                <p:spPr>
                  <a:xfrm>
                    <a:off x="6337375" y="4166050"/>
                    <a:ext cx="202450" cy="3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8" h="14508" extrusionOk="0">
                        <a:moveTo>
                          <a:pt x="231" y="0"/>
                        </a:moveTo>
                        <a:cubicBezTo>
                          <a:pt x="200" y="0"/>
                          <a:pt x="170" y="9"/>
                          <a:pt x="144" y="27"/>
                        </a:cubicBezTo>
                        <a:cubicBezTo>
                          <a:pt x="49" y="75"/>
                          <a:pt x="1" y="194"/>
                          <a:pt x="61" y="289"/>
                        </a:cubicBezTo>
                        <a:lnTo>
                          <a:pt x="7716" y="14398"/>
                        </a:lnTo>
                        <a:cubicBezTo>
                          <a:pt x="7749" y="14464"/>
                          <a:pt x="7823" y="14507"/>
                          <a:pt x="7893" y="14507"/>
                        </a:cubicBezTo>
                        <a:cubicBezTo>
                          <a:pt x="7923" y="14507"/>
                          <a:pt x="7953" y="14499"/>
                          <a:pt x="7978" y="14481"/>
                        </a:cubicBezTo>
                        <a:cubicBezTo>
                          <a:pt x="8014" y="14457"/>
                          <a:pt x="8038" y="14445"/>
                          <a:pt x="8062" y="14422"/>
                        </a:cubicBezTo>
                        <a:cubicBezTo>
                          <a:pt x="8085" y="14362"/>
                          <a:pt x="8097" y="14267"/>
                          <a:pt x="8062" y="14207"/>
                        </a:cubicBezTo>
                        <a:lnTo>
                          <a:pt x="406" y="98"/>
                        </a:lnTo>
                        <a:cubicBezTo>
                          <a:pt x="373" y="41"/>
                          <a:pt x="300" y="0"/>
                          <a:pt x="23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0" name="Google Shape;3850;p24"/>
                  <p:cNvSpPr/>
                  <p:nvPr/>
                </p:nvSpPr>
                <p:spPr>
                  <a:xfrm>
                    <a:off x="6456450" y="4281575"/>
                    <a:ext cx="30675" cy="11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" h="4529" extrusionOk="0">
                        <a:moveTo>
                          <a:pt x="1022" y="1"/>
                        </a:moveTo>
                        <a:cubicBezTo>
                          <a:pt x="914" y="1"/>
                          <a:pt x="821" y="69"/>
                          <a:pt x="810" y="169"/>
                        </a:cubicBezTo>
                        <a:lnTo>
                          <a:pt x="24" y="4288"/>
                        </a:lnTo>
                        <a:cubicBezTo>
                          <a:pt x="0" y="4407"/>
                          <a:pt x="84" y="4514"/>
                          <a:pt x="179" y="4526"/>
                        </a:cubicBezTo>
                        <a:cubicBezTo>
                          <a:pt x="191" y="4528"/>
                          <a:pt x="203" y="4528"/>
                          <a:pt x="215" y="4528"/>
                        </a:cubicBezTo>
                        <a:cubicBezTo>
                          <a:pt x="292" y="4528"/>
                          <a:pt x="352" y="4495"/>
                          <a:pt x="393" y="4443"/>
                        </a:cubicBezTo>
                        <a:cubicBezTo>
                          <a:pt x="405" y="4407"/>
                          <a:pt x="405" y="4395"/>
                          <a:pt x="417" y="4360"/>
                        </a:cubicBezTo>
                        <a:lnTo>
                          <a:pt x="1215" y="240"/>
                        </a:lnTo>
                        <a:cubicBezTo>
                          <a:pt x="1227" y="121"/>
                          <a:pt x="1155" y="14"/>
                          <a:pt x="1048" y="2"/>
                        </a:cubicBezTo>
                        <a:cubicBezTo>
                          <a:pt x="1040" y="1"/>
                          <a:pt x="1031" y="1"/>
                          <a:pt x="1022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1" name="Google Shape;3851;p24"/>
                  <p:cNvSpPr/>
                  <p:nvPr/>
                </p:nvSpPr>
                <p:spPr>
                  <a:xfrm>
                    <a:off x="6319525" y="4229100"/>
                    <a:ext cx="76525" cy="3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1" h="1341" extrusionOk="0">
                        <a:moveTo>
                          <a:pt x="228" y="1"/>
                        </a:moveTo>
                        <a:cubicBezTo>
                          <a:pt x="151" y="1"/>
                          <a:pt x="75" y="55"/>
                          <a:pt x="48" y="136"/>
                        </a:cubicBezTo>
                        <a:cubicBezTo>
                          <a:pt x="1" y="243"/>
                          <a:pt x="60" y="363"/>
                          <a:pt x="167" y="386"/>
                        </a:cubicBezTo>
                        <a:lnTo>
                          <a:pt x="2763" y="1327"/>
                        </a:lnTo>
                        <a:cubicBezTo>
                          <a:pt x="2785" y="1337"/>
                          <a:pt x="2809" y="1341"/>
                          <a:pt x="2833" y="1341"/>
                        </a:cubicBezTo>
                        <a:cubicBezTo>
                          <a:pt x="2899" y="1341"/>
                          <a:pt x="2966" y="1308"/>
                          <a:pt x="3001" y="1255"/>
                        </a:cubicBezTo>
                        <a:cubicBezTo>
                          <a:pt x="3013" y="1244"/>
                          <a:pt x="3013" y="1220"/>
                          <a:pt x="3013" y="1208"/>
                        </a:cubicBezTo>
                        <a:cubicBezTo>
                          <a:pt x="3061" y="1101"/>
                          <a:pt x="3001" y="1005"/>
                          <a:pt x="2894" y="958"/>
                        </a:cubicBezTo>
                        <a:lnTo>
                          <a:pt x="298" y="17"/>
                        </a:lnTo>
                        <a:cubicBezTo>
                          <a:pt x="276" y="6"/>
                          <a:pt x="252" y="1"/>
                          <a:pt x="22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2" name="Google Shape;3852;p24"/>
                  <p:cNvSpPr/>
                  <p:nvPr/>
                </p:nvSpPr>
                <p:spPr>
                  <a:xfrm>
                    <a:off x="6223375" y="4379225"/>
                    <a:ext cx="308100" cy="15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24" h="6110" extrusionOk="0">
                        <a:moveTo>
                          <a:pt x="3510" y="0"/>
                        </a:moveTo>
                        <a:cubicBezTo>
                          <a:pt x="1463" y="0"/>
                          <a:pt x="1" y="656"/>
                          <a:pt x="1" y="656"/>
                        </a:cubicBezTo>
                        <a:cubicBezTo>
                          <a:pt x="2198" y="5263"/>
                          <a:pt x="6566" y="6109"/>
                          <a:pt x="9466" y="6109"/>
                        </a:cubicBezTo>
                        <a:cubicBezTo>
                          <a:pt x="11139" y="6109"/>
                          <a:pt x="12324" y="5828"/>
                          <a:pt x="12324" y="5823"/>
                        </a:cubicBezTo>
                        <a:cubicBezTo>
                          <a:pt x="9636" y="1052"/>
                          <a:pt x="6104" y="0"/>
                          <a:pt x="351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3" name="Google Shape;3853;p24"/>
                  <p:cNvSpPr/>
                  <p:nvPr/>
                </p:nvSpPr>
                <p:spPr>
                  <a:xfrm>
                    <a:off x="6284700" y="4411525"/>
                    <a:ext cx="252150" cy="1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" h="4743" extrusionOk="0">
                        <a:moveTo>
                          <a:pt x="223" y="0"/>
                        </a:moveTo>
                        <a:cubicBezTo>
                          <a:pt x="145" y="0"/>
                          <a:pt x="74" y="44"/>
                          <a:pt x="48" y="114"/>
                        </a:cubicBezTo>
                        <a:cubicBezTo>
                          <a:pt x="1" y="221"/>
                          <a:pt x="48" y="340"/>
                          <a:pt x="143" y="388"/>
                        </a:cubicBezTo>
                        <a:lnTo>
                          <a:pt x="9776" y="4734"/>
                        </a:lnTo>
                        <a:cubicBezTo>
                          <a:pt x="9799" y="4740"/>
                          <a:pt x="9823" y="4743"/>
                          <a:pt x="9846" y="4743"/>
                        </a:cubicBezTo>
                        <a:cubicBezTo>
                          <a:pt x="9916" y="4743"/>
                          <a:pt x="9981" y="4716"/>
                          <a:pt x="10026" y="4662"/>
                        </a:cubicBezTo>
                        <a:cubicBezTo>
                          <a:pt x="10026" y="4638"/>
                          <a:pt x="10049" y="4626"/>
                          <a:pt x="10049" y="4626"/>
                        </a:cubicBezTo>
                        <a:cubicBezTo>
                          <a:pt x="10085" y="4519"/>
                          <a:pt x="10049" y="4400"/>
                          <a:pt x="9942" y="4365"/>
                        </a:cubicBezTo>
                        <a:lnTo>
                          <a:pt x="310" y="19"/>
                        </a:lnTo>
                        <a:cubicBezTo>
                          <a:pt x="281" y="6"/>
                          <a:pt x="252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4" name="Google Shape;3854;p24"/>
                  <p:cNvSpPr/>
                  <p:nvPr/>
                </p:nvSpPr>
                <p:spPr>
                  <a:xfrm>
                    <a:off x="6403475" y="4416950"/>
                    <a:ext cx="41975" cy="7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9" h="2866" extrusionOk="0">
                        <a:moveTo>
                          <a:pt x="223" y="1"/>
                        </a:moveTo>
                        <a:cubicBezTo>
                          <a:pt x="193" y="1"/>
                          <a:pt x="162" y="6"/>
                          <a:pt x="131" y="16"/>
                        </a:cubicBezTo>
                        <a:cubicBezTo>
                          <a:pt x="24" y="64"/>
                          <a:pt x="0" y="183"/>
                          <a:pt x="36" y="290"/>
                        </a:cubicBezTo>
                        <a:lnTo>
                          <a:pt x="1274" y="2755"/>
                        </a:lnTo>
                        <a:cubicBezTo>
                          <a:pt x="1308" y="2831"/>
                          <a:pt x="1379" y="2865"/>
                          <a:pt x="1456" y="2865"/>
                        </a:cubicBezTo>
                        <a:cubicBezTo>
                          <a:pt x="1486" y="2865"/>
                          <a:pt x="1518" y="2860"/>
                          <a:pt x="1548" y="2850"/>
                        </a:cubicBezTo>
                        <a:cubicBezTo>
                          <a:pt x="1572" y="2826"/>
                          <a:pt x="1608" y="2814"/>
                          <a:pt x="1619" y="2790"/>
                        </a:cubicBezTo>
                        <a:cubicBezTo>
                          <a:pt x="1667" y="2731"/>
                          <a:pt x="1679" y="2659"/>
                          <a:pt x="1631" y="2576"/>
                        </a:cubicBezTo>
                        <a:lnTo>
                          <a:pt x="393" y="111"/>
                        </a:lnTo>
                        <a:cubicBezTo>
                          <a:pt x="367" y="35"/>
                          <a:pt x="299" y="1"/>
                          <a:pt x="223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5" name="Google Shape;3855;p24"/>
                  <p:cNvSpPr/>
                  <p:nvPr/>
                </p:nvSpPr>
                <p:spPr>
                  <a:xfrm>
                    <a:off x="6301075" y="4437650"/>
                    <a:ext cx="53900" cy="2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6" h="956" extrusionOk="0">
                        <a:moveTo>
                          <a:pt x="1946" y="0"/>
                        </a:moveTo>
                        <a:cubicBezTo>
                          <a:pt x="1928" y="0"/>
                          <a:pt x="1911" y="3"/>
                          <a:pt x="1894" y="10"/>
                        </a:cubicBezTo>
                        <a:lnTo>
                          <a:pt x="167" y="557"/>
                        </a:lnTo>
                        <a:cubicBezTo>
                          <a:pt x="60" y="593"/>
                          <a:pt x="0" y="712"/>
                          <a:pt x="24" y="819"/>
                        </a:cubicBezTo>
                        <a:cubicBezTo>
                          <a:pt x="55" y="900"/>
                          <a:pt x="145" y="955"/>
                          <a:pt x="238" y="955"/>
                        </a:cubicBezTo>
                        <a:cubicBezTo>
                          <a:pt x="254" y="955"/>
                          <a:pt x="270" y="954"/>
                          <a:pt x="286" y="950"/>
                        </a:cubicBezTo>
                        <a:lnTo>
                          <a:pt x="2013" y="403"/>
                        </a:lnTo>
                        <a:cubicBezTo>
                          <a:pt x="2048" y="379"/>
                          <a:pt x="2084" y="355"/>
                          <a:pt x="2108" y="319"/>
                        </a:cubicBezTo>
                        <a:cubicBezTo>
                          <a:pt x="2144" y="283"/>
                          <a:pt x="2155" y="224"/>
                          <a:pt x="2144" y="141"/>
                        </a:cubicBezTo>
                        <a:cubicBezTo>
                          <a:pt x="2114" y="62"/>
                          <a:pt x="2029" y="0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6" name="Google Shape;3856;p24"/>
                  <p:cNvSpPr/>
                  <p:nvPr/>
                </p:nvSpPr>
                <p:spPr>
                  <a:xfrm>
                    <a:off x="5464350" y="3709750"/>
                    <a:ext cx="445925" cy="63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5257" extrusionOk="0">
                        <a:moveTo>
                          <a:pt x="3184" y="0"/>
                        </a:moveTo>
                        <a:cubicBezTo>
                          <a:pt x="2810" y="0"/>
                          <a:pt x="2470" y="97"/>
                          <a:pt x="2180" y="313"/>
                        </a:cubicBezTo>
                        <a:cubicBezTo>
                          <a:pt x="1" y="1932"/>
                          <a:pt x="2811" y="8742"/>
                          <a:pt x="4263" y="11076"/>
                        </a:cubicBezTo>
                        <a:cubicBezTo>
                          <a:pt x="8240" y="17458"/>
                          <a:pt x="17837" y="25256"/>
                          <a:pt x="17837" y="25256"/>
                        </a:cubicBezTo>
                        <a:cubicBezTo>
                          <a:pt x="17837" y="25256"/>
                          <a:pt x="14527" y="11362"/>
                          <a:pt x="11038" y="6218"/>
                        </a:cubicBezTo>
                        <a:cubicBezTo>
                          <a:pt x="9744" y="4302"/>
                          <a:pt x="5685" y="0"/>
                          <a:pt x="3184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7" name="Google Shape;3857;p24"/>
                  <p:cNvSpPr/>
                  <p:nvPr/>
                </p:nvSpPr>
                <p:spPr>
                  <a:xfrm>
                    <a:off x="5576275" y="3393250"/>
                    <a:ext cx="348275" cy="520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1" h="20831" extrusionOk="0">
                        <a:moveTo>
                          <a:pt x="2568" y="1"/>
                        </a:moveTo>
                        <a:cubicBezTo>
                          <a:pt x="2284" y="1"/>
                          <a:pt x="2025" y="73"/>
                          <a:pt x="1799" y="233"/>
                        </a:cubicBezTo>
                        <a:cubicBezTo>
                          <a:pt x="1" y="1495"/>
                          <a:pt x="2132" y="7091"/>
                          <a:pt x="3239" y="9020"/>
                        </a:cubicBezTo>
                        <a:cubicBezTo>
                          <a:pt x="6323" y="14282"/>
                          <a:pt x="13931" y="20831"/>
                          <a:pt x="13931" y="20831"/>
                        </a:cubicBezTo>
                        <a:cubicBezTo>
                          <a:pt x="13931" y="20831"/>
                          <a:pt x="11562" y="9496"/>
                          <a:pt x="8859" y="5233"/>
                        </a:cubicBezTo>
                        <a:cubicBezTo>
                          <a:pt x="7836" y="3647"/>
                          <a:pt x="4589" y="1"/>
                          <a:pt x="256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8" name="Google Shape;3858;p24"/>
                  <p:cNvSpPr/>
                  <p:nvPr/>
                </p:nvSpPr>
                <p:spPr>
                  <a:xfrm>
                    <a:off x="5944475" y="3566125"/>
                    <a:ext cx="242025" cy="38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1" h="15321" extrusionOk="0">
                        <a:moveTo>
                          <a:pt x="7793" y="1"/>
                        </a:moveTo>
                        <a:cubicBezTo>
                          <a:pt x="6281" y="1"/>
                          <a:pt x="4008" y="2963"/>
                          <a:pt x="3311" y="4260"/>
                        </a:cubicBezTo>
                        <a:cubicBezTo>
                          <a:pt x="1191" y="8153"/>
                          <a:pt x="1" y="15321"/>
                          <a:pt x="1" y="15321"/>
                        </a:cubicBezTo>
                        <a:cubicBezTo>
                          <a:pt x="1" y="15321"/>
                          <a:pt x="6121" y="9582"/>
                          <a:pt x="7740" y="6308"/>
                        </a:cubicBezTo>
                        <a:cubicBezTo>
                          <a:pt x="8430" y="4915"/>
                          <a:pt x="9681" y="735"/>
                          <a:pt x="8192" y="81"/>
                        </a:cubicBezTo>
                        <a:cubicBezTo>
                          <a:pt x="8067" y="26"/>
                          <a:pt x="7934" y="1"/>
                          <a:pt x="7793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9" name="Google Shape;3859;p24"/>
                  <p:cNvSpPr/>
                  <p:nvPr/>
                </p:nvSpPr>
                <p:spPr>
                  <a:xfrm>
                    <a:off x="5402750" y="4103300"/>
                    <a:ext cx="500675" cy="29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7" h="11824" extrusionOk="0">
                        <a:moveTo>
                          <a:pt x="2845" y="1"/>
                        </a:moveTo>
                        <a:cubicBezTo>
                          <a:pt x="1903" y="1"/>
                          <a:pt x="1155" y="229"/>
                          <a:pt x="870" y="834"/>
                        </a:cubicBezTo>
                        <a:cubicBezTo>
                          <a:pt x="0" y="2680"/>
                          <a:pt x="4275" y="6192"/>
                          <a:pt x="6049" y="7228"/>
                        </a:cubicBezTo>
                        <a:cubicBezTo>
                          <a:pt x="10930" y="10050"/>
                          <a:pt x="20027" y="11824"/>
                          <a:pt x="20027" y="11824"/>
                        </a:cubicBezTo>
                        <a:cubicBezTo>
                          <a:pt x="20027" y="11824"/>
                          <a:pt x="12919" y="3799"/>
                          <a:pt x="8811" y="1632"/>
                        </a:cubicBezTo>
                        <a:cubicBezTo>
                          <a:pt x="7619" y="996"/>
                          <a:pt x="4811" y="1"/>
                          <a:pt x="28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0" name="Google Shape;3860;p24"/>
                  <p:cNvSpPr/>
                  <p:nvPr/>
                </p:nvSpPr>
                <p:spPr>
                  <a:xfrm>
                    <a:off x="5582525" y="3593250"/>
                    <a:ext cx="370025" cy="33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01" h="13534" extrusionOk="0">
                        <a:moveTo>
                          <a:pt x="2107" y="1"/>
                        </a:moveTo>
                        <a:cubicBezTo>
                          <a:pt x="1683" y="1"/>
                          <a:pt x="1334" y="119"/>
                          <a:pt x="1108" y="401"/>
                        </a:cubicBezTo>
                        <a:cubicBezTo>
                          <a:pt x="1" y="1758"/>
                          <a:pt x="2834" y="5568"/>
                          <a:pt x="4096" y="6806"/>
                        </a:cubicBezTo>
                        <a:cubicBezTo>
                          <a:pt x="7573" y="10164"/>
                          <a:pt x="14800" y="13533"/>
                          <a:pt x="14800" y="13533"/>
                        </a:cubicBezTo>
                        <a:cubicBezTo>
                          <a:pt x="14800" y="13533"/>
                          <a:pt x="10538" y="5377"/>
                          <a:pt x="7561" y="2710"/>
                        </a:cubicBezTo>
                        <a:cubicBezTo>
                          <a:pt x="6547" y="1801"/>
                          <a:pt x="3760" y="1"/>
                          <a:pt x="21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1" name="Google Shape;3861;p24"/>
                  <p:cNvSpPr/>
                  <p:nvPr/>
                </p:nvSpPr>
                <p:spPr>
                  <a:xfrm>
                    <a:off x="5930200" y="3922050"/>
                    <a:ext cx="244700" cy="38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15372" extrusionOk="0">
                        <a:moveTo>
                          <a:pt x="7899" y="1"/>
                        </a:moveTo>
                        <a:cubicBezTo>
                          <a:pt x="6396" y="1"/>
                          <a:pt x="4076" y="2967"/>
                          <a:pt x="3358" y="4263"/>
                        </a:cubicBezTo>
                        <a:cubicBezTo>
                          <a:pt x="1215" y="8168"/>
                          <a:pt x="0" y="15371"/>
                          <a:pt x="0" y="15371"/>
                        </a:cubicBezTo>
                        <a:cubicBezTo>
                          <a:pt x="0" y="15371"/>
                          <a:pt x="6191" y="9632"/>
                          <a:pt x="7823" y="6346"/>
                        </a:cubicBezTo>
                        <a:cubicBezTo>
                          <a:pt x="8525" y="4953"/>
                          <a:pt x="9787" y="738"/>
                          <a:pt x="8299" y="83"/>
                        </a:cubicBezTo>
                        <a:cubicBezTo>
                          <a:pt x="8174" y="27"/>
                          <a:pt x="8040" y="1"/>
                          <a:pt x="7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2" name="Google Shape;3862;p24"/>
                  <p:cNvSpPr/>
                  <p:nvPr/>
                </p:nvSpPr>
                <p:spPr>
                  <a:xfrm>
                    <a:off x="5884650" y="4097100"/>
                    <a:ext cx="386675" cy="40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67" h="16025" extrusionOk="0">
                        <a:moveTo>
                          <a:pt x="13078" y="1"/>
                        </a:moveTo>
                        <a:cubicBezTo>
                          <a:pt x="11223" y="1"/>
                          <a:pt x="8066" y="2602"/>
                          <a:pt x="6954" y="3857"/>
                        </a:cubicBezTo>
                        <a:cubicBezTo>
                          <a:pt x="3382" y="7869"/>
                          <a:pt x="1" y="16025"/>
                          <a:pt x="1" y="16025"/>
                        </a:cubicBezTo>
                        <a:cubicBezTo>
                          <a:pt x="1" y="16025"/>
                          <a:pt x="8823" y="10929"/>
                          <a:pt x="11645" y="7500"/>
                        </a:cubicBezTo>
                        <a:cubicBezTo>
                          <a:pt x="12847" y="6024"/>
                          <a:pt x="15467" y="1416"/>
                          <a:pt x="13883" y="237"/>
                        </a:cubicBezTo>
                        <a:cubicBezTo>
                          <a:pt x="13662" y="73"/>
                          <a:pt x="13388" y="1"/>
                          <a:pt x="1307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3" name="Google Shape;3863;p24"/>
                  <p:cNvSpPr/>
                  <p:nvPr/>
                </p:nvSpPr>
                <p:spPr>
                  <a:xfrm>
                    <a:off x="5744450" y="3100275"/>
                    <a:ext cx="275650" cy="8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6" h="33372" extrusionOk="0">
                        <a:moveTo>
                          <a:pt x="3619" y="1"/>
                        </a:moveTo>
                        <a:cubicBezTo>
                          <a:pt x="3489" y="1"/>
                          <a:pt x="3358" y="15"/>
                          <a:pt x="3227" y="46"/>
                        </a:cubicBezTo>
                        <a:cubicBezTo>
                          <a:pt x="203" y="748"/>
                          <a:pt x="1" y="9166"/>
                          <a:pt x="441" y="12261"/>
                        </a:cubicBezTo>
                        <a:cubicBezTo>
                          <a:pt x="1656" y="20798"/>
                          <a:pt x="8109" y="33371"/>
                          <a:pt x="8109" y="33371"/>
                        </a:cubicBezTo>
                        <a:cubicBezTo>
                          <a:pt x="8109" y="33371"/>
                          <a:pt x="11026" y="17298"/>
                          <a:pt x="9764" y="10321"/>
                        </a:cubicBezTo>
                        <a:cubicBezTo>
                          <a:pt x="9251" y="7448"/>
                          <a:pt x="6554" y="1"/>
                          <a:pt x="3619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4" name="Google Shape;3864;p24"/>
                  <p:cNvSpPr/>
                  <p:nvPr/>
                </p:nvSpPr>
                <p:spPr>
                  <a:xfrm>
                    <a:off x="5885550" y="4392775"/>
                    <a:ext cx="291125" cy="10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4306" extrusionOk="0">
                        <a:moveTo>
                          <a:pt x="9457" y="1"/>
                        </a:moveTo>
                        <a:cubicBezTo>
                          <a:pt x="8490" y="1"/>
                          <a:pt x="7386" y="214"/>
                          <a:pt x="6823" y="400"/>
                        </a:cubicBezTo>
                        <a:cubicBezTo>
                          <a:pt x="3953" y="1328"/>
                          <a:pt x="0" y="4305"/>
                          <a:pt x="0" y="4305"/>
                        </a:cubicBezTo>
                        <a:cubicBezTo>
                          <a:pt x="0" y="4305"/>
                          <a:pt x="58" y="4305"/>
                          <a:pt x="163" y="4305"/>
                        </a:cubicBezTo>
                        <a:cubicBezTo>
                          <a:pt x="1112" y="4305"/>
                          <a:pt x="5961" y="4267"/>
                          <a:pt x="8061" y="3495"/>
                        </a:cubicBezTo>
                        <a:cubicBezTo>
                          <a:pt x="9061" y="3126"/>
                          <a:pt x="11645" y="1662"/>
                          <a:pt x="11216" y="626"/>
                        </a:cubicBezTo>
                        <a:cubicBezTo>
                          <a:pt x="11018" y="158"/>
                          <a:pt x="10288" y="1"/>
                          <a:pt x="94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5" name="Google Shape;3865;p24"/>
                  <p:cNvSpPr/>
                  <p:nvPr/>
                </p:nvSpPr>
                <p:spPr>
                  <a:xfrm>
                    <a:off x="5859350" y="3241825"/>
                    <a:ext cx="93500" cy="140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0" h="56337" extrusionOk="0">
                        <a:moveTo>
                          <a:pt x="673" y="1"/>
                        </a:moveTo>
                        <a:cubicBezTo>
                          <a:pt x="639" y="1"/>
                          <a:pt x="605" y="5"/>
                          <a:pt x="572" y="15"/>
                        </a:cubicBezTo>
                        <a:cubicBezTo>
                          <a:pt x="358" y="75"/>
                          <a:pt x="227" y="289"/>
                          <a:pt x="286" y="503"/>
                        </a:cubicBezTo>
                        <a:lnTo>
                          <a:pt x="286" y="515"/>
                        </a:lnTo>
                        <a:cubicBezTo>
                          <a:pt x="917" y="2718"/>
                          <a:pt x="1358" y="5028"/>
                          <a:pt x="1727" y="7314"/>
                        </a:cubicBezTo>
                        <a:cubicBezTo>
                          <a:pt x="2096" y="9612"/>
                          <a:pt x="2358" y="11933"/>
                          <a:pt x="2572" y="14255"/>
                        </a:cubicBezTo>
                        <a:cubicBezTo>
                          <a:pt x="2977" y="18899"/>
                          <a:pt x="3084" y="23566"/>
                          <a:pt x="2989" y="28233"/>
                        </a:cubicBezTo>
                        <a:lnTo>
                          <a:pt x="2870" y="31722"/>
                        </a:lnTo>
                        <a:cubicBezTo>
                          <a:pt x="2846" y="32888"/>
                          <a:pt x="2727" y="34043"/>
                          <a:pt x="2668" y="35222"/>
                        </a:cubicBezTo>
                        <a:cubicBezTo>
                          <a:pt x="2548" y="37556"/>
                          <a:pt x="2275" y="39877"/>
                          <a:pt x="2060" y="42199"/>
                        </a:cubicBezTo>
                        <a:cubicBezTo>
                          <a:pt x="1953" y="43366"/>
                          <a:pt x="1786" y="44521"/>
                          <a:pt x="1644" y="45688"/>
                        </a:cubicBezTo>
                        <a:lnTo>
                          <a:pt x="1179" y="49152"/>
                        </a:lnTo>
                        <a:cubicBezTo>
                          <a:pt x="822" y="51462"/>
                          <a:pt x="405" y="53748"/>
                          <a:pt x="12" y="56058"/>
                        </a:cubicBezTo>
                        <a:lnTo>
                          <a:pt x="12" y="56070"/>
                        </a:lnTo>
                        <a:cubicBezTo>
                          <a:pt x="1" y="56189"/>
                          <a:pt x="72" y="56296"/>
                          <a:pt x="191" y="56332"/>
                        </a:cubicBezTo>
                        <a:cubicBezTo>
                          <a:pt x="206" y="56335"/>
                          <a:pt x="222" y="56336"/>
                          <a:pt x="237" y="56336"/>
                        </a:cubicBezTo>
                        <a:cubicBezTo>
                          <a:pt x="339" y="56336"/>
                          <a:pt x="432" y="56269"/>
                          <a:pt x="453" y="56165"/>
                        </a:cubicBezTo>
                        <a:cubicBezTo>
                          <a:pt x="846" y="53855"/>
                          <a:pt x="1286" y="51545"/>
                          <a:pt x="1656" y="49248"/>
                        </a:cubicBezTo>
                        <a:lnTo>
                          <a:pt x="2144" y="45759"/>
                        </a:lnTo>
                        <a:cubicBezTo>
                          <a:pt x="2310" y="44604"/>
                          <a:pt x="2489" y="43437"/>
                          <a:pt x="2584" y="42282"/>
                        </a:cubicBezTo>
                        <a:cubicBezTo>
                          <a:pt x="2822" y="39961"/>
                          <a:pt x="3108" y="37615"/>
                          <a:pt x="3251" y="35282"/>
                        </a:cubicBezTo>
                        <a:cubicBezTo>
                          <a:pt x="3322" y="34103"/>
                          <a:pt x="3441" y="32948"/>
                          <a:pt x="3477" y="31769"/>
                        </a:cubicBezTo>
                        <a:lnTo>
                          <a:pt x="3620" y="28257"/>
                        </a:lnTo>
                        <a:cubicBezTo>
                          <a:pt x="3739" y="23566"/>
                          <a:pt x="3668" y="18887"/>
                          <a:pt x="3287" y="14208"/>
                        </a:cubicBezTo>
                        <a:cubicBezTo>
                          <a:pt x="3096" y="11874"/>
                          <a:pt x="2858" y="9540"/>
                          <a:pt x="2489" y="7219"/>
                        </a:cubicBezTo>
                        <a:cubicBezTo>
                          <a:pt x="2132" y="4897"/>
                          <a:pt x="1715" y="2587"/>
                          <a:pt x="1060" y="289"/>
                        </a:cubicBezTo>
                        <a:cubicBezTo>
                          <a:pt x="1010" y="120"/>
                          <a:pt x="844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6" name="Google Shape;3866;p24"/>
                  <p:cNvSpPr/>
                  <p:nvPr/>
                </p:nvSpPr>
                <p:spPr>
                  <a:xfrm>
                    <a:off x="5675100" y="3663825"/>
                    <a:ext cx="275050" cy="26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2" h="10693" extrusionOk="0">
                        <a:moveTo>
                          <a:pt x="234" y="0"/>
                        </a:moveTo>
                        <a:cubicBezTo>
                          <a:pt x="182" y="0"/>
                          <a:pt x="132" y="18"/>
                          <a:pt x="96" y="54"/>
                        </a:cubicBezTo>
                        <a:cubicBezTo>
                          <a:pt x="1" y="114"/>
                          <a:pt x="24" y="256"/>
                          <a:pt x="96" y="340"/>
                        </a:cubicBezTo>
                        <a:lnTo>
                          <a:pt x="10645" y="10639"/>
                        </a:lnTo>
                        <a:cubicBezTo>
                          <a:pt x="10680" y="10674"/>
                          <a:pt x="10734" y="10692"/>
                          <a:pt x="10788" y="10692"/>
                        </a:cubicBezTo>
                        <a:cubicBezTo>
                          <a:pt x="10841" y="10692"/>
                          <a:pt x="10895" y="10674"/>
                          <a:pt x="10931" y="10639"/>
                        </a:cubicBezTo>
                        <a:cubicBezTo>
                          <a:pt x="11002" y="10555"/>
                          <a:pt x="11002" y="10424"/>
                          <a:pt x="10931" y="10353"/>
                        </a:cubicBezTo>
                        <a:lnTo>
                          <a:pt x="382" y="54"/>
                        </a:lnTo>
                        <a:cubicBezTo>
                          <a:pt x="340" y="18"/>
                          <a:pt x="286" y="0"/>
                          <a:pt x="23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7" name="Google Shape;3867;p24"/>
                  <p:cNvSpPr/>
                  <p:nvPr/>
                </p:nvSpPr>
                <p:spPr>
                  <a:xfrm>
                    <a:off x="5575975" y="3810875"/>
                    <a:ext cx="339650" cy="535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86" h="21423" extrusionOk="0">
                        <a:moveTo>
                          <a:pt x="223" y="0"/>
                        </a:moveTo>
                        <a:cubicBezTo>
                          <a:pt x="188" y="0"/>
                          <a:pt x="152" y="10"/>
                          <a:pt x="120" y="30"/>
                        </a:cubicBezTo>
                        <a:cubicBezTo>
                          <a:pt x="25" y="89"/>
                          <a:pt x="1" y="209"/>
                          <a:pt x="60" y="316"/>
                        </a:cubicBezTo>
                        <a:lnTo>
                          <a:pt x="13193" y="21330"/>
                        </a:lnTo>
                        <a:cubicBezTo>
                          <a:pt x="13231" y="21390"/>
                          <a:pt x="13292" y="21422"/>
                          <a:pt x="13359" y="21422"/>
                        </a:cubicBezTo>
                        <a:cubicBezTo>
                          <a:pt x="13398" y="21422"/>
                          <a:pt x="13439" y="21412"/>
                          <a:pt x="13479" y="21390"/>
                        </a:cubicBezTo>
                        <a:cubicBezTo>
                          <a:pt x="13479" y="21378"/>
                          <a:pt x="13491" y="21366"/>
                          <a:pt x="13514" y="21342"/>
                        </a:cubicBezTo>
                        <a:cubicBezTo>
                          <a:pt x="13574" y="21283"/>
                          <a:pt x="13586" y="21187"/>
                          <a:pt x="13538" y="21104"/>
                        </a:cubicBezTo>
                        <a:lnTo>
                          <a:pt x="394" y="89"/>
                        </a:lnTo>
                        <a:cubicBezTo>
                          <a:pt x="355" y="35"/>
                          <a:pt x="290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8" name="Google Shape;3868;p24"/>
                  <p:cNvSpPr/>
                  <p:nvPr/>
                </p:nvSpPr>
                <p:spPr>
                  <a:xfrm>
                    <a:off x="5908750" y="3955850"/>
                    <a:ext cx="212850" cy="37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4" h="15052" extrusionOk="0">
                        <a:moveTo>
                          <a:pt x="8286" y="0"/>
                        </a:moveTo>
                        <a:cubicBezTo>
                          <a:pt x="8216" y="0"/>
                          <a:pt x="8145" y="37"/>
                          <a:pt x="8121" y="101"/>
                        </a:cubicBezTo>
                        <a:lnTo>
                          <a:pt x="61" y="14757"/>
                        </a:lnTo>
                        <a:cubicBezTo>
                          <a:pt x="1" y="14852"/>
                          <a:pt x="49" y="14983"/>
                          <a:pt x="144" y="15031"/>
                        </a:cubicBezTo>
                        <a:cubicBezTo>
                          <a:pt x="175" y="15044"/>
                          <a:pt x="208" y="15051"/>
                          <a:pt x="240" y="15051"/>
                        </a:cubicBezTo>
                        <a:cubicBezTo>
                          <a:pt x="294" y="15051"/>
                          <a:pt x="345" y="15033"/>
                          <a:pt x="382" y="14995"/>
                        </a:cubicBezTo>
                        <a:cubicBezTo>
                          <a:pt x="394" y="14983"/>
                          <a:pt x="394" y="14972"/>
                          <a:pt x="406" y="14948"/>
                        </a:cubicBezTo>
                        <a:lnTo>
                          <a:pt x="8454" y="291"/>
                        </a:lnTo>
                        <a:cubicBezTo>
                          <a:pt x="8514" y="208"/>
                          <a:pt x="8466" y="65"/>
                          <a:pt x="8383" y="29"/>
                        </a:cubicBezTo>
                        <a:cubicBezTo>
                          <a:pt x="8355" y="9"/>
                          <a:pt x="8321" y="0"/>
                          <a:pt x="82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9" name="Google Shape;3869;p24"/>
                  <p:cNvSpPr/>
                  <p:nvPr/>
                </p:nvSpPr>
                <p:spPr>
                  <a:xfrm>
                    <a:off x="5896550" y="4160900"/>
                    <a:ext cx="304525" cy="32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" h="12843" extrusionOk="0">
                        <a:moveTo>
                          <a:pt x="11959" y="1"/>
                        </a:moveTo>
                        <a:cubicBezTo>
                          <a:pt x="11907" y="1"/>
                          <a:pt x="11853" y="19"/>
                          <a:pt x="11812" y="54"/>
                        </a:cubicBezTo>
                        <a:lnTo>
                          <a:pt x="144" y="12163"/>
                        </a:lnTo>
                        <a:cubicBezTo>
                          <a:pt x="25" y="12306"/>
                          <a:pt x="1" y="12461"/>
                          <a:pt x="72" y="12616"/>
                        </a:cubicBezTo>
                        <a:cubicBezTo>
                          <a:pt x="140" y="12750"/>
                          <a:pt x="281" y="12843"/>
                          <a:pt x="437" y="12843"/>
                        </a:cubicBezTo>
                        <a:cubicBezTo>
                          <a:pt x="446" y="12843"/>
                          <a:pt x="456" y="12842"/>
                          <a:pt x="465" y="12842"/>
                        </a:cubicBezTo>
                        <a:cubicBezTo>
                          <a:pt x="2442" y="12675"/>
                          <a:pt x="7168" y="12187"/>
                          <a:pt x="8514" y="11199"/>
                        </a:cubicBezTo>
                        <a:lnTo>
                          <a:pt x="8550" y="11175"/>
                        </a:lnTo>
                        <a:cubicBezTo>
                          <a:pt x="8609" y="11092"/>
                          <a:pt x="8621" y="10984"/>
                          <a:pt x="8561" y="10913"/>
                        </a:cubicBezTo>
                        <a:cubicBezTo>
                          <a:pt x="8526" y="10863"/>
                          <a:pt x="8465" y="10835"/>
                          <a:pt x="8402" y="10835"/>
                        </a:cubicBezTo>
                        <a:cubicBezTo>
                          <a:pt x="8359" y="10835"/>
                          <a:pt x="8314" y="10848"/>
                          <a:pt x="8276" y="10877"/>
                        </a:cubicBezTo>
                        <a:cubicBezTo>
                          <a:pt x="6978" y="11830"/>
                          <a:pt x="1953" y="12306"/>
                          <a:pt x="429" y="12437"/>
                        </a:cubicBezTo>
                        <a:lnTo>
                          <a:pt x="12098" y="340"/>
                        </a:lnTo>
                        <a:cubicBezTo>
                          <a:pt x="12181" y="257"/>
                          <a:pt x="12181" y="126"/>
                          <a:pt x="12098" y="54"/>
                        </a:cubicBezTo>
                        <a:cubicBezTo>
                          <a:pt x="12062" y="19"/>
                          <a:pt x="12011" y="1"/>
                          <a:pt x="1195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0" name="Google Shape;3870;p24"/>
                  <p:cNvSpPr/>
                  <p:nvPr/>
                </p:nvSpPr>
                <p:spPr>
                  <a:xfrm>
                    <a:off x="6295725" y="3903575"/>
                    <a:ext cx="163425" cy="74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29811" extrusionOk="0">
                        <a:moveTo>
                          <a:pt x="443" y="0"/>
                        </a:moveTo>
                        <a:cubicBezTo>
                          <a:pt x="238" y="0"/>
                          <a:pt x="72" y="163"/>
                          <a:pt x="72" y="358"/>
                        </a:cubicBezTo>
                        <a:cubicBezTo>
                          <a:pt x="0" y="2847"/>
                          <a:pt x="60" y="5311"/>
                          <a:pt x="214" y="7788"/>
                        </a:cubicBezTo>
                        <a:cubicBezTo>
                          <a:pt x="381" y="10252"/>
                          <a:pt x="631" y="12717"/>
                          <a:pt x="988" y="15169"/>
                        </a:cubicBezTo>
                        <a:cubicBezTo>
                          <a:pt x="1369" y="17622"/>
                          <a:pt x="1881" y="20063"/>
                          <a:pt x="2536" y="22456"/>
                        </a:cubicBezTo>
                        <a:cubicBezTo>
                          <a:pt x="3239" y="24861"/>
                          <a:pt x="4096" y="27207"/>
                          <a:pt x="5239" y="29457"/>
                        </a:cubicBezTo>
                        <a:lnTo>
                          <a:pt x="5239" y="29469"/>
                        </a:lnTo>
                        <a:cubicBezTo>
                          <a:pt x="5356" y="29687"/>
                          <a:pt x="5586" y="29810"/>
                          <a:pt x="5819" y="29810"/>
                        </a:cubicBezTo>
                        <a:cubicBezTo>
                          <a:pt x="5917" y="29810"/>
                          <a:pt x="6016" y="29788"/>
                          <a:pt x="6108" y="29743"/>
                        </a:cubicBezTo>
                        <a:cubicBezTo>
                          <a:pt x="6418" y="29576"/>
                          <a:pt x="6537" y="29183"/>
                          <a:pt x="6370" y="28874"/>
                        </a:cubicBezTo>
                        <a:lnTo>
                          <a:pt x="6358" y="28862"/>
                        </a:lnTo>
                        <a:cubicBezTo>
                          <a:pt x="5239" y="26730"/>
                          <a:pt x="4346" y="24468"/>
                          <a:pt x="3620" y="22147"/>
                        </a:cubicBezTo>
                        <a:cubicBezTo>
                          <a:pt x="2941" y="19813"/>
                          <a:pt x="2405" y="17432"/>
                          <a:pt x="1965" y="15015"/>
                        </a:cubicBezTo>
                        <a:cubicBezTo>
                          <a:pt x="1572" y="12610"/>
                          <a:pt x="1274" y="10169"/>
                          <a:pt x="1072" y="7728"/>
                        </a:cubicBezTo>
                        <a:cubicBezTo>
                          <a:pt x="893" y="5287"/>
                          <a:pt x="774" y="2835"/>
                          <a:pt x="810" y="394"/>
                        </a:cubicBezTo>
                        <a:cubicBezTo>
                          <a:pt x="810" y="168"/>
                          <a:pt x="643" y="1"/>
                          <a:pt x="464" y="1"/>
                        </a:cubicBezTo>
                        <a:cubicBezTo>
                          <a:pt x="457" y="1"/>
                          <a:pt x="450" y="0"/>
                          <a:pt x="44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1" name="Google Shape;3871;p24"/>
                  <p:cNvSpPr/>
                  <p:nvPr/>
                </p:nvSpPr>
                <p:spPr>
                  <a:xfrm>
                    <a:off x="6245125" y="3834000"/>
                    <a:ext cx="344400" cy="26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6" h="10685" extrusionOk="0">
                        <a:moveTo>
                          <a:pt x="5278" y="1"/>
                        </a:moveTo>
                        <a:cubicBezTo>
                          <a:pt x="4015" y="1"/>
                          <a:pt x="2762" y="72"/>
                          <a:pt x="1762" y="153"/>
                        </a:cubicBezTo>
                        <a:cubicBezTo>
                          <a:pt x="691" y="236"/>
                          <a:pt x="0" y="1343"/>
                          <a:pt x="405" y="2331"/>
                        </a:cubicBezTo>
                        <a:cubicBezTo>
                          <a:pt x="1393" y="4808"/>
                          <a:pt x="3203" y="8832"/>
                          <a:pt x="4905" y="9880"/>
                        </a:cubicBezTo>
                        <a:cubicBezTo>
                          <a:pt x="5784" y="10424"/>
                          <a:pt x="6759" y="10684"/>
                          <a:pt x="7720" y="10684"/>
                        </a:cubicBezTo>
                        <a:cubicBezTo>
                          <a:pt x="9494" y="10684"/>
                          <a:pt x="11224" y="9799"/>
                          <a:pt x="12228" y="8177"/>
                        </a:cubicBezTo>
                        <a:cubicBezTo>
                          <a:pt x="13776" y="5689"/>
                          <a:pt x="13014" y="2391"/>
                          <a:pt x="10513" y="843"/>
                        </a:cubicBezTo>
                        <a:cubicBezTo>
                          <a:pt x="9455" y="192"/>
                          <a:pt x="7352" y="1"/>
                          <a:pt x="527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2" name="Google Shape;3872;p24"/>
                  <p:cNvSpPr/>
                  <p:nvPr/>
                </p:nvSpPr>
                <p:spPr>
                  <a:xfrm>
                    <a:off x="6020075" y="3669550"/>
                    <a:ext cx="344125" cy="26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5" h="10687" extrusionOk="0">
                        <a:moveTo>
                          <a:pt x="6067" y="1"/>
                        </a:moveTo>
                        <a:cubicBezTo>
                          <a:pt x="4289" y="1"/>
                          <a:pt x="2554" y="891"/>
                          <a:pt x="1549" y="2516"/>
                        </a:cubicBezTo>
                        <a:cubicBezTo>
                          <a:pt x="1" y="5004"/>
                          <a:pt x="763" y="8290"/>
                          <a:pt x="3263" y="9838"/>
                        </a:cubicBezTo>
                        <a:cubicBezTo>
                          <a:pt x="4315" y="10498"/>
                          <a:pt x="6419" y="10687"/>
                          <a:pt x="8498" y="10687"/>
                        </a:cubicBezTo>
                        <a:cubicBezTo>
                          <a:pt x="9759" y="10687"/>
                          <a:pt x="11012" y="10617"/>
                          <a:pt x="12014" y="10541"/>
                        </a:cubicBezTo>
                        <a:cubicBezTo>
                          <a:pt x="13086" y="10445"/>
                          <a:pt x="13765" y="9350"/>
                          <a:pt x="13372" y="8350"/>
                        </a:cubicBezTo>
                        <a:cubicBezTo>
                          <a:pt x="12383" y="5885"/>
                          <a:pt x="10574" y="1861"/>
                          <a:pt x="8871" y="801"/>
                        </a:cubicBezTo>
                        <a:cubicBezTo>
                          <a:pt x="7995" y="259"/>
                          <a:pt x="7025" y="1"/>
                          <a:pt x="606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3" name="Google Shape;3873;p24"/>
                  <p:cNvSpPr/>
                  <p:nvPr/>
                </p:nvSpPr>
                <p:spPr>
                  <a:xfrm>
                    <a:off x="6070400" y="3833050"/>
                    <a:ext cx="290825" cy="31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3" h="12732" extrusionOk="0">
                        <a:moveTo>
                          <a:pt x="9693" y="1"/>
                        </a:moveTo>
                        <a:cubicBezTo>
                          <a:pt x="9495" y="1"/>
                          <a:pt x="9294" y="38"/>
                          <a:pt x="9096" y="119"/>
                        </a:cubicBezTo>
                        <a:cubicBezTo>
                          <a:pt x="6620" y="1096"/>
                          <a:pt x="2608" y="2917"/>
                          <a:pt x="1548" y="4608"/>
                        </a:cubicBezTo>
                        <a:cubicBezTo>
                          <a:pt x="0" y="7108"/>
                          <a:pt x="762" y="10382"/>
                          <a:pt x="3262" y="11930"/>
                        </a:cubicBezTo>
                        <a:cubicBezTo>
                          <a:pt x="4130" y="12472"/>
                          <a:pt x="5098" y="12731"/>
                          <a:pt x="6056" y="12731"/>
                        </a:cubicBezTo>
                        <a:cubicBezTo>
                          <a:pt x="7834" y="12731"/>
                          <a:pt x="9579" y="11840"/>
                          <a:pt x="10585" y="10216"/>
                        </a:cubicBezTo>
                        <a:cubicBezTo>
                          <a:pt x="11632" y="8525"/>
                          <a:pt x="11490" y="4120"/>
                          <a:pt x="11275" y="1465"/>
                        </a:cubicBezTo>
                        <a:cubicBezTo>
                          <a:pt x="11209" y="607"/>
                          <a:pt x="10486" y="1"/>
                          <a:pt x="969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4" name="Google Shape;3874;p24"/>
                  <p:cNvSpPr/>
                  <p:nvPr/>
                </p:nvSpPr>
                <p:spPr>
                  <a:xfrm>
                    <a:off x="6248100" y="3619450"/>
                    <a:ext cx="291125" cy="31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12734" extrusionOk="0">
                        <a:moveTo>
                          <a:pt x="5572" y="1"/>
                        </a:moveTo>
                        <a:cubicBezTo>
                          <a:pt x="3798" y="1"/>
                          <a:pt x="2063" y="886"/>
                          <a:pt x="1060" y="2508"/>
                        </a:cubicBezTo>
                        <a:cubicBezTo>
                          <a:pt x="0" y="4210"/>
                          <a:pt x="155" y="8616"/>
                          <a:pt x="357" y="11259"/>
                        </a:cubicBezTo>
                        <a:cubicBezTo>
                          <a:pt x="434" y="12119"/>
                          <a:pt x="1154" y="12733"/>
                          <a:pt x="1953" y="12733"/>
                        </a:cubicBezTo>
                        <a:cubicBezTo>
                          <a:pt x="2149" y="12733"/>
                          <a:pt x="2351" y="12696"/>
                          <a:pt x="2548" y="12616"/>
                        </a:cubicBezTo>
                        <a:cubicBezTo>
                          <a:pt x="5025" y="11640"/>
                          <a:pt x="9037" y="9818"/>
                          <a:pt x="10097" y="8127"/>
                        </a:cubicBezTo>
                        <a:cubicBezTo>
                          <a:pt x="11644" y="5627"/>
                          <a:pt x="10882" y="2353"/>
                          <a:pt x="8382" y="805"/>
                        </a:cubicBezTo>
                        <a:cubicBezTo>
                          <a:pt x="7507" y="261"/>
                          <a:pt x="6534" y="1"/>
                          <a:pt x="557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5" name="Google Shape;3875;p24"/>
                  <p:cNvSpPr/>
                  <p:nvPr/>
                </p:nvSpPr>
                <p:spPr>
                  <a:xfrm>
                    <a:off x="6230825" y="3817500"/>
                    <a:ext cx="148250" cy="13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0" h="5392" extrusionOk="0">
                        <a:moveTo>
                          <a:pt x="2971" y="0"/>
                        </a:moveTo>
                        <a:cubicBezTo>
                          <a:pt x="1757" y="0"/>
                          <a:pt x="651" y="832"/>
                          <a:pt x="346" y="2063"/>
                        </a:cubicBezTo>
                        <a:cubicBezTo>
                          <a:pt x="1" y="3515"/>
                          <a:pt x="882" y="4968"/>
                          <a:pt x="2334" y="5313"/>
                        </a:cubicBezTo>
                        <a:cubicBezTo>
                          <a:pt x="2549" y="5366"/>
                          <a:pt x="2764" y="5392"/>
                          <a:pt x="2976" y="5392"/>
                        </a:cubicBezTo>
                        <a:cubicBezTo>
                          <a:pt x="4187" y="5392"/>
                          <a:pt x="5291" y="4563"/>
                          <a:pt x="5585" y="3337"/>
                        </a:cubicBezTo>
                        <a:cubicBezTo>
                          <a:pt x="5930" y="1884"/>
                          <a:pt x="5049" y="432"/>
                          <a:pt x="3596" y="74"/>
                        </a:cubicBezTo>
                        <a:cubicBezTo>
                          <a:pt x="3387" y="24"/>
                          <a:pt x="3177" y="0"/>
                          <a:pt x="29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876" name="Google Shape;3876;p24"/>
                <p:cNvSpPr/>
                <p:nvPr/>
              </p:nvSpPr>
              <p:spPr>
                <a:xfrm>
                  <a:off x="6175625" y="4516613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7" name="Google Shape;3877;p24"/>
                <p:cNvSpPr/>
                <p:nvPr/>
              </p:nvSpPr>
              <p:spPr>
                <a:xfrm>
                  <a:off x="7110100" y="4666350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78" name="Google Shape;3878;p24"/>
              <p:cNvGrpSpPr/>
              <p:nvPr/>
            </p:nvGrpSpPr>
            <p:grpSpPr>
              <a:xfrm rot="502336">
                <a:off x="499228" y="3623514"/>
                <a:ext cx="299554" cy="1668248"/>
                <a:chOff x="6611150" y="1880250"/>
                <a:chExt cx="573900" cy="3195500"/>
              </a:xfrm>
            </p:grpSpPr>
            <p:sp>
              <p:nvSpPr>
                <p:cNvPr id="3879" name="Google Shape;3879;p24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0" name="Google Shape;3880;p24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1" name="Google Shape;3881;p24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2" name="Google Shape;3882;p24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3" name="Google Shape;3883;p24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4" name="Google Shape;3884;p24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5" name="Google Shape;3885;p24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6" name="Google Shape;3886;p24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7" name="Google Shape;3887;p24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8" name="Google Shape;3888;p24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9" name="Google Shape;3889;p24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0" name="Google Shape;3890;p24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1" name="Google Shape;3891;p24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2" name="Google Shape;3892;p24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3" name="Google Shape;3893;p24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4" name="Google Shape;3894;p24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5" name="Google Shape;3895;p24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6" name="Google Shape;3896;p24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7" name="Google Shape;3897;p24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8" name="Google Shape;3898;p24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9" name="Google Shape;3899;p24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0" name="Google Shape;3900;p24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1" name="Google Shape;3901;p24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2" name="Google Shape;3902;p24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3" name="Google Shape;3903;p24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4" name="Google Shape;3904;p24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5" name="Google Shape;3905;p24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6" name="Google Shape;3906;p24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7" name="Google Shape;3907;p24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8" name="Google Shape;3908;p24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9" name="Google Shape;3909;p24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0" name="Google Shape;3910;p24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1" name="Google Shape;3911;p24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2" name="Google Shape;3912;p24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3" name="Google Shape;3913;p24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4" name="Google Shape;3914;p24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5" name="Google Shape;3915;p24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6" name="Google Shape;3916;p24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7" name="Google Shape;3917;p24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8" name="Google Shape;3918;p24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9" name="Google Shape;3919;p24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0" name="Google Shape;3920;p24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1" name="Google Shape;3921;p24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2" name="Google Shape;3922;p24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3" name="Google Shape;3923;p24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4" name="Google Shape;3924;p24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5" name="Google Shape;3925;p24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6" name="Google Shape;3926;p24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7" name="Google Shape;3927;p24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8" name="Google Shape;3928;p24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9" name="Google Shape;3929;p24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0" name="Google Shape;3930;p24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1" name="Google Shape;3931;p24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32" name="Google Shape;3932;p24"/>
              <p:cNvGrpSpPr/>
              <p:nvPr/>
            </p:nvGrpSpPr>
            <p:grpSpPr>
              <a:xfrm>
                <a:off x="-172847" y="2867657"/>
                <a:ext cx="1177570" cy="2486681"/>
                <a:chOff x="1257067" y="2153325"/>
                <a:chExt cx="1781228" cy="3761429"/>
              </a:xfrm>
            </p:grpSpPr>
            <p:sp>
              <p:nvSpPr>
                <p:cNvPr id="3933" name="Google Shape;3933;p24"/>
                <p:cNvSpPr/>
                <p:nvPr/>
              </p:nvSpPr>
              <p:spPr>
                <a:xfrm>
                  <a:off x="1257067" y="3571476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4" name="Google Shape;3934;p24"/>
                <p:cNvSpPr/>
                <p:nvPr/>
              </p:nvSpPr>
              <p:spPr>
                <a:xfrm>
                  <a:off x="1398705" y="3799127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5" name="Google Shape;3935;p24"/>
                <p:cNvSpPr/>
                <p:nvPr/>
              </p:nvSpPr>
              <p:spPr>
                <a:xfrm>
                  <a:off x="2070945" y="3836079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6" name="Google Shape;3936;p24"/>
                <p:cNvSpPr/>
                <p:nvPr/>
              </p:nvSpPr>
              <p:spPr>
                <a:xfrm>
                  <a:off x="2428904" y="417560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7" name="Google Shape;3937;p24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8" name="Google Shape;3938;p24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9" name="Google Shape;3939;p24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0" name="Google Shape;3940;p24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1" name="Google Shape;3941;p24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2" name="Google Shape;3942;p24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3" name="Google Shape;3943;p24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4" name="Google Shape;3944;p24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5" name="Google Shape;3945;p24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6" name="Google Shape;3946;p24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7" name="Google Shape;3947;p24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8" name="Google Shape;3948;p24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9" name="Google Shape;3949;p24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0" name="Google Shape;3950;p24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3951" name="Google Shape;3951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4"/>
          <p:cNvSpPr txBox="1">
            <a:spLocks noGrp="1"/>
          </p:cNvSpPr>
          <p:nvPr>
            <p:ph type="title" idx="2"/>
          </p:nvPr>
        </p:nvSpPr>
        <p:spPr>
          <a:xfrm>
            <a:off x="9600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3" name="Google Shape;3953;p24"/>
          <p:cNvSpPr txBox="1">
            <a:spLocks noGrp="1"/>
          </p:cNvSpPr>
          <p:nvPr>
            <p:ph type="subTitle" idx="1"/>
          </p:nvPr>
        </p:nvSpPr>
        <p:spPr>
          <a:xfrm>
            <a:off x="9600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4"/>
          <p:cNvSpPr txBox="1">
            <a:spLocks noGrp="1"/>
          </p:cNvSpPr>
          <p:nvPr>
            <p:ph type="title" idx="3"/>
          </p:nvPr>
        </p:nvSpPr>
        <p:spPr>
          <a:xfrm>
            <a:off x="4538400" y="4145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5" name="Google Shape;3955;p24"/>
          <p:cNvSpPr txBox="1">
            <a:spLocks noGrp="1"/>
          </p:cNvSpPr>
          <p:nvPr>
            <p:ph type="subTitle" idx="4"/>
          </p:nvPr>
        </p:nvSpPr>
        <p:spPr>
          <a:xfrm>
            <a:off x="4538400" y="49275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6" name="Google Shape;3956;p24"/>
          <p:cNvSpPr txBox="1">
            <a:spLocks noGrp="1"/>
          </p:cNvSpPr>
          <p:nvPr>
            <p:ph type="title" idx="5"/>
          </p:nvPr>
        </p:nvSpPr>
        <p:spPr>
          <a:xfrm>
            <a:off x="81168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7" name="Google Shape;3957;p24"/>
          <p:cNvSpPr txBox="1">
            <a:spLocks noGrp="1"/>
          </p:cNvSpPr>
          <p:nvPr>
            <p:ph type="subTitle" idx="6"/>
          </p:nvPr>
        </p:nvSpPr>
        <p:spPr>
          <a:xfrm>
            <a:off x="81168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8700302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7267960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7492819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17581079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8077717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0563504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851160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2397507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20006324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5810768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24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0689408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2791491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101531848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407247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15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34" Type="http://schemas.openxmlformats.org/officeDocument/2006/relationships/slideLayout" Target="../slideLayouts/slideLayout83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29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81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0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Relationship Id="rId35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309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935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562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867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748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BD20F7E-ACAE-8734-9582-EB76338D69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2883" y="259772"/>
            <a:ext cx="1624207" cy="162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0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76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67614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  <p:sldLayoutId id="2147483749" r:id="rId21"/>
    <p:sldLayoutId id="2147483750" r:id="rId22"/>
    <p:sldLayoutId id="2147483751" r:id="rId23"/>
    <p:sldLayoutId id="2147483752" r:id="rId24"/>
    <p:sldLayoutId id="2147483753" r:id="rId25"/>
    <p:sldLayoutId id="2147483754" r:id="rId26"/>
    <p:sldLayoutId id="2147483755" r:id="rId27"/>
    <p:sldLayoutId id="2147483756" r:id="rId28"/>
    <p:sldLayoutId id="2147483757" r:id="rId29"/>
    <p:sldLayoutId id="2147483758" r:id="rId30"/>
    <p:sldLayoutId id="2147483759" r:id="rId31"/>
    <p:sldLayoutId id="2147483760" r:id="rId32"/>
    <p:sldLayoutId id="2147483761" r:id="rId33"/>
    <p:sldLayoutId id="2147483762" r:id="rId34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00FF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12" Type="http://schemas.openxmlformats.org/officeDocument/2006/relationships/audio" Target="../media/audio10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2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39.xml"/><Relationship Id="rId10" Type="http://schemas.openxmlformats.org/officeDocument/2006/relationships/image" Target="../media/image48.gif"/><Relationship Id="rId4" Type="http://schemas.microsoft.com/office/2007/relationships/media" Target="../media/media5.mp3"/><Relationship Id="rId9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25.xml"/><Relationship Id="rId21" Type="http://schemas.openxmlformats.org/officeDocument/2006/relationships/slide" Target="slide5.xml"/><Relationship Id="rId7" Type="http://schemas.openxmlformats.org/officeDocument/2006/relationships/slide" Target="slide7.xml"/><Relationship Id="rId12" Type="http://schemas.openxmlformats.org/officeDocument/2006/relationships/image" Target="../media/image11.png"/><Relationship Id="rId17" Type="http://schemas.openxmlformats.org/officeDocument/2006/relationships/slide" Target="slide4.xml"/><Relationship Id="rId2" Type="http://schemas.openxmlformats.org/officeDocument/2006/relationships/audio" Target="../media/media1.wma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microsoft.com/office/2007/relationships/media" Target="../media/media1.wma"/><Relationship Id="rId6" Type="http://schemas.openxmlformats.org/officeDocument/2006/relationships/image" Target="../media/image6.png"/><Relationship Id="rId11" Type="http://schemas.openxmlformats.org/officeDocument/2006/relationships/image" Target="../media/image10.gif"/><Relationship Id="rId5" Type="http://schemas.openxmlformats.org/officeDocument/2006/relationships/audio" Target="../media/audio1.wav"/><Relationship Id="rId15" Type="http://schemas.openxmlformats.org/officeDocument/2006/relationships/slide" Target="slide3.xml"/><Relationship Id="rId10" Type="http://schemas.openxmlformats.org/officeDocument/2006/relationships/image" Target="../media/image9.gif"/><Relationship Id="rId19" Type="http://schemas.openxmlformats.org/officeDocument/2006/relationships/slide" Target="slide6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gif"/><Relationship Id="rId14" Type="http://schemas.openxmlformats.org/officeDocument/2006/relationships/image" Target="../media/image13.jpg"/><Relationship Id="rId22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9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9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9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9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3A7EE03-900D-4C87-B15D-C92F73F8F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Picture 8" descr="A green and orange letters&#10;&#10;AI-generated content may be incorrect.">
            <a:extLst>
              <a:ext uri="{FF2B5EF4-FFF2-40B4-BE49-F238E27FC236}">
                <a16:creationId xmlns:a16="http://schemas.microsoft.com/office/drawing/2014/main" id="{B1DBF7F8-534C-31D0-80A0-3949EABCF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300" y="2997616"/>
            <a:ext cx="9999956" cy="262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3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">
            <a:hlinkClick r:id="" action="ppaction://media"/>
            <a:extLst>
              <a:ext uri="{FF2B5EF4-FFF2-40B4-BE49-F238E27FC236}">
                <a16:creationId xmlns:a16="http://schemas.microsoft.com/office/drawing/2014/main" id="{990F0D7B-A665-8A4A-C7DD-922FE0B3B6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8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Ươc (Video)">
            <a:hlinkClick r:id="" action="ppaction://media"/>
            <a:extLst>
              <a:ext uri="{FF2B5EF4-FFF2-40B4-BE49-F238E27FC236}">
                <a16:creationId xmlns:a16="http://schemas.microsoft.com/office/drawing/2014/main" id="{D40D6B3B-430B-192E-362C-6683469110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7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0CD7E96-F37F-43D9-932A-47FEEE72B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542926" y="495301"/>
            <a:ext cx="11277600" cy="5981700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8431D5-5775-4646-920A-48B7B95B283D}"/>
              </a:ext>
            </a:extLst>
          </p:cNvPr>
          <p:cNvSpPr txBox="1"/>
          <p:nvPr/>
        </p:nvSpPr>
        <p:spPr>
          <a:xfrm>
            <a:off x="1766423" y="690442"/>
            <a:ext cx="9596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Nhận xét và so sánh về màu sắc, hình dạng của hoa, quả.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28C2E97-A17D-469C-9CBC-64A881F4A9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26" y="705630"/>
            <a:ext cx="740547" cy="714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A05B4F-E48D-45FD-A7DE-3EBEA7AA8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437" y="2143124"/>
            <a:ext cx="5892753" cy="360997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8A6C225-DF80-4005-B0A0-F615B50C8129}"/>
              </a:ext>
            </a:extLst>
          </p:cNvPr>
          <p:cNvGrpSpPr/>
          <p:nvPr/>
        </p:nvGrpSpPr>
        <p:grpSpPr>
          <a:xfrm>
            <a:off x="8277225" y="4572000"/>
            <a:ext cx="3571875" cy="1699385"/>
            <a:chOff x="892354" y="3758439"/>
            <a:chExt cx="4278451" cy="21750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CCC43ED-9E1B-4D86-B5BA-FA8C85D2E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5E40E86-CE05-4A25-B782-EC54C91A8A4A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030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8" name="Picture 17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59B00E5F-5C6F-4599-94BA-0E0CB65945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-123825" y="321536"/>
            <a:ext cx="12413803" cy="6705599"/>
          </a:xfrm>
          <a:prstGeom prst="rect">
            <a:avLst/>
          </a:prstGeom>
        </p:spPr>
      </p:pic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5994E6FF-D22D-4BA0-960C-C4DC6AAB371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AD1E3574-6079-4D05-B636-912BF8EA36B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BAE607D-1D27-49CD-8A42-A655F55A1348}"/>
              </a:ext>
            </a:extLst>
          </p:cNvPr>
          <p:cNvSpPr txBox="1"/>
          <p:nvPr/>
        </p:nvSpPr>
        <p:spPr>
          <a:xfrm>
            <a:off x="693620" y="2025617"/>
            <a:ext cx="1987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4E9238-51DB-402F-BB5E-3A3C51C32324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1BA4D0F-274C-459D-A077-ACE5C0DFB5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9246" y="0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0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  <p:bldP spid="27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0CD7E96-F37F-43D9-932A-47FEEE72B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542926" y="333374"/>
            <a:ext cx="11277600" cy="6353175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24B3FEC-9706-4E12-811A-7F3BCD9CC4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005619"/>
              </p:ext>
            </p:extLst>
          </p:nvPr>
        </p:nvGraphicFramePr>
        <p:xfrm>
          <a:off x="876301" y="478440"/>
          <a:ext cx="10706100" cy="5896814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2781299">
                  <a:extLst>
                    <a:ext uri="{9D8B030D-6E8A-4147-A177-3AD203B41FA5}">
                      <a16:colId xmlns:a16="http://schemas.microsoft.com/office/drawing/2014/main" val="860767266"/>
                    </a:ext>
                  </a:extLst>
                </a:gridCol>
                <a:gridCol w="3143250">
                  <a:extLst>
                    <a:ext uri="{9D8B030D-6E8A-4147-A177-3AD203B41FA5}">
                      <a16:colId xmlns:a16="http://schemas.microsoft.com/office/drawing/2014/main" val="192222628"/>
                    </a:ext>
                  </a:extLst>
                </a:gridCol>
                <a:gridCol w="4781551">
                  <a:extLst>
                    <a:ext uri="{9D8B030D-6E8A-4147-A177-3AD203B41FA5}">
                      <a16:colId xmlns:a16="http://schemas.microsoft.com/office/drawing/2014/main" val="1954770890"/>
                    </a:ext>
                  </a:extLst>
                </a:gridCol>
              </a:tblGrid>
              <a:tr h="567252">
                <a:tc>
                  <a:txBody>
                    <a:bodyPr/>
                    <a:lstStyle/>
                    <a:p>
                      <a:pPr algn="ctr" fontAlgn="t"/>
                      <a:endParaRPr lang="en-US" sz="32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37319" marR="37319" marT="37319" marB="37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</a:rPr>
                        <a:t>Màu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</a:rPr>
                        <a:t>sắc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37319" marR="37319" marT="37319" marB="37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</a:rPr>
                        <a:t>dạng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7173" marR="67173" marT="33587" marB="335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628453"/>
                  </a:ext>
                </a:extLst>
              </a:tr>
              <a:tr h="104587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Hoa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hồng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7319" marR="37319" marT="37319" marB="37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Đỏ</a:t>
                      </a:r>
                    </a:p>
                  </a:txBody>
                  <a:tcPr marL="37319" marR="37319" marT="37319" marB="37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Các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cánh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hoa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xếp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chồng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lên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nhau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7319" marR="37319" marT="37319" marB="37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0101256"/>
                  </a:ext>
                </a:extLst>
              </a:tr>
              <a:tr h="104587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Hoa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cúc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7319" marR="37319" marT="37319" marB="37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Vàng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7319" marR="37319" marT="37319" marB="37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Các cánh hoa xếp chồng lên nhau</a:t>
                      </a:r>
                    </a:p>
                  </a:txBody>
                  <a:tcPr marL="37319" marR="37319" marT="37319" marB="37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328589"/>
                  </a:ext>
                </a:extLst>
              </a:tr>
              <a:tr h="80656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Hoa đào</a:t>
                      </a:r>
                    </a:p>
                  </a:txBody>
                  <a:tcPr marL="37319" marR="37319" marT="37319" marB="37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Hồng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7319" marR="37319" marT="37319" marB="37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Các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cánh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hoa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xếp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đôi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diện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nhau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7319" marR="37319" marT="37319" marB="37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5781865"/>
                  </a:ext>
                </a:extLst>
              </a:tr>
              <a:tr h="80656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Quả thanh long</a:t>
                      </a:r>
                    </a:p>
                  </a:txBody>
                  <a:tcPr marL="37319" marR="37319" marT="37319" marB="37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Vỏ hồng, ruột trắng</a:t>
                      </a:r>
                    </a:p>
                  </a:txBody>
                  <a:tcPr marL="37319" marR="37319" marT="37319" marB="37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Tròn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cuống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ngoài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quả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7319" marR="37319" marT="37319" marB="37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2109393"/>
                  </a:ext>
                </a:extLst>
              </a:tr>
              <a:tr h="327943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Quả chuối</a:t>
                      </a:r>
                    </a:p>
                  </a:txBody>
                  <a:tcPr marL="37319" marR="37319" marT="37319" marB="37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Vàng</a:t>
                      </a:r>
                    </a:p>
                  </a:txBody>
                  <a:tcPr marL="37319" marR="37319" marT="37319" marB="37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Dài</a:t>
                      </a:r>
                      <a:endParaRPr lang="en-US" sz="3200" b="1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7319" marR="37319" marT="37319" marB="37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3615369"/>
                  </a:ext>
                </a:extLst>
              </a:tr>
              <a:tr h="56725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Quả cam</a:t>
                      </a:r>
                    </a:p>
                  </a:txBody>
                  <a:tcPr marL="37319" marR="37319" marT="37319" marB="37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Vỏ xanh, ruột cam</a:t>
                      </a:r>
                    </a:p>
                  </a:txBody>
                  <a:tcPr marL="37319" marR="37319" marT="37319" marB="37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Tròn trơn</a:t>
                      </a:r>
                    </a:p>
                  </a:txBody>
                  <a:tcPr marL="37319" marR="37319" marT="37319" marB="37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3270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050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066D7-8D82-5B1D-8303-CCD3313E0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B5ECD22-071B-1C73-8290-28A675F3A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 descr="A red and white text&#10;&#10;AI-generated content may be incorrect.">
            <a:extLst>
              <a:ext uri="{FF2B5EF4-FFF2-40B4-BE49-F238E27FC236}">
                <a16:creationId xmlns:a16="http://schemas.microsoft.com/office/drawing/2014/main" id="{6513900E-D7CF-3849-010D-50EA82D237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80" y="3607210"/>
            <a:ext cx="8114479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2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DABF2E95-D762-4D6A-BAD3-4B2ABB8B61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282" y="-30480"/>
            <a:ext cx="1465118" cy="1828800"/>
          </a:xfrm>
          <a:prstGeom prst="rect">
            <a:avLst/>
          </a:prstGeom>
        </p:spPr>
      </p:pic>
      <p:pic>
        <p:nvPicPr>
          <p:cNvPr id="16" name="Picture 1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53FF2697-7412-4645-97EA-A6B36765F9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877"/>
          <a:stretch/>
        </p:blipFill>
        <p:spPr>
          <a:xfrm flipH="1">
            <a:off x="9721516" y="1828799"/>
            <a:ext cx="2470484" cy="5029200"/>
          </a:xfrm>
          <a:prstGeom prst="rect">
            <a:avLst/>
          </a:prstGeom>
        </p:spPr>
      </p:pic>
      <p:pic>
        <p:nvPicPr>
          <p:cNvPr id="17" name="Picture 16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961181FE-99DE-49EE-ACC1-01E642662E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9"/>
          <a:stretch/>
        </p:blipFill>
        <p:spPr>
          <a:xfrm flipH="1">
            <a:off x="0" y="1828799"/>
            <a:ext cx="2181726" cy="5029200"/>
          </a:xfrm>
          <a:prstGeom prst="rect">
            <a:avLst/>
          </a:prstGeom>
        </p:spPr>
      </p:pic>
      <p:pic>
        <p:nvPicPr>
          <p:cNvPr id="21" name="Picture 2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8F52F73-783D-40E4-9251-8E7FB135B38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00400" cy="3200400"/>
          </a:xfrm>
          <a:prstGeom prst="rect">
            <a:avLst/>
          </a:prstGeom>
        </p:spPr>
      </p:pic>
      <p:pic>
        <p:nvPicPr>
          <p:cNvPr id="22" name="Picture 2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A0603686-F2B9-4D48-A123-26B64A3F94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485" y="228600"/>
            <a:ext cx="8137154" cy="7127015"/>
          </a:xfrm>
          <a:prstGeom prst="rect">
            <a:avLst/>
          </a:prstGeom>
        </p:spPr>
      </p:pic>
      <p:pic>
        <p:nvPicPr>
          <p:cNvPr id="26" name="Picture 8" descr="900+ (JENS)- BUTTERFLIES ideas | butterfly art, butterfly, beautiful  butterflies">
            <a:extLst>
              <a:ext uri="{FF2B5EF4-FFF2-40B4-BE49-F238E27FC236}">
                <a16:creationId xmlns:a16="http://schemas.microsoft.com/office/drawing/2014/main" id="{05FA1937-3A59-4D31-8E8A-EB2FF5F24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88880" y="-1201"/>
            <a:ext cx="210312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F336E4-B97A-4886-8C97-048403A92A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7594" y="3837206"/>
            <a:ext cx="6727353" cy="247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5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9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0CD7E96-F37F-43D9-932A-47FEEE72B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751774" y="1371600"/>
            <a:ext cx="10688451" cy="4756225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065BBB9-7B3B-4D94-B103-8A52676FF8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524689"/>
              </p:ext>
            </p:extLst>
          </p:nvPr>
        </p:nvGraphicFramePr>
        <p:xfrm>
          <a:off x="1990724" y="3119850"/>
          <a:ext cx="8209915" cy="22751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04228">
                  <a:extLst>
                    <a:ext uri="{9D8B030D-6E8A-4147-A177-3AD203B41FA5}">
                      <a16:colId xmlns:a16="http://schemas.microsoft.com/office/drawing/2014/main" val="3903471549"/>
                    </a:ext>
                  </a:extLst>
                </a:gridCol>
                <a:gridCol w="4105687">
                  <a:extLst>
                    <a:ext uri="{9D8B030D-6E8A-4147-A177-3AD203B41FA5}">
                      <a16:colId xmlns:a16="http://schemas.microsoft.com/office/drawing/2014/main" val="1147682981"/>
                    </a:ext>
                  </a:extLst>
                </a:gridCol>
              </a:tblGrid>
              <a:tr h="1137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effectLst/>
                        </a:rPr>
                        <a:t>Tên các loài hoa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effectLst/>
                        </a:rPr>
                        <a:t>Tên các loại quả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183305"/>
                  </a:ext>
                </a:extLst>
              </a:tr>
              <a:tr h="113755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effectLst/>
                        </a:rPr>
                        <a:t> 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effectLst/>
                        </a:rPr>
                        <a:t> 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914844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756A51F3-9C28-4B82-AAE6-A42007D38BEA}"/>
              </a:ext>
            </a:extLst>
          </p:cNvPr>
          <p:cNvSpPr txBox="1"/>
          <p:nvPr/>
        </p:nvSpPr>
        <p:spPr>
          <a:xfrm>
            <a:off x="2132965" y="1499235"/>
            <a:ext cx="7362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 viết nhanh tên các loại hoa, quả mà em biết vào phiếu.</a:t>
            </a:r>
            <a:endParaRPr lang="en-US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05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6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24248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10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1057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2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18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8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7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3A7EE03-900D-4C87-B15D-C92F73F8F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 descr="A green and orange letters&#10;&#10;AI-generated content may be incorrect.">
            <a:extLst>
              <a:ext uri="{FF2B5EF4-FFF2-40B4-BE49-F238E27FC236}">
                <a16:creationId xmlns:a16="http://schemas.microsoft.com/office/drawing/2014/main" id="{40F8E3D2-73DE-EA06-AC34-9B86CBF39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445" y="3451861"/>
            <a:ext cx="9969420" cy="259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6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9596193" y="41084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8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9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1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2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81" y="-131783"/>
            <a:ext cx="609600" cy="609600"/>
          </a:xfrm>
          <a:prstGeom prst="rect">
            <a:avLst/>
          </a:prstGeom>
        </p:spPr>
      </p:pic>
      <p:pic>
        <p:nvPicPr>
          <p:cNvPr id="84" name="Picture 8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550" y="5852163"/>
            <a:ext cx="1180821" cy="9982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551">
            <a:off x="9829513" y="239380"/>
            <a:ext cx="2393720" cy="2393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344" y="4745467"/>
            <a:ext cx="2022258" cy="212387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5" y="4300966"/>
            <a:ext cx="2022258" cy="2123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8" y="4911440"/>
            <a:ext cx="2022258" cy="21238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12" y="4745245"/>
            <a:ext cx="1813184" cy="181318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12" y="4700605"/>
            <a:ext cx="1813184" cy="181318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93">
            <a:off x="81365" y="40711"/>
            <a:ext cx="2393720" cy="23937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2702" y="2044111"/>
            <a:ext cx="4828450" cy="2438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2127" y="1008566"/>
            <a:ext cx="4072481" cy="1201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A94CE6-3F32-45FB-BDEB-226F68616F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1120" y="1595120"/>
            <a:ext cx="5049520" cy="3840479"/>
          </a:xfrm>
          <a:prstGeom prst="rect">
            <a:avLst/>
          </a:prstGeom>
        </p:spPr>
      </p:pic>
      <p:pic>
        <p:nvPicPr>
          <p:cNvPr id="29" name="Picture 28">
            <a:hlinkClick r:id="rId15" action="ppaction://hlinksldjump"/>
            <a:extLst>
              <a:ext uri="{FF2B5EF4-FFF2-40B4-BE49-F238E27FC236}">
                <a16:creationId xmlns:a16="http://schemas.microsoft.com/office/drawing/2014/main" id="{F2D27E94-CA7F-4E3A-B2B3-7D61E81AB2D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5095" y="952561"/>
            <a:ext cx="3066554" cy="2554445"/>
          </a:xfrm>
          <a:prstGeom prst="rect">
            <a:avLst/>
          </a:prstGeom>
        </p:spPr>
      </p:pic>
      <p:pic>
        <p:nvPicPr>
          <p:cNvPr id="30" name="Picture 29">
            <a:hlinkClick r:id="rId17" action="ppaction://hlinksldjump"/>
            <a:extLst>
              <a:ext uri="{FF2B5EF4-FFF2-40B4-BE49-F238E27FC236}">
                <a16:creationId xmlns:a16="http://schemas.microsoft.com/office/drawing/2014/main" id="{C9EB13E7-4DDF-41C0-8336-16495701ADB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54802" y="1288070"/>
            <a:ext cx="3078747" cy="2530059"/>
          </a:xfrm>
          <a:prstGeom prst="rect">
            <a:avLst/>
          </a:prstGeom>
        </p:spPr>
      </p:pic>
      <p:pic>
        <p:nvPicPr>
          <p:cNvPr id="31" name="Picture 30">
            <a:hlinkClick r:id="rId19" action="ppaction://hlinksldjump"/>
            <a:extLst>
              <a:ext uri="{FF2B5EF4-FFF2-40B4-BE49-F238E27FC236}">
                <a16:creationId xmlns:a16="http://schemas.microsoft.com/office/drawing/2014/main" id="{FC46FE2B-C42C-409B-A595-F89B328E96F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72980" y="3475995"/>
            <a:ext cx="3054361" cy="2493480"/>
          </a:xfrm>
          <a:prstGeom prst="rect">
            <a:avLst/>
          </a:prstGeom>
        </p:spPr>
      </p:pic>
      <p:pic>
        <p:nvPicPr>
          <p:cNvPr id="32" name="Picture 31">
            <a:hlinkClick r:id="rId21" action="ppaction://hlinksldjump"/>
            <a:extLst>
              <a:ext uri="{FF2B5EF4-FFF2-40B4-BE49-F238E27FC236}">
                <a16:creationId xmlns:a16="http://schemas.microsoft.com/office/drawing/2014/main" id="{3559DE82-33E8-4537-8E92-4054CA6C43D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62097" y="3154543"/>
            <a:ext cx="3115326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6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0CD7E96-F37F-43D9-932A-47FEEE72B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542926" y="333374"/>
            <a:ext cx="11277600" cy="6353175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1B152F-E66D-42C8-84DB-C8B328CA5081}"/>
              </a:ext>
            </a:extLst>
          </p:cNvPr>
          <p:cNvSpPr txBox="1"/>
          <p:nvPr/>
        </p:nvSpPr>
        <p:spPr>
          <a:xfrm>
            <a:off x="1709273" y="518992"/>
            <a:ext cx="9596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Ra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vườn trường, quan sát và ghi chép những gì các em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sát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được và viết vào phiếu: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B5BF09-289C-4C71-8644-9E085209F37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26" y="705630"/>
            <a:ext cx="740547" cy="714124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A3A3B5B-5F45-40F9-8413-75AF502F40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011311"/>
              </p:ext>
            </p:extLst>
          </p:nvPr>
        </p:nvGraphicFramePr>
        <p:xfrm>
          <a:off x="1600200" y="2201259"/>
          <a:ext cx="9515474" cy="2589817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584787">
                  <a:extLst>
                    <a:ext uri="{9D8B030D-6E8A-4147-A177-3AD203B41FA5}">
                      <a16:colId xmlns:a16="http://schemas.microsoft.com/office/drawing/2014/main" val="841260753"/>
                    </a:ext>
                  </a:extLst>
                </a:gridCol>
                <a:gridCol w="1584787">
                  <a:extLst>
                    <a:ext uri="{9D8B030D-6E8A-4147-A177-3AD203B41FA5}">
                      <a16:colId xmlns:a16="http://schemas.microsoft.com/office/drawing/2014/main" val="465378859"/>
                    </a:ext>
                  </a:extLst>
                </a:gridCol>
                <a:gridCol w="1586475">
                  <a:extLst>
                    <a:ext uri="{9D8B030D-6E8A-4147-A177-3AD203B41FA5}">
                      <a16:colId xmlns:a16="http://schemas.microsoft.com/office/drawing/2014/main" val="3500064743"/>
                    </a:ext>
                  </a:extLst>
                </a:gridCol>
                <a:gridCol w="1586475">
                  <a:extLst>
                    <a:ext uri="{9D8B030D-6E8A-4147-A177-3AD203B41FA5}">
                      <a16:colId xmlns:a16="http://schemas.microsoft.com/office/drawing/2014/main" val="390361181"/>
                    </a:ext>
                  </a:extLst>
                </a:gridCol>
                <a:gridCol w="1586475">
                  <a:extLst>
                    <a:ext uri="{9D8B030D-6E8A-4147-A177-3AD203B41FA5}">
                      <a16:colId xmlns:a16="http://schemas.microsoft.com/office/drawing/2014/main" val="1161571188"/>
                    </a:ext>
                  </a:extLst>
                </a:gridCol>
                <a:gridCol w="1586475">
                  <a:extLst>
                    <a:ext uri="{9D8B030D-6E8A-4147-A177-3AD203B41FA5}">
                      <a16:colId xmlns:a16="http://schemas.microsoft.com/office/drawing/2014/main" val="3645774027"/>
                    </a:ext>
                  </a:extLst>
                </a:gridCol>
              </a:tblGrid>
              <a:tr h="84177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</a:rPr>
                        <a:t>Tên cây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</a:rPr>
                        <a:t>Đặc điểm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58471"/>
                  </a:ext>
                </a:extLst>
              </a:tr>
              <a:tr h="9062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</a:rPr>
                        <a:t>Rễ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</a:rPr>
                        <a:t>Thân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</a:rPr>
                        <a:t>Lá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</a:rPr>
                        <a:t>Hoa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</a:rPr>
                        <a:t>Quả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0066538"/>
                  </a:ext>
                </a:extLst>
              </a:tr>
              <a:tr h="8417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</a:rPr>
                        <a:t> 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</a:rPr>
                        <a:t> 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</a:rPr>
                        <a:t> 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</a:rPr>
                        <a:t> 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</a:rPr>
                        <a:t> 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</a:rPr>
                        <a:t> 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98895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252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8" name="Picture 17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59B00E5F-5C6F-4599-94BA-0E0CB65945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-123825" y="321536"/>
            <a:ext cx="12413803" cy="67055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A8168F-72E6-4578-9929-B1FF74A4F5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6909" y="1397054"/>
            <a:ext cx="4072481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8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7CE8178-E3F7-4EF9-867C-ADCA01247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5" descr="d79920d49786cb7f77054acd292b4945">
            <a:extLst>
              <a:ext uri="{FF2B5EF4-FFF2-40B4-BE49-F238E27FC236}">
                <a16:creationId xmlns:a16="http://schemas.microsoft.com/office/drawing/2014/main" id="{7FB5ED37-194D-B26D-869E-5119249E9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04" y="3738623"/>
            <a:ext cx="3568065" cy="3568065"/>
          </a:xfrm>
          <a:prstGeom prst="rect">
            <a:avLst/>
          </a:prstGeom>
        </p:spPr>
      </p:pic>
      <p:pic>
        <p:nvPicPr>
          <p:cNvPr id="5" name="图片 7" descr="57f4c3ccecec2cd57004ea0eaefdb465">
            <a:extLst>
              <a:ext uri="{FF2B5EF4-FFF2-40B4-BE49-F238E27FC236}">
                <a16:creationId xmlns:a16="http://schemas.microsoft.com/office/drawing/2014/main" id="{F0483FAB-DEED-10DE-31AF-07D0D6978B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4145" y="2654935"/>
            <a:ext cx="4283710" cy="4283710"/>
          </a:xfrm>
          <a:prstGeom prst="rect">
            <a:avLst/>
          </a:prstGeom>
        </p:spPr>
      </p:pic>
      <p:pic>
        <p:nvPicPr>
          <p:cNvPr id="7" name="Picture 6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23A99968-BAC5-9C91-D60F-D1C401EE03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98" y="2064133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5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8F65BE-B4E5-4E77-B3D5-B4FE11A1B6EA}"/>
              </a:ext>
            </a:extLst>
          </p:cNvPr>
          <p:cNvSpPr/>
          <p:nvPr/>
        </p:nvSpPr>
        <p:spPr>
          <a:xfrm>
            <a:off x="2343150" y="276225"/>
            <a:ext cx="7677150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cây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thường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gì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7E5112D-0858-4F7A-BF6E-035A371032EC}"/>
              </a:ext>
            </a:extLst>
          </p:cNvPr>
          <p:cNvSpPr/>
          <p:nvPr/>
        </p:nvSpPr>
        <p:spPr>
          <a:xfrm>
            <a:off x="3911600" y="2552065"/>
            <a:ext cx="5087620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04065"/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Màu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xanh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lục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51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63562EB9-5F01-F9B1-E884-8C0AEA54FA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FF18C8-1723-3239-5640-0FA6DFF19F91}"/>
              </a:ext>
            </a:extLst>
          </p:cNvPr>
          <p:cNvSpPr/>
          <p:nvPr/>
        </p:nvSpPr>
        <p:spPr>
          <a:xfrm>
            <a:off x="2343150" y="276225"/>
            <a:ext cx="8111490" cy="11239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thường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bộ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phận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chính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E8A7B1F-E451-00F7-4838-923E59CCFFFD}"/>
              </a:ext>
            </a:extLst>
          </p:cNvPr>
          <p:cNvSpPr/>
          <p:nvPr/>
        </p:nvSpPr>
        <p:spPr>
          <a:xfrm>
            <a:off x="2824480" y="2491104"/>
            <a:ext cx="6705600" cy="182689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04065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Gân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lá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cuống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lá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phiến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lá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3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auto">
          <a:xfrm>
            <a:off x="8013700" y="2503488"/>
            <a:ext cx="776288" cy="381000"/>
          </a:xfrm>
          <a:custGeom>
            <a:avLst/>
            <a:gdLst>
              <a:gd name="T0" fmla="*/ 1 w 128"/>
              <a:gd name="T1" fmla="*/ 63 h 63"/>
              <a:gd name="T2" fmla="*/ 0 w 128"/>
              <a:gd name="T3" fmla="*/ 56 h 63"/>
              <a:gd name="T4" fmla="*/ 4 w 128"/>
              <a:gd name="T5" fmla="*/ 42 h 63"/>
              <a:gd name="T6" fmla="*/ 21 w 128"/>
              <a:gd name="T7" fmla="*/ 29 h 63"/>
              <a:gd name="T8" fmla="*/ 37 w 128"/>
              <a:gd name="T9" fmla="*/ 29 h 63"/>
              <a:gd name="T10" fmla="*/ 43 w 128"/>
              <a:gd name="T11" fmla="*/ 31 h 63"/>
              <a:gd name="T12" fmla="*/ 44 w 128"/>
              <a:gd name="T13" fmla="*/ 21 h 63"/>
              <a:gd name="T14" fmla="*/ 50 w 128"/>
              <a:gd name="T15" fmla="*/ 9 h 63"/>
              <a:gd name="T16" fmla="*/ 56 w 128"/>
              <a:gd name="T17" fmla="*/ 5 h 63"/>
              <a:gd name="T18" fmla="*/ 72 w 128"/>
              <a:gd name="T19" fmla="*/ 0 h 63"/>
              <a:gd name="T20" fmla="*/ 89 w 128"/>
              <a:gd name="T21" fmla="*/ 5 h 63"/>
              <a:gd name="T22" fmla="*/ 89 w 128"/>
              <a:gd name="T23" fmla="*/ 5 h 63"/>
              <a:gd name="T24" fmla="*/ 102 w 128"/>
              <a:gd name="T25" fmla="*/ 22 h 63"/>
              <a:gd name="T26" fmla="*/ 102 w 128"/>
              <a:gd name="T27" fmla="*/ 36 h 63"/>
              <a:gd name="T28" fmla="*/ 100 w 128"/>
              <a:gd name="T29" fmla="*/ 40 h 63"/>
              <a:gd name="T30" fmla="*/ 106 w 128"/>
              <a:gd name="T31" fmla="*/ 40 h 63"/>
              <a:gd name="T32" fmla="*/ 127 w 128"/>
              <a:gd name="T33" fmla="*/ 63 h 63"/>
              <a:gd name="T34" fmla="*/ 1 w 128"/>
              <a:gd name="T3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8" h="63">
                <a:moveTo>
                  <a:pt x="1" y="63"/>
                </a:moveTo>
                <a:cubicBezTo>
                  <a:pt x="1" y="61"/>
                  <a:pt x="0" y="59"/>
                  <a:pt x="0" y="56"/>
                </a:cubicBezTo>
                <a:cubicBezTo>
                  <a:pt x="0" y="51"/>
                  <a:pt x="2" y="46"/>
                  <a:pt x="4" y="42"/>
                </a:cubicBezTo>
                <a:cubicBezTo>
                  <a:pt x="8" y="36"/>
                  <a:pt x="14" y="30"/>
                  <a:pt x="21" y="29"/>
                </a:cubicBezTo>
                <a:cubicBezTo>
                  <a:pt x="29" y="27"/>
                  <a:pt x="30" y="28"/>
                  <a:pt x="37" y="29"/>
                </a:cubicBezTo>
                <a:cubicBezTo>
                  <a:pt x="39" y="29"/>
                  <a:pt x="41" y="30"/>
                  <a:pt x="43" y="31"/>
                </a:cubicBezTo>
                <a:cubicBezTo>
                  <a:pt x="43" y="27"/>
                  <a:pt x="43" y="24"/>
                  <a:pt x="44" y="21"/>
                </a:cubicBezTo>
                <a:cubicBezTo>
                  <a:pt x="45" y="16"/>
                  <a:pt x="47" y="13"/>
                  <a:pt x="50" y="9"/>
                </a:cubicBezTo>
                <a:cubicBezTo>
                  <a:pt x="52" y="8"/>
                  <a:pt x="54" y="6"/>
                  <a:pt x="56" y="5"/>
                </a:cubicBezTo>
                <a:cubicBezTo>
                  <a:pt x="61" y="2"/>
                  <a:pt x="66" y="0"/>
                  <a:pt x="72" y="0"/>
                </a:cubicBezTo>
                <a:cubicBezTo>
                  <a:pt x="78" y="0"/>
                  <a:pt x="84" y="2"/>
                  <a:pt x="89" y="5"/>
                </a:cubicBezTo>
                <a:cubicBezTo>
                  <a:pt x="89" y="5"/>
                  <a:pt x="89" y="5"/>
                  <a:pt x="89" y="5"/>
                </a:cubicBezTo>
                <a:cubicBezTo>
                  <a:pt x="95" y="8"/>
                  <a:pt x="99" y="15"/>
                  <a:pt x="102" y="22"/>
                </a:cubicBezTo>
                <a:cubicBezTo>
                  <a:pt x="103" y="26"/>
                  <a:pt x="103" y="32"/>
                  <a:pt x="102" y="36"/>
                </a:cubicBezTo>
                <a:cubicBezTo>
                  <a:pt x="101" y="38"/>
                  <a:pt x="101" y="39"/>
                  <a:pt x="100" y="40"/>
                </a:cubicBezTo>
                <a:cubicBezTo>
                  <a:pt x="102" y="40"/>
                  <a:pt x="104" y="40"/>
                  <a:pt x="106" y="40"/>
                </a:cubicBezTo>
                <a:cubicBezTo>
                  <a:pt x="121" y="40"/>
                  <a:pt x="128" y="52"/>
                  <a:pt x="127" y="63"/>
                </a:cubicBezTo>
                <a:lnTo>
                  <a:pt x="1" y="63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6000750" y="3211513"/>
            <a:ext cx="679450" cy="309562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3" name="Freeform 30"/>
          <p:cNvSpPr>
            <a:spLocks/>
          </p:cNvSpPr>
          <p:nvPr/>
        </p:nvSpPr>
        <p:spPr bwMode="auto">
          <a:xfrm>
            <a:off x="10699750" y="3581400"/>
            <a:ext cx="1152525" cy="471487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8729665" y="4361094"/>
            <a:ext cx="3379788" cy="2351089"/>
          </a:xfrm>
          <a:custGeom>
            <a:avLst/>
            <a:gdLst>
              <a:gd name="T0" fmla="*/ 715 w 715"/>
              <a:gd name="T1" fmla="*/ 597 h 597"/>
              <a:gd name="T2" fmla="*/ 715 w 715"/>
              <a:gd name="T3" fmla="*/ 583 h 597"/>
              <a:gd name="T4" fmla="*/ 358 w 715"/>
              <a:gd name="T5" fmla="*/ 0 h 597"/>
              <a:gd name="T6" fmla="*/ 0 w 715"/>
              <a:gd name="T7" fmla="*/ 583 h 597"/>
              <a:gd name="T8" fmla="*/ 0 w 715"/>
              <a:gd name="T9" fmla="*/ 597 h 597"/>
              <a:gd name="T10" fmla="*/ 715 w 715"/>
              <a:gd name="T11" fmla="*/ 597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5" h="597">
                <a:moveTo>
                  <a:pt x="715" y="597"/>
                </a:moveTo>
                <a:cubicBezTo>
                  <a:pt x="715" y="592"/>
                  <a:pt x="715" y="588"/>
                  <a:pt x="715" y="583"/>
                </a:cubicBezTo>
                <a:cubicBezTo>
                  <a:pt x="715" y="261"/>
                  <a:pt x="555" y="0"/>
                  <a:pt x="358" y="0"/>
                </a:cubicBezTo>
                <a:cubicBezTo>
                  <a:pt x="160" y="0"/>
                  <a:pt x="0" y="261"/>
                  <a:pt x="0" y="583"/>
                </a:cubicBezTo>
                <a:cubicBezTo>
                  <a:pt x="0" y="588"/>
                  <a:pt x="0" y="592"/>
                  <a:pt x="0" y="597"/>
                </a:cubicBezTo>
                <a:cubicBezTo>
                  <a:pt x="715" y="597"/>
                  <a:pt x="715" y="597"/>
                  <a:pt x="715" y="597"/>
                </a:cubicBezTo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1" name="Freeform 8"/>
          <p:cNvSpPr>
            <a:spLocks noEditPoints="1"/>
          </p:cNvSpPr>
          <p:nvPr/>
        </p:nvSpPr>
        <p:spPr bwMode="auto">
          <a:xfrm>
            <a:off x="8729665" y="4365222"/>
            <a:ext cx="1636060" cy="2346961"/>
          </a:xfrm>
          <a:custGeom>
            <a:avLst/>
            <a:gdLst>
              <a:gd name="T0" fmla="*/ 346 w 346"/>
              <a:gd name="T1" fmla="*/ 550 h 596"/>
              <a:gd name="T2" fmla="*/ 335 w 346"/>
              <a:gd name="T3" fmla="*/ 550 h 596"/>
              <a:gd name="T4" fmla="*/ 335 w 346"/>
              <a:gd name="T5" fmla="*/ 572 h 596"/>
              <a:gd name="T6" fmla="*/ 335 w 346"/>
              <a:gd name="T7" fmla="*/ 583 h 596"/>
              <a:gd name="T8" fmla="*/ 0 w 346"/>
              <a:gd name="T9" fmla="*/ 583 h 596"/>
              <a:gd name="T10" fmla="*/ 0 w 346"/>
              <a:gd name="T11" fmla="*/ 596 h 596"/>
              <a:gd name="T12" fmla="*/ 346 w 346"/>
              <a:gd name="T13" fmla="*/ 596 h 596"/>
              <a:gd name="T14" fmla="*/ 346 w 346"/>
              <a:gd name="T15" fmla="*/ 550 h 596"/>
              <a:gd name="T16" fmla="*/ 346 w 346"/>
              <a:gd name="T17" fmla="*/ 0 h 596"/>
              <a:gd name="T18" fmla="*/ 127 w 346"/>
              <a:gd name="T19" fmla="*/ 137 h 596"/>
              <a:gd name="T20" fmla="*/ 327 w 346"/>
              <a:gd name="T21" fmla="*/ 463 h 596"/>
              <a:gd name="T22" fmla="*/ 346 w 346"/>
              <a:gd name="T23" fmla="*/ 472 h 596"/>
              <a:gd name="T24" fmla="*/ 346 w 346"/>
              <a:gd name="T25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596">
                <a:moveTo>
                  <a:pt x="346" y="550"/>
                </a:moveTo>
                <a:cubicBezTo>
                  <a:pt x="335" y="550"/>
                  <a:pt x="335" y="550"/>
                  <a:pt x="335" y="550"/>
                </a:cubicBezTo>
                <a:cubicBezTo>
                  <a:pt x="335" y="557"/>
                  <a:pt x="335" y="565"/>
                  <a:pt x="335" y="572"/>
                </a:cubicBezTo>
                <a:cubicBezTo>
                  <a:pt x="335" y="576"/>
                  <a:pt x="335" y="579"/>
                  <a:pt x="335" y="583"/>
                </a:cubicBezTo>
                <a:cubicBezTo>
                  <a:pt x="0" y="583"/>
                  <a:pt x="0" y="583"/>
                  <a:pt x="0" y="583"/>
                </a:cubicBezTo>
                <a:cubicBezTo>
                  <a:pt x="0" y="587"/>
                  <a:pt x="0" y="592"/>
                  <a:pt x="0" y="596"/>
                </a:cubicBezTo>
                <a:cubicBezTo>
                  <a:pt x="346" y="596"/>
                  <a:pt x="346" y="596"/>
                  <a:pt x="346" y="596"/>
                </a:cubicBezTo>
                <a:cubicBezTo>
                  <a:pt x="346" y="550"/>
                  <a:pt x="346" y="550"/>
                  <a:pt x="346" y="550"/>
                </a:cubicBezTo>
                <a:moveTo>
                  <a:pt x="346" y="0"/>
                </a:moveTo>
                <a:cubicBezTo>
                  <a:pt x="263" y="4"/>
                  <a:pt x="186" y="55"/>
                  <a:pt x="127" y="137"/>
                </a:cubicBezTo>
                <a:cubicBezTo>
                  <a:pt x="225" y="177"/>
                  <a:pt x="303" y="303"/>
                  <a:pt x="327" y="463"/>
                </a:cubicBezTo>
                <a:cubicBezTo>
                  <a:pt x="334" y="464"/>
                  <a:pt x="341" y="467"/>
                  <a:pt x="346" y="472"/>
                </a:cubicBezTo>
                <a:cubicBezTo>
                  <a:pt x="346" y="0"/>
                  <a:pt x="346" y="0"/>
                  <a:pt x="346" y="0"/>
                </a:cubicBezTo>
              </a:path>
            </a:pathLst>
          </a:custGeom>
          <a:solidFill>
            <a:srgbClr val="FFB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7432676" y="4825627"/>
            <a:ext cx="2595172" cy="1807180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7432676" y="4829755"/>
            <a:ext cx="1257365" cy="1803052"/>
          </a:xfrm>
          <a:custGeom>
            <a:avLst/>
            <a:gdLst>
              <a:gd name="T0" fmla="*/ 1 w 266"/>
              <a:gd name="T1" fmla="*/ 416 h 458"/>
              <a:gd name="T2" fmla="*/ 1 w 266"/>
              <a:gd name="T3" fmla="*/ 417 h 458"/>
              <a:gd name="T4" fmla="*/ 1 w 266"/>
              <a:gd name="T5" fmla="*/ 417 h 458"/>
              <a:gd name="T6" fmla="*/ 1 w 266"/>
              <a:gd name="T7" fmla="*/ 418 h 458"/>
              <a:gd name="T8" fmla="*/ 1 w 266"/>
              <a:gd name="T9" fmla="*/ 418 h 458"/>
              <a:gd name="T10" fmla="*/ 1 w 266"/>
              <a:gd name="T11" fmla="*/ 419 h 458"/>
              <a:gd name="T12" fmla="*/ 1 w 266"/>
              <a:gd name="T13" fmla="*/ 419 h 458"/>
              <a:gd name="T14" fmla="*/ 1 w 266"/>
              <a:gd name="T15" fmla="*/ 420 h 458"/>
              <a:gd name="T16" fmla="*/ 1 w 266"/>
              <a:gd name="T17" fmla="*/ 421 h 458"/>
              <a:gd name="T18" fmla="*/ 1 w 266"/>
              <a:gd name="T19" fmla="*/ 421 h 458"/>
              <a:gd name="T20" fmla="*/ 1 w 266"/>
              <a:gd name="T21" fmla="*/ 422 h 458"/>
              <a:gd name="T22" fmla="*/ 1 w 266"/>
              <a:gd name="T23" fmla="*/ 422 h 458"/>
              <a:gd name="T24" fmla="*/ 1 w 266"/>
              <a:gd name="T25" fmla="*/ 423 h 458"/>
              <a:gd name="T26" fmla="*/ 1 w 266"/>
              <a:gd name="T27" fmla="*/ 423 h 458"/>
              <a:gd name="T28" fmla="*/ 1 w 266"/>
              <a:gd name="T29" fmla="*/ 424 h 458"/>
              <a:gd name="T30" fmla="*/ 1 w 266"/>
              <a:gd name="T31" fmla="*/ 424 h 458"/>
              <a:gd name="T32" fmla="*/ 1 w 266"/>
              <a:gd name="T33" fmla="*/ 425 h 458"/>
              <a:gd name="T34" fmla="*/ 1 w 266"/>
              <a:gd name="T35" fmla="*/ 425 h 458"/>
              <a:gd name="T36" fmla="*/ 1 w 266"/>
              <a:gd name="T37" fmla="*/ 426 h 458"/>
              <a:gd name="T38" fmla="*/ 1 w 266"/>
              <a:gd name="T39" fmla="*/ 426 h 458"/>
              <a:gd name="T40" fmla="*/ 1 w 266"/>
              <a:gd name="T41" fmla="*/ 427 h 458"/>
              <a:gd name="T42" fmla="*/ 1 w 266"/>
              <a:gd name="T43" fmla="*/ 428 h 458"/>
              <a:gd name="T44" fmla="*/ 1 w 266"/>
              <a:gd name="T45" fmla="*/ 430 h 458"/>
              <a:gd name="T46" fmla="*/ 1 w 266"/>
              <a:gd name="T47" fmla="*/ 431 h 458"/>
              <a:gd name="T48" fmla="*/ 1 w 266"/>
              <a:gd name="T49" fmla="*/ 431 h 458"/>
              <a:gd name="T50" fmla="*/ 1 w 266"/>
              <a:gd name="T51" fmla="*/ 432 h 458"/>
              <a:gd name="T52" fmla="*/ 1 w 266"/>
              <a:gd name="T53" fmla="*/ 432 h 458"/>
              <a:gd name="T54" fmla="*/ 1 w 266"/>
              <a:gd name="T55" fmla="*/ 433 h 458"/>
              <a:gd name="T56" fmla="*/ 1 w 266"/>
              <a:gd name="T57" fmla="*/ 433 h 458"/>
              <a:gd name="T58" fmla="*/ 1 w 266"/>
              <a:gd name="T59" fmla="*/ 434 h 458"/>
              <a:gd name="T60" fmla="*/ 1 w 266"/>
              <a:gd name="T61" fmla="*/ 434 h 458"/>
              <a:gd name="T62" fmla="*/ 1 w 266"/>
              <a:gd name="T63" fmla="*/ 435 h 458"/>
              <a:gd name="T64" fmla="*/ 1 w 266"/>
              <a:gd name="T65" fmla="*/ 435 h 458"/>
              <a:gd name="T66" fmla="*/ 1 w 266"/>
              <a:gd name="T67" fmla="*/ 436 h 458"/>
              <a:gd name="T68" fmla="*/ 1 w 266"/>
              <a:gd name="T69" fmla="*/ 436 h 458"/>
              <a:gd name="T70" fmla="*/ 1 w 266"/>
              <a:gd name="T71" fmla="*/ 437 h 458"/>
              <a:gd name="T72" fmla="*/ 1 w 266"/>
              <a:gd name="T73" fmla="*/ 437 h 458"/>
              <a:gd name="T74" fmla="*/ 1 w 266"/>
              <a:gd name="T75" fmla="*/ 438 h 458"/>
              <a:gd name="T76" fmla="*/ 1 w 266"/>
              <a:gd name="T77" fmla="*/ 439 h 458"/>
              <a:gd name="T78" fmla="*/ 1 w 266"/>
              <a:gd name="T79" fmla="*/ 439 h 458"/>
              <a:gd name="T80" fmla="*/ 1 w 266"/>
              <a:gd name="T81" fmla="*/ 440 h 458"/>
              <a:gd name="T82" fmla="*/ 1 w 266"/>
              <a:gd name="T83" fmla="*/ 440 h 458"/>
              <a:gd name="T84" fmla="*/ 1 w 266"/>
              <a:gd name="T85" fmla="*/ 441 h 458"/>
              <a:gd name="T86" fmla="*/ 1 w 266"/>
              <a:gd name="T87" fmla="*/ 441 h 458"/>
              <a:gd name="T88" fmla="*/ 1 w 266"/>
              <a:gd name="T89" fmla="*/ 442 h 458"/>
              <a:gd name="T90" fmla="*/ 1 w 266"/>
              <a:gd name="T91" fmla="*/ 442 h 458"/>
              <a:gd name="T92" fmla="*/ 1 w 266"/>
              <a:gd name="T93" fmla="*/ 443 h 458"/>
              <a:gd name="T94" fmla="*/ 1 w 266"/>
              <a:gd name="T95" fmla="*/ 443 h 458"/>
              <a:gd name="T96" fmla="*/ 1 w 266"/>
              <a:gd name="T97" fmla="*/ 444 h 458"/>
              <a:gd name="T98" fmla="*/ 1 w 266"/>
              <a:gd name="T99" fmla="*/ 444 h 458"/>
              <a:gd name="T100" fmla="*/ 0 w 266"/>
              <a:gd name="T101" fmla="*/ 445 h 458"/>
              <a:gd name="T102" fmla="*/ 0 w 266"/>
              <a:gd name="T103" fmla="*/ 446 h 458"/>
              <a:gd name="T104" fmla="*/ 0 w 266"/>
              <a:gd name="T105" fmla="*/ 446 h 458"/>
              <a:gd name="T106" fmla="*/ 0 w 266"/>
              <a:gd name="T107" fmla="*/ 447 h 458"/>
              <a:gd name="T108" fmla="*/ 266 w 266"/>
              <a:gd name="T109" fmla="*/ 458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5" y="7"/>
                  <a:pt x="11" y="188"/>
                  <a:pt x="1" y="416"/>
                </a:cubicBezTo>
                <a:cubicBezTo>
                  <a:pt x="1" y="416"/>
                  <a:pt x="1" y="416"/>
                  <a:pt x="1" y="416"/>
                </a:cubicBezTo>
                <a:cubicBezTo>
                  <a:pt x="1" y="416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9"/>
                  <a:pt x="1" y="429"/>
                  <a:pt x="1" y="429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0" y="444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76993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76993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7262813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7262813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68738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0" name="Freeform 17"/>
          <p:cNvSpPr>
            <a:spLocks/>
          </p:cNvSpPr>
          <p:nvPr/>
        </p:nvSpPr>
        <p:spPr bwMode="auto">
          <a:xfrm>
            <a:off x="68738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6534150" y="6124575"/>
            <a:ext cx="1212850" cy="219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6534150" y="6124575"/>
            <a:ext cx="1212850" cy="219075"/>
          </a:xfrm>
          <a:custGeom>
            <a:avLst/>
            <a:gdLst>
              <a:gd name="T0" fmla="*/ 0 w 764"/>
              <a:gd name="T1" fmla="*/ 138 h 138"/>
              <a:gd name="T2" fmla="*/ 764 w 764"/>
              <a:gd name="T3" fmla="*/ 138 h 138"/>
              <a:gd name="T4" fmla="*/ 764 w 764"/>
              <a:gd name="T5" fmla="*/ 0 h 138"/>
              <a:gd name="T6" fmla="*/ 0 w 764"/>
              <a:gd name="T7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4" h="138">
                <a:moveTo>
                  <a:pt x="0" y="138"/>
                </a:moveTo>
                <a:lnTo>
                  <a:pt x="764" y="138"/>
                </a:lnTo>
                <a:lnTo>
                  <a:pt x="764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5" name="Freeform 22"/>
          <p:cNvSpPr>
            <a:spLocks/>
          </p:cNvSpPr>
          <p:nvPr/>
        </p:nvSpPr>
        <p:spPr bwMode="auto">
          <a:xfrm>
            <a:off x="8820150" y="5954713"/>
            <a:ext cx="1546225" cy="588962"/>
          </a:xfrm>
          <a:custGeom>
            <a:avLst/>
            <a:gdLst>
              <a:gd name="T0" fmla="*/ 0 w 255"/>
              <a:gd name="T1" fmla="*/ 97 h 97"/>
              <a:gd name="T2" fmla="*/ 255 w 255"/>
              <a:gd name="T3" fmla="*/ 97 h 97"/>
              <a:gd name="T4" fmla="*/ 254 w 255"/>
              <a:gd name="T5" fmla="*/ 89 h 97"/>
              <a:gd name="T6" fmla="*/ 249 w 255"/>
              <a:gd name="T7" fmla="*/ 78 h 97"/>
              <a:gd name="T8" fmla="*/ 232 w 255"/>
              <a:gd name="T9" fmla="*/ 61 h 97"/>
              <a:gd name="T10" fmla="*/ 232 w 255"/>
              <a:gd name="T11" fmla="*/ 61 h 97"/>
              <a:gd name="T12" fmla="*/ 209 w 255"/>
              <a:gd name="T13" fmla="*/ 54 h 97"/>
              <a:gd name="T14" fmla="*/ 202 w 255"/>
              <a:gd name="T15" fmla="*/ 55 h 97"/>
              <a:gd name="T16" fmla="*/ 202 w 255"/>
              <a:gd name="T17" fmla="*/ 52 h 97"/>
              <a:gd name="T18" fmla="*/ 159 w 255"/>
              <a:gd name="T19" fmla="*/ 9 h 97"/>
              <a:gd name="T20" fmla="*/ 135 w 255"/>
              <a:gd name="T21" fmla="*/ 16 h 97"/>
              <a:gd name="T22" fmla="*/ 108 w 255"/>
              <a:gd name="T23" fmla="*/ 0 h 97"/>
              <a:gd name="T24" fmla="*/ 78 w 255"/>
              <a:gd name="T25" fmla="*/ 26 h 97"/>
              <a:gd name="T26" fmla="*/ 67 w 255"/>
              <a:gd name="T27" fmla="*/ 24 h 97"/>
              <a:gd name="T28" fmla="*/ 37 w 255"/>
              <a:gd name="T29" fmla="*/ 55 h 97"/>
              <a:gd name="T30" fmla="*/ 38 w 255"/>
              <a:gd name="T31" fmla="*/ 62 h 97"/>
              <a:gd name="T32" fmla="*/ 37 w 255"/>
              <a:gd name="T33" fmla="*/ 62 h 97"/>
              <a:gd name="T34" fmla="*/ 0 w 255"/>
              <a:gd name="T3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5" h="97">
                <a:moveTo>
                  <a:pt x="0" y="97"/>
                </a:moveTo>
                <a:cubicBezTo>
                  <a:pt x="255" y="97"/>
                  <a:pt x="255" y="97"/>
                  <a:pt x="255" y="97"/>
                </a:cubicBezTo>
                <a:cubicBezTo>
                  <a:pt x="255" y="94"/>
                  <a:pt x="254" y="91"/>
                  <a:pt x="254" y="89"/>
                </a:cubicBezTo>
                <a:cubicBezTo>
                  <a:pt x="252" y="85"/>
                  <a:pt x="251" y="81"/>
                  <a:pt x="249" y="78"/>
                </a:cubicBezTo>
                <a:cubicBezTo>
                  <a:pt x="245" y="71"/>
                  <a:pt x="239" y="65"/>
                  <a:pt x="232" y="61"/>
                </a:cubicBezTo>
                <a:cubicBezTo>
                  <a:pt x="232" y="61"/>
                  <a:pt x="232" y="61"/>
                  <a:pt x="232" y="61"/>
                </a:cubicBezTo>
                <a:cubicBezTo>
                  <a:pt x="225" y="57"/>
                  <a:pt x="217" y="54"/>
                  <a:pt x="209" y="54"/>
                </a:cubicBezTo>
                <a:cubicBezTo>
                  <a:pt x="206" y="55"/>
                  <a:pt x="204" y="55"/>
                  <a:pt x="202" y="55"/>
                </a:cubicBezTo>
                <a:cubicBezTo>
                  <a:pt x="202" y="54"/>
                  <a:pt x="202" y="53"/>
                  <a:pt x="202" y="52"/>
                </a:cubicBezTo>
                <a:cubicBezTo>
                  <a:pt x="202" y="29"/>
                  <a:pt x="182" y="9"/>
                  <a:pt x="159" y="9"/>
                </a:cubicBezTo>
                <a:cubicBezTo>
                  <a:pt x="150" y="9"/>
                  <a:pt x="142" y="12"/>
                  <a:pt x="135" y="16"/>
                </a:cubicBezTo>
                <a:cubicBezTo>
                  <a:pt x="130" y="7"/>
                  <a:pt x="121" y="0"/>
                  <a:pt x="108" y="0"/>
                </a:cubicBezTo>
                <a:cubicBezTo>
                  <a:pt x="90" y="0"/>
                  <a:pt x="80" y="12"/>
                  <a:pt x="78" y="26"/>
                </a:cubicBezTo>
                <a:cubicBezTo>
                  <a:pt x="74" y="25"/>
                  <a:pt x="71" y="24"/>
                  <a:pt x="67" y="24"/>
                </a:cubicBezTo>
                <a:cubicBezTo>
                  <a:pt x="50" y="24"/>
                  <a:pt x="37" y="38"/>
                  <a:pt x="37" y="55"/>
                </a:cubicBezTo>
                <a:cubicBezTo>
                  <a:pt x="37" y="57"/>
                  <a:pt x="37" y="60"/>
                  <a:pt x="38" y="62"/>
                </a:cubicBezTo>
                <a:cubicBezTo>
                  <a:pt x="37" y="62"/>
                  <a:pt x="37" y="62"/>
                  <a:pt x="37" y="62"/>
                </a:cubicBezTo>
                <a:cubicBezTo>
                  <a:pt x="18" y="62"/>
                  <a:pt x="1" y="78"/>
                  <a:pt x="0" y="97"/>
                </a:cubicBezTo>
              </a:path>
            </a:pathLst>
          </a:custGeom>
          <a:solidFill>
            <a:srgbClr val="F7D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6" name="Freeform 23"/>
          <p:cNvSpPr>
            <a:spLocks noEditPoints="1"/>
          </p:cNvSpPr>
          <p:nvPr/>
        </p:nvSpPr>
        <p:spPr bwMode="auto">
          <a:xfrm>
            <a:off x="9639300" y="6010275"/>
            <a:ext cx="193675" cy="42862"/>
          </a:xfrm>
          <a:custGeom>
            <a:avLst/>
            <a:gdLst>
              <a:gd name="T0" fmla="*/ 0 w 32"/>
              <a:gd name="T1" fmla="*/ 7 h 7"/>
              <a:gd name="T2" fmla="*/ 0 w 32"/>
              <a:gd name="T3" fmla="*/ 7 h 7"/>
              <a:gd name="T4" fmla="*/ 0 w 32"/>
              <a:gd name="T5" fmla="*/ 7 h 7"/>
              <a:gd name="T6" fmla="*/ 24 w 32"/>
              <a:gd name="T7" fmla="*/ 0 h 7"/>
              <a:gd name="T8" fmla="*/ 0 w 32"/>
              <a:gd name="T9" fmla="*/ 7 h 7"/>
              <a:gd name="T10" fmla="*/ 0 w 32"/>
              <a:gd name="T11" fmla="*/ 7 h 7"/>
              <a:gd name="T12" fmla="*/ 0 w 32"/>
              <a:gd name="T13" fmla="*/ 7 h 7"/>
              <a:gd name="T14" fmla="*/ 24 w 32"/>
              <a:gd name="T15" fmla="*/ 0 h 7"/>
              <a:gd name="T16" fmla="*/ 32 w 32"/>
              <a:gd name="T17" fmla="*/ 1 h 7"/>
              <a:gd name="T18" fmla="*/ 32 w 32"/>
              <a:gd name="T19" fmla="*/ 1 h 7"/>
              <a:gd name="T20" fmla="*/ 24 w 3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" h="7"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24" y="0"/>
                </a:moveTo>
                <a:cubicBezTo>
                  <a:pt x="15" y="0"/>
                  <a:pt x="7" y="3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7" y="3"/>
                  <a:pt x="15" y="0"/>
                  <a:pt x="24" y="0"/>
                </a:cubicBezTo>
                <a:cubicBezTo>
                  <a:pt x="27" y="0"/>
                  <a:pt x="30" y="0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0" y="0"/>
                  <a:pt x="27" y="0"/>
                  <a:pt x="2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7" name="Freeform 24"/>
          <p:cNvSpPr>
            <a:spLocks/>
          </p:cNvSpPr>
          <p:nvPr/>
        </p:nvSpPr>
        <p:spPr bwMode="auto">
          <a:xfrm>
            <a:off x="9596438" y="6003925"/>
            <a:ext cx="769938" cy="539750"/>
          </a:xfrm>
          <a:custGeom>
            <a:avLst/>
            <a:gdLst>
              <a:gd name="T0" fmla="*/ 0 w 127"/>
              <a:gd name="T1" fmla="*/ 0 h 89"/>
              <a:gd name="T2" fmla="*/ 0 w 127"/>
              <a:gd name="T3" fmla="*/ 89 h 89"/>
              <a:gd name="T4" fmla="*/ 127 w 127"/>
              <a:gd name="T5" fmla="*/ 89 h 89"/>
              <a:gd name="T6" fmla="*/ 126 w 127"/>
              <a:gd name="T7" fmla="*/ 81 h 89"/>
              <a:gd name="T8" fmla="*/ 121 w 127"/>
              <a:gd name="T9" fmla="*/ 70 h 89"/>
              <a:gd name="T10" fmla="*/ 104 w 127"/>
              <a:gd name="T11" fmla="*/ 53 h 89"/>
              <a:gd name="T12" fmla="*/ 104 w 127"/>
              <a:gd name="T13" fmla="*/ 53 h 89"/>
              <a:gd name="T14" fmla="*/ 81 w 127"/>
              <a:gd name="T15" fmla="*/ 46 h 89"/>
              <a:gd name="T16" fmla="*/ 74 w 127"/>
              <a:gd name="T17" fmla="*/ 47 h 89"/>
              <a:gd name="T18" fmla="*/ 74 w 127"/>
              <a:gd name="T19" fmla="*/ 47 h 89"/>
              <a:gd name="T20" fmla="*/ 74 w 127"/>
              <a:gd name="T21" fmla="*/ 47 h 89"/>
              <a:gd name="T22" fmla="*/ 74 w 127"/>
              <a:gd name="T23" fmla="*/ 44 h 89"/>
              <a:gd name="T24" fmla="*/ 39 w 127"/>
              <a:gd name="T25" fmla="*/ 2 h 89"/>
              <a:gd name="T26" fmla="*/ 31 w 127"/>
              <a:gd name="T27" fmla="*/ 1 h 89"/>
              <a:gd name="T28" fmla="*/ 7 w 127"/>
              <a:gd name="T29" fmla="*/ 8 h 89"/>
              <a:gd name="T30" fmla="*/ 7 w 127"/>
              <a:gd name="T31" fmla="*/ 8 h 89"/>
              <a:gd name="T32" fmla="*/ 7 w 127"/>
              <a:gd name="T33" fmla="*/ 8 h 89"/>
              <a:gd name="T34" fmla="*/ 7 w 127"/>
              <a:gd name="T35" fmla="*/ 8 h 89"/>
              <a:gd name="T36" fmla="*/ 0 w 127"/>
              <a:gd name="T37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7" h="89">
                <a:moveTo>
                  <a:pt x="0" y="0"/>
                </a:moveTo>
                <a:cubicBezTo>
                  <a:pt x="0" y="89"/>
                  <a:pt x="0" y="89"/>
                  <a:pt x="0" y="89"/>
                </a:cubicBezTo>
                <a:cubicBezTo>
                  <a:pt x="127" y="89"/>
                  <a:pt x="127" y="89"/>
                  <a:pt x="127" y="89"/>
                </a:cubicBezTo>
                <a:cubicBezTo>
                  <a:pt x="127" y="86"/>
                  <a:pt x="126" y="83"/>
                  <a:pt x="126" y="81"/>
                </a:cubicBezTo>
                <a:cubicBezTo>
                  <a:pt x="124" y="77"/>
                  <a:pt x="123" y="73"/>
                  <a:pt x="121" y="70"/>
                </a:cubicBezTo>
                <a:cubicBezTo>
                  <a:pt x="117" y="63"/>
                  <a:pt x="111" y="57"/>
                  <a:pt x="104" y="53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97" y="49"/>
                  <a:pt x="89" y="46"/>
                  <a:pt x="81" y="46"/>
                </a:cubicBezTo>
                <a:cubicBezTo>
                  <a:pt x="78" y="47"/>
                  <a:pt x="76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6"/>
                  <a:pt x="74" y="45"/>
                  <a:pt x="74" y="44"/>
                </a:cubicBezTo>
                <a:cubicBezTo>
                  <a:pt x="74" y="23"/>
                  <a:pt x="59" y="6"/>
                  <a:pt x="39" y="2"/>
                </a:cubicBezTo>
                <a:cubicBezTo>
                  <a:pt x="37" y="1"/>
                  <a:pt x="34" y="1"/>
                  <a:pt x="31" y="1"/>
                </a:cubicBezTo>
                <a:cubicBezTo>
                  <a:pt x="22" y="1"/>
                  <a:pt x="14" y="4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5" y="5"/>
                  <a:pt x="3" y="2"/>
                  <a:pt x="0" y="0"/>
                </a:cubicBezTo>
              </a:path>
            </a:pathLst>
          </a:custGeom>
          <a:solidFill>
            <a:srgbClr val="F9DA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8" name="Freeform 25"/>
          <p:cNvSpPr>
            <a:spLocks/>
          </p:cNvSpPr>
          <p:nvPr/>
        </p:nvSpPr>
        <p:spPr bwMode="auto">
          <a:xfrm>
            <a:off x="9080500" y="6288088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9" name="Freeform 26"/>
          <p:cNvSpPr>
            <a:spLocks/>
          </p:cNvSpPr>
          <p:nvPr/>
        </p:nvSpPr>
        <p:spPr bwMode="auto">
          <a:xfrm>
            <a:off x="9348788" y="6083300"/>
            <a:ext cx="193675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0" name="Freeform 27"/>
          <p:cNvSpPr>
            <a:spLocks/>
          </p:cNvSpPr>
          <p:nvPr/>
        </p:nvSpPr>
        <p:spPr bwMode="auto">
          <a:xfrm>
            <a:off x="9420225" y="6307138"/>
            <a:ext cx="195263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1" name="Freeform 28"/>
          <p:cNvSpPr>
            <a:spLocks/>
          </p:cNvSpPr>
          <p:nvPr/>
        </p:nvSpPr>
        <p:spPr bwMode="auto">
          <a:xfrm>
            <a:off x="9686925" y="6149975"/>
            <a:ext cx="169863" cy="131762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2" name="Freeform 29"/>
          <p:cNvSpPr>
            <a:spLocks/>
          </p:cNvSpPr>
          <p:nvPr/>
        </p:nvSpPr>
        <p:spPr bwMode="auto">
          <a:xfrm>
            <a:off x="9882188" y="6318250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7966075" y="5446713"/>
            <a:ext cx="836613" cy="1404937"/>
            <a:chOff x="7966075" y="5446713"/>
            <a:chExt cx="836613" cy="1404937"/>
          </a:xfrm>
        </p:grpSpPr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8342313" y="5864225"/>
              <a:ext cx="223838" cy="987425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7966075" y="5446713"/>
              <a:ext cx="750888" cy="793750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8093075" y="5646738"/>
              <a:ext cx="454025" cy="417512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8469313" y="6167438"/>
              <a:ext cx="333375" cy="266700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3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9882188" y="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16" name="Freeform 58"/>
          <p:cNvSpPr>
            <a:spLocks/>
          </p:cNvSpPr>
          <p:nvPr/>
        </p:nvSpPr>
        <p:spPr bwMode="auto">
          <a:xfrm>
            <a:off x="11229976" y="73342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17" name="Freeform 59"/>
          <p:cNvSpPr>
            <a:spLocks/>
          </p:cNvSpPr>
          <p:nvPr/>
        </p:nvSpPr>
        <p:spPr bwMode="auto">
          <a:xfrm>
            <a:off x="8659813" y="49371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18" name="Freeform 60"/>
          <p:cNvSpPr>
            <a:spLocks/>
          </p:cNvSpPr>
          <p:nvPr/>
        </p:nvSpPr>
        <p:spPr bwMode="auto">
          <a:xfrm>
            <a:off x="9740901" y="111125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39" name="Picture 3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94C51A99-4C38-41A0-ACBC-892D4B0B438E}"/>
              </a:ext>
            </a:extLst>
          </p:cNvPr>
          <p:cNvSpPr/>
          <p:nvPr/>
        </p:nvSpPr>
        <p:spPr>
          <a:xfrm>
            <a:off x="1123949" y="276225"/>
            <a:ext cx="10448925" cy="17907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Kể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tên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các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lá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cây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có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dạng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hình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bầu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dục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88F4A0E-D5B7-492A-ADA8-05410F0A8652}"/>
              </a:ext>
            </a:extLst>
          </p:cNvPr>
          <p:cNvSpPr/>
          <p:nvPr/>
        </p:nvSpPr>
        <p:spPr>
          <a:xfrm>
            <a:off x="2124075" y="2746376"/>
            <a:ext cx="8440738" cy="2073274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khế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ổi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chuối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xà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cừ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lốt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…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65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F16AF7A-4CC0-4BD8-B567-9CEA024ABAA4}"/>
              </a:ext>
            </a:extLst>
          </p:cNvPr>
          <p:cNvSpPr/>
          <p:nvPr/>
        </p:nvSpPr>
        <p:spPr>
          <a:xfrm>
            <a:off x="1123949" y="276225"/>
            <a:ext cx="10448925" cy="17907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04065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Kể tên các lá cây có dạng hình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tròn</a:t>
            </a:r>
            <a:endParaRPr lang="vi-VN" sz="4400" dirty="0">
              <a:solidFill>
                <a:prstClr val="black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11E28DC-D06F-4954-ADBE-CF7266ADA59C}"/>
              </a:ext>
            </a:extLst>
          </p:cNvPr>
          <p:cNvSpPr/>
          <p:nvPr/>
        </p:nvSpPr>
        <p:spPr>
          <a:xfrm>
            <a:off x="1209676" y="2746375"/>
            <a:ext cx="10363198" cy="2330449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Lá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sen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lá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súng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lá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rau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má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…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8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BDE427-2DB8-4608-89F3-07327489BD68}"/>
              </a:ext>
            </a:extLst>
          </p:cNvPr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074C5CE-72B6-4E24-BEAF-6ACD52910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8199" y="1694593"/>
            <a:ext cx="2912480" cy="6401055"/>
          </a:xfrm>
          <a:prstGeom prst="rect">
            <a:avLst/>
          </a:prstGeom>
        </p:spPr>
      </p:pic>
      <p:grpSp>
        <p:nvGrpSpPr>
          <p:cNvPr id="65" name="Google Shape;7561;p54">
            <a:extLst>
              <a:ext uri="{FF2B5EF4-FFF2-40B4-BE49-F238E27FC236}">
                <a16:creationId xmlns:a16="http://schemas.microsoft.com/office/drawing/2014/main" id="{D64FD698-5A90-4121-A2BC-35FF50309B0A}"/>
              </a:ext>
            </a:extLst>
          </p:cNvPr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:a16="http://schemas.microsoft.com/office/drawing/2014/main" id="{7C629317-5944-4BA7-AEB8-42F9D95DC5CC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:a16="http://schemas.microsoft.com/office/drawing/2014/main" id="{1A18577D-4028-455B-9307-A8AD5FBB2C39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:a16="http://schemas.microsoft.com/office/drawing/2014/main" id="{54F6738D-A0CC-44B9-8EA6-5BC856AB21F9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:a16="http://schemas.microsoft.com/office/drawing/2014/main" id="{F0B59CD2-8A99-498B-AF09-F21CFF92C663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:a16="http://schemas.microsoft.com/office/drawing/2014/main" id="{34D7365E-BD62-4E6D-94B6-18F6E0D97A75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:a16="http://schemas.microsoft.com/office/drawing/2014/main" id="{1523DC34-CD53-4D26-95B8-23DD2C53A348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:a16="http://schemas.microsoft.com/office/drawing/2014/main" id="{3535CBFA-2BA4-4BD3-A142-5CC3314C721F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:a16="http://schemas.microsoft.com/office/drawing/2014/main" id="{66AE95C4-50C4-4B05-A52E-426C05A3BFE0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:a16="http://schemas.microsoft.com/office/drawing/2014/main" id="{B0934C6D-7A60-4EFA-B560-1A327EEFB605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:a16="http://schemas.microsoft.com/office/drawing/2014/main" id="{9C74394B-7E4D-4503-B820-4D5899E7BBB4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:a16="http://schemas.microsoft.com/office/drawing/2014/main" id="{DCA1FCB7-DA21-47CA-95F2-ABF1B68FDEEC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:a16="http://schemas.microsoft.com/office/drawing/2014/main" id="{D13C5089-338D-41F5-8155-D752C78839C7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:a16="http://schemas.microsoft.com/office/drawing/2014/main" id="{2E501142-CAD0-4019-9442-5FBB8B13CEC4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:a16="http://schemas.microsoft.com/office/drawing/2014/main" id="{8067780B-D04A-46A7-B0C0-2E2376EF0845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:a16="http://schemas.microsoft.com/office/drawing/2014/main" id="{A61F7E47-AFAD-4034-A05B-A59FB1300841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:a16="http://schemas.microsoft.com/office/drawing/2014/main" id="{A9FEF7C7-7660-40CB-B941-22D4A733B35F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:a16="http://schemas.microsoft.com/office/drawing/2014/main" id="{7CFEAFC1-C4F5-4A6A-A5BB-25C42EF043AF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:a16="http://schemas.microsoft.com/office/drawing/2014/main" id="{633D13F7-0DAE-4DDD-BC56-0C251E269592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:a16="http://schemas.microsoft.com/office/drawing/2014/main" id="{BE3493A7-7518-49FA-9511-7591B4DECA09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:a16="http://schemas.microsoft.com/office/drawing/2014/main" id="{8F35E2C6-45F5-416E-9D9E-A6E3557A7AD2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:a16="http://schemas.microsoft.com/office/drawing/2014/main" id="{CFFFDE0D-2254-4F9D-93AE-B18821960ADD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:a16="http://schemas.microsoft.com/office/drawing/2014/main" id="{C5631544-27D9-4CFC-A56D-9FE7B9688290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:a16="http://schemas.microsoft.com/office/drawing/2014/main" id="{E4AF6E80-4071-4899-BAB0-4A2E6D45B8BC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:a16="http://schemas.microsoft.com/office/drawing/2014/main" id="{09CF809A-57F8-401D-A677-86FA7FF4CC16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:a16="http://schemas.microsoft.com/office/drawing/2014/main" id="{FCBAE7F8-953C-4A41-ACC7-AB24FD10760D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:a16="http://schemas.microsoft.com/office/drawing/2014/main" id="{B582DBDC-4A94-4386-B90E-979A5D5AD8AA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:a16="http://schemas.microsoft.com/office/drawing/2014/main" id="{1FA6EBCC-B8FF-456E-83A4-66494DB7E3FC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:a16="http://schemas.microsoft.com/office/drawing/2014/main" id="{CD576A30-753C-47D3-BDFA-9565D5AFCF5D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:a16="http://schemas.microsoft.com/office/drawing/2014/main" id="{AC6E7841-9FE9-4AE3-9DC4-B5D3B6961C84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913C65C-C818-4093-B6FC-8BDA14387832}"/>
              </a:ext>
            </a:extLst>
          </p:cNvPr>
          <p:cNvSpPr/>
          <p:nvPr/>
        </p:nvSpPr>
        <p:spPr>
          <a:xfrm>
            <a:off x="545092" y="3952058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1971708 w 2010619"/>
              <a:gd name="connsiteY1" fmla="*/ 0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37708"/>
              <a:gd name="connsiteY0" fmla="*/ 0 h 1372311"/>
              <a:gd name="connsiteX1" fmla="*/ 1971708 w 2037708"/>
              <a:gd name="connsiteY1" fmla="*/ 0 h 1372311"/>
              <a:gd name="connsiteX2" fmla="*/ 2010619 w 2037708"/>
              <a:gd name="connsiteY2" fmla="*/ 1372311 h 1372311"/>
              <a:gd name="connsiteX3" fmla="*/ 38910 w 2037708"/>
              <a:gd name="connsiteY3" fmla="*/ 1372311 h 1372311"/>
              <a:gd name="connsiteX4" fmla="*/ 0 w 2037708"/>
              <a:gd name="connsiteY4" fmla="*/ 0 h 1372311"/>
              <a:gd name="connsiteX0" fmla="*/ 0 w 2166261"/>
              <a:gd name="connsiteY0" fmla="*/ 0 h 1469588"/>
              <a:gd name="connsiteX1" fmla="*/ 1971708 w 2166261"/>
              <a:gd name="connsiteY1" fmla="*/ 0 h 1469588"/>
              <a:gd name="connsiteX2" fmla="*/ 2166261 w 2166261"/>
              <a:gd name="connsiteY2" fmla="*/ 1469588 h 1469588"/>
              <a:gd name="connsiteX3" fmla="*/ 38910 w 2166261"/>
              <a:gd name="connsiteY3" fmla="*/ 1372311 h 1469588"/>
              <a:gd name="connsiteX4" fmla="*/ 0 w 2166261"/>
              <a:gd name="connsiteY4" fmla="*/ 0 h 1469588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8CBEC4-260F-4110-B759-3232E1044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905" y="3911501"/>
            <a:ext cx="1524132" cy="16948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4E360F-3A49-1F7C-6E53-4CCCA29A1CC6}"/>
              </a:ext>
            </a:extLst>
          </p:cNvPr>
          <p:cNvSpPr txBox="1"/>
          <p:nvPr/>
        </p:nvSpPr>
        <p:spPr>
          <a:xfrm>
            <a:off x="3760152" y="1391275"/>
            <a:ext cx="6353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4D3C01-8407-0A7F-F1EE-403DB05486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1283" y="2050504"/>
            <a:ext cx="2749534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FB51AC-F281-E578-A08B-1F991DD865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3595" y="2789647"/>
            <a:ext cx="8443692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11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A4767-C1B3-C0B2-80F8-E0A28E7E0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989CDD6-858C-09B2-84C1-5C74B0141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 descr="A green and orange letters&#10;&#10;AI-generated content may be incorrect.">
            <a:extLst>
              <a:ext uri="{FF2B5EF4-FFF2-40B4-BE49-F238E27FC236}">
                <a16:creationId xmlns:a16="http://schemas.microsoft.com/office/drawing/2014/main" id="{C2601A68-83B8-49D9-ABE5-BB651141B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492" y="3392325"/>
            <a:ext cx="9035055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0CD7E96-F37F-43D9-932A-47FEEE72B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542926" y="495301"/>
            <a:ext cx="11277600" cy="5981700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8431D5-5775-4646-920A-48B7B95B283D}"/>
              </a:ext>
            </a:extLst>
          </p:cNvPr>
          <p:cNvSpPr txBox="1"/>
          <p:nvPr/>
        </p:nvSpPr>
        <p:spPr>
          <a:xfrm>
            <a:off x="1766423" y="690442"/>
            <a:ext cx="9596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Chỉ, nói tên các bộ phận của hoa và quả.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28C2E97-A17D-469C-9CBC-64A881F4A9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26" y="705630"/>
            <a:ext cx="740547" cy="7141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FA6A1B-F0A6-4447-84CE-E210CC491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" y="2228850"/>
            <a:ext cx="6877336" cy="3143250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764AD579-9625-49E0-9EB2-E9CAF7BF2226}"/>
              </a:ext>
            </a:extLst>
          </p:cNvPr>
          <p:cNvSpPr/>
          <p:nvPr/>
        </p:nvSpPr>
        <p:spPr>
          <a:xfrm>
            <a:off x="6332220" y="1694834"/>
            <a:ext cx="5469255" cy="1077218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 bộ phận của hoa: nhụy hoa, nhị hoa, cánh hoa, đài hoa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ED89379E-C995-4DE3-82DA-4EED35361432}"/>
              </a:ext>
            </a:extLst>
          </p:cNvPr>
          <p:cNvSpPr/>
          <p:nvPr/>
        </p:nvSpPr>
        <p:spPr>
          <a:xfrm>
            <a:off x="7701280" y="3133108"/>
            <a:ext cx="4233545" cy="1105517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 bộ phận của quả: Vỏ, thịt quả, hạt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4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自定义 2402">
      <a:dk1>
        <a:sysClr val="windowText" lastClr="000000"/>
      </a:dk1>
      <a:lt1>
        <a:sysClr val="window" lastClr="FFFFFF"/>
      </a:lt1>
      <a:dk2>
        <a:srgbClr val="5BAE96"/>
      </a:dk2>
      <a:lt2>
        <a:srgbClr val="83AA03"/>
      </a:lt2>
      <a:accent1>
        <a:srgbClr val="83AA03"/>
      </a:accent1>
      <a:accent2>
        <a:srgbClr val="5BAE96"/>
      </a:accent2>
      <a:accent3>
        <a:srgbClr val="83AA03"/>
      </a:accent3>
      <a:accent4>
        <a:srgbClr val="5BAE96"/>
      </a:accent4>
      <a:accent5>
        <a:srgbClr val="83AA03"/>
      </a:accent5>
      <a:accent6>
        <a:srgbClr val="5BAE96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284</Words>
  <Application>Microsoft Office PowerPoint</Application>
  <PresentationFormat>Widescreen</PresentationFormat>
  <Paragraphs>64</Paragraphs>
  <Slides>22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Anaheim</vt:lpstr>
      <vt:lpstr>等线</vt:lpstr>
      <vt:lpstr>等线 Light</vt:lpstr>
      <vt:lpstr>Ranchers</vt:lpstr>
      <vt:lpstr>Arial</vt:lpstr>
      <vt:lpstr>Arial Black</vt:lpstr>
      <vt:lpstr>Calibri</vt:lpstr>
      <vt:lpstr>Calibri Light</vt:lpstr>
      <vt:lpstr>Cambria</vt:lpstr>
      <vt:lpstr>iCiel Cadena</vt:lpstr>
      <vt:lpstr>Nunito</vt:lpstr>
      <vt:lpstr>Times New Roman</vt:lpstr>
      <vt:lpstr>1_Office Theme</vt:lpstr>
      <vt:lpstr>千图网拥有20W+精美PPT模板 更多PPT模板下载至：www.58pic.com/office/ppt​​</vt:lpstr>
      <vt:lpstr>1_千图网拥有20W+精美PPT模板 更多PPT模板下载至：www.58pic.com/office/ppt​​</vt:lpstr>
      <vt:lpstr>5_Office 主题​​</vt:lpstr>
      <vt:lpstr>Office 主题</vt:lpstr>
      <vt:lpstr>2_Office Theme</vt:lpstr>
      <vt:lpstr>Office Theme</vt:lpstr>
      <vt:lpstr>1_Science Subject for Pre-K: Observe insect life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54</cp:revision>
  <dcterms:created xsi:type="dcterms:W3CDTF">2022-09-12T12:28:46Z</dcterms:created>
  <dcterms:modified xsi:type="dcterms:W3CDTF">2025-11-09T09:45:20Z</dcterms:modified>
</cp:coreProperties>
</file>