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1" r:id="rId3"/>
    <p:sldMasterId id="2147483727" r:id="rId4"/>
  </p:sldMasterIdLst>
  <p:notesMasterIdLst>
    <p:notesMasterId r:id="rId30"/>
  </p:notesMasterIdLst>
  <p:sldIdLst>
    <p:sldId id="259" r:id="rId5"/>
    <p:sldId id="11696" r:id="rId6"/>
    <p:sldId id="11697" r:id="rId7"/>
    <p:sldId id="11698" r:id="rId8"/>
    <p:sldId id="11699" r:id="rId9"/>
    <p:sldId id="11700" r:id="rId10"/>
    <p:sldId id="11701" r:id="rId11"/>
    <p:sldId id="11702" r:id="rId12"/>
    <p:sldId id="11703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11704" r:id="rId23"/>
    <p:sldId id="878" r:id="rId24"/>
    <p:sldId id="856" r:id="rId25"/>
    <p:sldId id="857" r:id="rId26"/>
    <p:sldId id="11705" r:id="rId27"/>
    <p:sldId id="867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52" d="100"/>
          <a:sy n="52" d="100"/>
        </p:scale>
        <p:origin x="12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14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74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7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07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2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16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72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3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81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72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9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68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2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9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17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82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62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4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88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79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87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2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4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564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44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205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03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3742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66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495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FD8603-7049-E0A7-62FB-6ABC593F1A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C53C7F-7789-293C-3657-CEFD901A0E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1894-1E33-CDA6-4332-22762FEDF9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7D724C-BE70-7C97-9CD8-9CC6BEAD65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BD2C9F-2AD2-C5C0-C8AF-2A7AA3B85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5.wa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53.png"/><Relationship Id="rId17" Type="http://schemas.openxmlformats.org/officeDocument/2006/relationships/audio" Target="../media/audio9.wav"/><Relationship Id="rId2" Type="http://schemas.openxmlformats.org/officeDocument/2006/relationships/audio" Target="../media/media4.mp3"/><Relationship Id="rId16" Type="http://schemas.openxmlformats.org/officeDocument/2006/relationships/image" Target="../media/image14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audio" Target="../media/audio9.wav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700494" y="871151"/>
            <a:ext cx="731904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11342" y="486430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296150" y="214153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3814879" y="2158777"/>
            <a:ext cx="3784526" cy="4324261"/>
          </a:xfrm>
          <a:custGeom>
            <a:avLst/>
            <a:gdLst>
              <a:gd name="connsiteX0" fmla="*/ 0 w 3784526"/>
              <a:gd name="connsiteY0" fmla="*/ 0 h 4324261"/>
              <a:gd name="connsiteX1" fmla="*/ 3784526 w 3784526"/>
              <a:gd name="connsiteY1" fmla="*/ 0 h 4324261"/>
              <a:gd name="connsiteX2" fmla="*/ 3784526 w 3784526"/>
              <a:gd name="connsiteY2" fmla="*/ 4324261 h 4324261"/>
              <a:gd name="connsiteX3" fmla="*/ 0 w 3784526"/>
              <a:gd name="connsiteY3" fmla="*/ 4324261 h 4324261"/>
              <a:gd name="connsiteX4" fmla="*/ 0 w 3784526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4526" h="4324261" fill="none" extrusionOk="0">
                <a:moveTo>
                  <a:pt x="0" y="0"/>
                </a:moveTo>
                <a:cubicBezTo>
                  <a:pt x="1577881" y="149518"/>
                  <a:pt x="2856089" y="-90350"/>
                  <a:pt x="3784526" y="0"/>
                </a:cubicBezTo>
                <a:cubicBezTo>
                  <a:pt x="3953889" y="1935743"/>
                  <a:pt x="3811059" y="2924747"/>
                  <a:pt x="3784526" y="4324261"/>
                </a:cubicBezTo>
                <a:cubicBezTo>
                  <a:pt x="2628362" y="4480547"/>
                  <a:pt x="1192297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784526" h="4324261" stroke="0" extrusionOk="0">
                <a:moveTo>
                  <a:pt x="0" y="0"/>
                </a:moveTo>
                <a:cubicBezTo>
                  <a:pt x="424873" y="-125902"/>
                  <a:pt x="2793765" y="163031"/>
                  <a:pt x="3784526" y="0"/>
                </a:cubicBezTo>
                <a:cubicBezTo>
                  <a:pt x="3720839" y="592936"/>
                  <a:pt x="3869582" y="3569767"/>
                  <a:pt x="3784526" y="4324261"/>
                </a:cubicBezTo>
                <a:cubicBezTo>
                  <a:pt x="1940291" y="4370131"/>
                  <a:pt x="1498664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10 = 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966499" y="523500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5078313"/>
          </a:xfrm>
          <a:custGeom>
            <a:avLst/>
            <a:gdLst>
              <a:gd name="connsiteX0" fmla="*/ 0 w 3208006"/>
              <a:gd name="connsiteY0" fmla="*/ 0 h 5078313"/>
              <a:gd name="connsiteX1" fmla="*/ 3208006 w 3208006"/>
              <a:gd name="connsiteY1" fmla="*/ 0 h 5078313"/>
              <a:gd name="connsiteX2" fmla="*/ 3208006 w 3208006"/>
              <a:gd name="connsiteY2" fmla="*/ 5078313 h 5078313"/>
              <a:gd name="connsiteX3" fmla="*/ 0 w 3208006"/>
              <a:gd name="connsiteY3" fmla="*/ 5078313 h 5078313"/>
              <a:gd name="connsiteX4" fmla="*/ 0 w 3208006"/>
              <a:gd name="connsiteY4" fmla="*/ 0 h 50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5078313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1285141"/>
                  <a:pt x="3234539" y="3874893"/>
                  <a:pt x="3208006" y="5078313"/>
                </a:cubicBezTo>
                <a:cubicBezTo>
                  <a:pt x="2182766" y="5234599"/>
                  <a:pt x="390075" y="4920052"/>
                  <a:pt x="0" y="5078313"/>
                </a:cubicBezTo>
                <a:cubicBezTo>
                  <a:pt x="111984" y="4158011"/>
                  <a:pt x="-8690" y="702913"/>
                  <a:pt x="0" y="0"/>
                </a:cubicBezTo>
                <a:close/>
              </a:path>
              <a:path w="3208006" h="5078313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508661"/>
                  <a:pt x="3293062" y="3947032"/>
                  <a:pt x="3208006" y="5078313"/>
                </a:cubicBezTo>
                <a:cubicBezTo>
                  <a:pt x="2291559" y="5124183"/>
                  <a:pt x="612580" y="4928686"/>
                  <a:pt x="0" y="5078313"/>
                </a:cubicBezTo>
                <a:cubicBezTo>
                  <a:pt x="-105469" y="3490632"/>
                  <a:pt x="144620" y="109109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</a:t>
            </a:r>
            <a:r>
              <a:rPr lang="en-US" sz="5400" b="1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= 30</a:t>
            </a:r>
            <a:endParaRPr lang="en-US" sz="5400" b="1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7" y="685799"/>
            <a:ext cx="3820315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1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4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86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7" fill="hold">
                          <p:stCondLst>
                            <p:cond delay="0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3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1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9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1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2" fill="hold">
                          <p:stCondLst>
                            <p:cond delay="0"/>
                          </p:stCondLst>
                          <p:childTnLst>
                            <p:par>
                              <p:cTn id="2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8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7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49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0" fill="hold">
                          <p:stCondLst>
                            <p:cond delay="0"/>
                          </p:stCondLst>
                          <p:childTnLst>
                            <p:par>
                              <p:cTn id="2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58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9" fill="hold">
                          <p:stCondLst>
                            <p:cond delay="0"/>
                          </p:stCondLst>
                          <p:childTnLst>
                            <p:par>
                              <p:cTn id="2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5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97D2C0E7-1317-E012-C06F-9FAB1D6C5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2112392"/>
            <a:ext cx="8881961" cy="34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5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326631" y="458047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619880" y="731558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77793"/>
              </p:ext>
            </p:extLst>
          </p:nvPr>
        </p:nvGraphicFramePr>
        <p:xfrm>
          <a:off x="551501" y="1938134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25208" y="5199669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486284" y="4173152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17374" y="41731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14681" y="422916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888528" y="4239406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480198" y="41587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81458" y="408620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872369" y="755422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1925124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214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10366" y="555498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35182" y="3990474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07098" y="469130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576470" y="5401135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19896" y="596927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D8C962B-F64E-1106-B5A7-82AB129D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7" y="196962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AB6EABF-10EC-4881-B0B4-C21A7200B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6"/>
          <a:stretch/>
        </p:blipFill>
        <p:spPr>
          <a:xfrm>
            <a:off x="7321014" y="-286033"/>
            <a:ext cx="4870983" cy="7321014"/>
          </a:xfrm>
          <a:prstGeom prst="rect">
            <a:avLst/>
          </a:prstGeom>
        </p:spPr>
      </p:pic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BA3E0D-FB9C-47BF-B856-D034AF746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" y="1048536"/>
            <a:ext cx="4760927" cy="476092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85" y="2124364"/>
            <a:ext cx="781574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CCAFD6EB-F2A4-BA00-D724-BF2903F12C25}"/>
              </a:ext>
            </a:extLst>
          </p:cNvPr>
          <p:cNvSpPr/>
          <p:nvPr/>
        </p:nvSpPr>
        <p:spPr>
          <a:xfrm>
            <a:off x="10491537" y="216568"/>
            <a:ext cx="1130968" cy="3850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224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16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latin typeface="Cambria" panose="02040503050406030204" pitchFamily="18" charset="0"/>
                  <a:ea typeface="Cambria" panose="02040503050406030204" pitchFamily="18" charset="0"/>
                </a:rPr>
                <a:t>5 × ? = 45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A.6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99627" y="5610340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5 = 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150093" y="4173652"/>
              <a:ext cx="262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805EB0C-94A1-BAEE-B874-A0475E319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68" y="3239464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9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cycle cyclo_398816732949696515">
            <a:hlinkClick r:id="" action="ppaction://media"/>
            <a:extLst>
              <a:ext uri="{FF2B5EF4-FFF2-40B4-BE49-F238E27FC236}">
                <a16:creationId xmlns:a16="http://schemas.microsoft.com/office/drawing/2014/main" id="{DB869121-6EA5-FF46-E941-0D68F6A37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80094" cy="6858000"/>
          </a:xfrm>
          <a:prstGeom prst="rect">
            <a:avLst/>
          </a:prstGeom>
        </p:spPr>
      </p:pic>
      <p:pic>
        <p:nvPicPr>
          <p:cNvPr id="3" name="speech (4)">
            <a:hlinkClick r:id="" action="ppaction://media"/>
            <a:extLst>
              <a:ext uri="{FF2B5EF4-FFF2-40B4-BE49-F238E27FC236}">
                <a16:creationId xmlns:a16="http://schemas.microsoft.com/office/drawing/2014/main" id="{497366BD-863F-A932-92F3-7D1F5EA9C8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53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830</Words>
  <Application>Microsoft Office PowerPoint</Application>
  <PresentationFormat>Widescreen</PresentationFormat>
  <Paragraphs>233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杨任东竹石体-Medium</vt:lpstr>
      <vt:lpstr>Arial</vt:lpstr>
      <vt:lpstr>Calibri</vt:lpstr>
      <vt:lpstr>Calibri Light</vt:lpstr>
      <vt:lpstr>Cambria</vt:lpstr>
      <vt:lpstr>SVN-Cookies</vt:lpstr>
      <vt:lpstr>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70</cp:revision>
  <dcterms:created xsi:type="dcterms:W3CDTF">2022-05-07T14:20:40Z</dcterms:created>
  <dcterms:modified xsi:type="dcterms:W3CDTF">2025-08-01T00:13:16Z</dcterms:modified>
</cp:coreProperties>
</file>