
<file path=[Content_Types].xml><?xml version="1.0" encoding="utf-8"?>
<Types xmlns="http://schemas.openxmlformats.org/package/2006/content-types">
  <Default Extension="png" ContentType="image/png"/>
  <Default Extension="mp3" ContentType="audio/mpeg"/>
  <Default Extension="aac" ContentType="audio/aac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86" r:id="rId2"/>
    <p:sldId id="444" r:id="rId3"/>
    <p:sldId id="261" r:id="rId4"/>
    <p:sldId id="459" r:id="rId5"/>
    <p:sldId id="445" r:id="rId6"/>
    <p:sldId id="441" r:id="rId7"/>
    <p:sldId id="460" r:id="rId8"/>
    <p:sldId id="461" r:id="rId9"/>
    <p:sldId id="412" r:id="rId10"/>
    <p:sldId id="430" r:id="rId11"/>
    <p:sldId id="433" r:id="rId12"/>
    <p:sldId id="435" r:id="rId13"/>
    <p:sldId id="437" r:id="rId14"/>
    <p:sldId id="455" r:id="rId15"/>
    <p:sldId id="446" r:id="rId16"/>
    <p:sldId id="458" r:id="rId17"/>
    <p:sldId id="450" r:id="rId18"/>
    <p:sldId id="4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0B55"/>
    <a:srgbClr val="3621CF"/>
    <a:srgbClr val="F0FEE5"/>
    <a:srgbClr val="BBF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347" autoAdjust="0"/>
    <p:restoredTop sz="94660"/>
  </p:normalViewPr>
  <p:slideViewPr>
    <p:cSldViewPr snapToGrid="0">
      <p:cViewPr varScale="1">
        <p:scale>
          <a:sx n="56" d="100"/>
          <a:sy n="56" d="100"/>
        </p:scale>
        <p:origin x="36" y="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477A-96B1-42D4-9BCC-2F1A4674BDF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2F871-BA2F-49EC-B627-A4F09D11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0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emf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jp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aac"/><Relationship Id="rId13" Type="http://schemas.openxmlformats.org/officeDocument/2006/relationships/image" Target="../media/image9.png"/><Relationship Id="rId18" Type="http://schemas.openxmlformats.org/officeDocument/2006/relationships/image" Target="../media/image24.png"/><Relationship Id="rId3" Type="http://schemas.microsoft.com/office/2007/relationships/media" Target="../media/media11.aac"/><Relationship Id="rId7" Type="http://schemas.microsoft.com/office/2007/relationships/media" Target="../media/media13.aac"/><Relationship Id="rId12" Type="http://schemas.openxmlformats.org/officeDocument/2006/relationships/image" Target="../media/image6.jpeg"/><Relationship Id="rId17" Type="http://schemas.openxmlformats.org/officeDocument/2006/relationships/image" Target="../media/image15.png"/><Relationship Id="rId2" Type="http://schemas.openxmlformats.org/officeDocument/2006/relationships/audio" Target="../media/media10.mp3"/><Relationship Id="rId16" Type="http://schemas.microsoft.com/office/2007/relationships/hdphoto" Target="../media/hdphoto7.wdp"/><Relationship Id="rId20" Type="http://schemas.openxmlformats.org/officeDocument/2006/relationships/image" Target="../media/image12.png"/><Relationship Id="rId1" Type="http://schemas.microsoft.com/office/2007/relationships/media" Target="../media/media10.mp3"/><Relationship Id="rId6" Type="http://schemas.openxmlformats.org/officeDocument/2006/relationships/audio" Target="../media/media12.aac"/><Relationship Id="rId11" Type="http://schemas.openxmlformats.org/officeDocument/2006/relationships/image" Target="../media/image22.emf"/><Relationship Id="rId5" Type="http://schemas.microsoft.com/office/2007/relationships/media" Target="../media/media12.aac"/><Relationship Id="rId15" Type="http://schemas.openxmlformats.org/officeDocument/2006/relationships/image" Target="../media/image23.png"/><Relationship Id="rId10" Type="http://schemas.openxmlformats.org/officeDocument/2006/relationships/audio" Target="../media/audio2.wav"/><Relationship Id="rId19" Type="http://schemas.microsoft.com/office/2007/relationships/hdphoto" Target="../media/hdphoto8.wdp"/><Relationship Id="rId4" Type="http://schemas.openxmlformats.org/officeDocument/2006/relationships/audio" Target="../media/media11.aac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aac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microsoft.com/office/2007/relationships/media" Target="../media/media3.aac"/><Relationship Id="rId21" Type="http://schemas.microsoft.com/office/2007/relationships/hdphoto" Target="../media/hdphoto6.wdp"/><Relationship Id="rId7" Type="http://schemas.microsoft.com/office/2007/relationships/media" Target="../media/media5.aac"/><Relationship Id="rId12" Type="http://schemas.openxmlformats.org/officeDocument/2006/relationships/image" Target="../media/image6.jpe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media4.aac"/><Relationship Id="rId11" Type="http://schemas.openxmlformats.org/officeDocument/2006/relationships/slideLayout" Target="../slideLayouts/slideLayout1.xml"/><Relationship Id="rId5" Type="http://schemas.microsoft.com/office/2007/relationships/media" Target="../media/media4.aac"/><Relationship Id="rId15" Type="http://schemas.openxmlformats.org/officeDocument/2006/relationships/image" Target="../media/image8.png"/><Relationship Id="rId10" Type="http://schemas.openxmlformats.org/officeDocument/2006/relationships/audio" Target="../media/media6.aac"/><Relationship Id="rId19" Type="http://schemas.microsoft.com/office/2007/relationships/hdphoto" Target="../media/hdphoto5.wdp"/><Relationship Id="rId4" Type="http://schemas.openxmlformats.org/officeDocument/2006/relationships/audio" Target="../media/media3.aac"/><Relationship Id="rId9" Type="http://schemas.microsoft.com/office/2007/relationships/media" Target="../media/media6.aac"/><Relationship Id="rId14" Type="http://schemas.microsoft.com/office/2007/relationships/hdphoto" Target="../media/hdphoto3.wdp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jpe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emf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553"/>
            <a:ext cx="12191999" cy="688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 noChangeArrowheads="1"/>
          </p:cNvSpPr>
          <p:nvPr/>
        </p:nvSpPr>
        <p:spPr bwMode="auto">
          <a:xfrm>
            <a:off x="3051306" y="379675"/>
            <a:ext cx="7148876" cy="104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00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solidFill>
                  <a:srgbClr val="3333CC"/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UỶ BAN NHÂN DÂN THÀNH PHỐ HÀ NỘI</a:t>
            </a:r>
          </a:p>
          <a:p>
            <a:pPr algn="ctr" defTabSz="1219200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en-US" alt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SỞ GIÁO DỤC VÀ ĐÀO TẠO</a:t>
            </a:r>
            <a:endParaRPr lang="vi-VN" altLang="en-US" sz="2800" b="1" dirty="0">
              <a:solidFill>
                <a:srgbClr val="3333CC"/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  <p:pic>
        <p:nvPicPr>
          <p:cNvPr id="9" name="Picture 2" descr="https://lh4.googleusercontent.com/8URklNgAVnjRmHMHHCakV-poPuT1yCzjnd_lbATzlIECtw-hq2Kb_ECLoW45XCh4xIdwcUohYiA9dFcqUszTdSxuhpqtm1VqwO-yi7UsNduLh0AzMe-JcL7sMb36hNTMd5XPydfZh4s9ydh-Acs473WtrJwN4poc2dniAx5UL8t938MCpfk_KGwPgDzO1wc4BsMr4g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48" y="253240"/>
            <a:ext cx="2041210" cy="163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35AECB-E938-F003-6E70-9B0A4A07A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34" y="3432191"/>
            <a:ext cx="11330676" cy="150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00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  <a:defRPr/>
            </a:pPr>
            <a:r>
              <a:rPr lang="en-US" altLang="en-US" sz="4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trick Hand" panose="020B0604020202020204" pitchFamily="2" charset="0"/>
              </a:rPr>
              <a:t>MÔN: TOÁN - LỚP </a:t>
            </a:r>
            <a:r>
              <a:rPr lang="en-US" altLang="en-US" sz="4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trick Hand" panose="020B0604020202020204" pitchFamily="2" charset="0"/>
              </a:rPr>
              <a:t>4</a:t>
            </a:r>
            <a:endParaRPr lang="en-US" altLang="en-US" sz="45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  <a:p>
            <a:pPr algn="ctr" defTabSz="1219200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  <a:defRPr/>
            </a:pPr>
            <a:endParaRPr lang="vi-VN" altLang="en-US" sz="45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2695BB-4FD4-541E-84CB-D83F2E5DB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947" y="62277"/>
            <a:ext cx="3251200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FE9388B-4FA2-7DDF-629D-7B00DB5B50B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1013" y="-933855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AEE571C-B73A-C2E9-151B-6256E61DAC09}"/>
              </a:ext>
            </a:extLst>
          </p:cNvPr>
          <p:cNvSpPr txBox="1"/>
          <p:nvPr/>
        </p:nvSpPr>
        <p:spPr>
          <a:xfrm>
            <a:off x="7450749" y="2030614"/>
            <a:ext cx="697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6583EFD-2B3A-047E-F9C5-570926FA156B}"/>
              </a:ext>
            </a:extLst>
          </p:cNvPr>
          <p:cNvSpPr txBox="1"/>
          <p:nvPr/>
        </p:nvSpPr>
        <p:spPr>
          <a:xfrm>
            <a:off x="7395564" y="2046750"/>
            <a:ext cx="697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5A0EB97D-A730-BB61-AB0B-5F2A2BEDB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7E6A67A9-85BD-2C29-324B-84A52AC9A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3">
            <a:extLst>
              <a:ext uri="{FF2B5EF4-FFF2-40B4-BE49-F238E27FC236}">
                <a16:creationId xmlns="" xmlns:a16="http://schemas.microsoft.com/office/drawing/2014/main" id="{91F88A1C-EED8-A53E-47B4-951706F6CE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-428094" y="-185737"/>
            <a:ext cx="12637311" cy="7391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E15CB773-3D89-F7BC-8CB3-5AC749C49996}"/>
              </a:ext>
            </a:extLst>
          </p:cNvPr>
          <p:cNvSpPr/>
          <p:nvPr/>
        </p:nvSpPr>
        <p:spPr>
          <a:xfrm>
            <a:off x="2386598" y="1824138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70E09CD-33EB-BCFD-9C5C-3DBB900D9013}"/>
              </a:ext>
            </a:extLst>
          </p:cNvPr>
          <p:cNvSpPr/>
          <p:nvPr/>
        </p:nvSpPr>
        <p:spPr>
          <a:xfrm>
            <a:off x="3961398" y="1843982"/>
            <a:ext cx="3429000" cy="133191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; &lt; ; =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4AF2914-C689-7C4F-FD41-78ED2AD802AF}"/>
              </a:ext>
            </a:extLst>
          </p:cNvPr>
          <p:cNvSpPr/>
          <p:nvPr/>
        </p:nvSpPr>
        <p:spPr>
          <a:xfrm>
            <a:off x="1522998" y="4003774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37 338 449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2D4DD8B-672D-D1A0-4922-3978065C521B}"/>
              </a:ext>
            </a:extLst>
          </p:cNvPr>
          <p:cNvSpPr/>
          <p:nvPr/>
        </p:nvSpPr>
        <p:spPr>
          <a:xfrm>
            <a:off x="6501398" y="4003775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37 839 449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A498752-57EB-54E9-EE29-01BE2610EEAE}"/>
              </a:ext>
            </a:extLst>
          </p:cNvPr>
          <p:cNvSpPr/>
          <p:nvPr/>
        </p:nvSpPr>
        <p:spPr>
          <a:xfrm>
            <a:off x="5389742" y="4002409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FE921ECD-0664-08FC-6257-F9FB79D08E4A}"/>
              </a:ext>
            </a:extLst>
          </p:cNvPr>
          <p:cNvSpPr/>
          <p:nvPr/>
        </p:nvSpPr>
        <p:spPr>
          <a:xfrm>
            <a:off x="5415287" y="4002409"/>
            <a:ext cx="950550" cy="1269530"/>
          </a:xfrm>
          <a:prstGeom prst="roundRect">
            <a:avLst>
              <a:gd name="adj" fmla="val 116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3A19667-65C5-C6E6-1DE2-CA6306CA6864}"/>
              </a:ext>
            </a:extLst>
          </p:cNvPr>
          <p:cNvSpPr/>
          <p:nvPr/>
        </p:nvSpPr>
        <p:spPr>
          <a:xfrm>
            <a:off x="7850152" y="1867597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76649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620BA76-A36D-D77C-DFF1-E662A89B2C2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1013" y="-933855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BC5A14C-2E8A-228A-47E3-E1AF47CCFD99}"/>
              </a:ext>
            </a:extLst>
          </p:cNvPr>
          <p:cNvSpPr txBox="1"/>
          <p:nvPr/>
        </p:nvSpPr>
        <p:spPr>
          <a:xfrm>
            <a:off x="7663778" y="1509417"/>
            <a:ext cx="697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A57FA7D-93E9-CE74-E656-4BAF048E4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DA5CB4F1-0FDB-AAF1-4F65-2F081DB52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3">
            <a:extLst>
              <a:ext uri="{FF2B5EF4-FFF2-40B4-BE49-F238E27FC236}">
                <a16:creationId xmlns="" xmlns:a16="http://schemas.microsoft.com/office/drawing/2014/main" id="{0C610F03-A400-01F6-B048-5B8018D58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-432233" y="-185737"/>
            <a:ext cx="12637311" cy="7391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A72D4AC7-E45B-8B68-D72A-D5C1B729A2ED}"/>
              </a:ext>
            </a:extLst>
          </p:cNvPr>
          <p:cNvSpPr/>
          <p:nvPr/>
        </p:nvSpPr>
        <p:spPr>
          <a:xfrm>
            <a:off x="2386598" y="1824138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674E450-8403-BD1C-73B6-F5BB678DF677}"/>
              </a:ext>
            </a:extLst>
          </p:cNvPr>
          <p:cNvSpPr/>
          <p:nvPr/>
        </p:nvSpPr>
        <p:spPr>
          <a:xfrm>
            <a:off x="3961398" y="1843982"/>
            <a:ext cx="3429000" cy="133191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; &lt; ; =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23E852E-4866-1371-C68C-0694686A4288}"/>
              </a:ext>
            </a:extLst>
          </p:cNvPr>
          <p:cNvSpPr/>
          <p:nvPr/>
        </p:nvSpPr>
        <p:spPr>
          <a:xfrm>
            <a:off x="1522998" y="4003774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3 004  000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16EEC76-19A8-9217-D15E-145C77A226DD}"/>
              </a:ext>
            </a:extLst>
          </p:cNvPr>
          <p:cNvSpPr/>
          <p:nvPr/>
        </p:nvSpPr>
        <p:spPr>
          <a:xfrm>
            <a:off x="6501398" y="4003775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3 400 000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CD68C65-1F02-1764-92AB-FD3A77CD6219}"/>
              </a:ext>
            </a:extLst>
          </p:cNvPr>
          <p:cNvSpPr/>
          <p:nvPr/>
        </p:nvSpPr>
        <p:spPr>
          <a:xfrm>
            <a:off x="7771398" y="1926530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7C460EA-7E4A-95B0-D9BE-91E281039C43}"/>
              </a:ext>
            </a:extLst>
          </p:cNvPr>
          <p:cNvSpPr/>
          <p:nvPr/>
        </p:nvSpPr>
        <p:spPr>
          <a:xfrm>
            <a:off x="5396498" y="3999112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EF73109E-D489-CF99-D3AB-63CD9D2D9723}"/>
              </a:ext>
            </a:extLst>
          </p:cNvPr>
          <p:cNvSpPr/>
          <p:nvPr/>
        </p:nvSpPr>
        <p:spPr>
          <a:xfrm>
            <a:off x="5368600" y="4023940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B5245690-6BC8-0CB5-7BF7-CC78B8308593}"/>
              </a:ext>
            </a:extLst>
          </p:cNvPr>
          <p:cNvSpPr/>
          <p:nvPr/>
        </p:nvSpPr>
        <p:spPr>
          <a:xfrm>
            <a:off x="5411148" y="4023940"/>
            <a:ext cx="950550" cy="1269530"/>
          </a:xfrm>
          <a:prstGeom prst="roundRect">
            <a:avLst>
              <a:gd name="adj" fmla="val 116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</a:p>
        </p:txBody>
      </p:sp>
    </p:spTree>
    <p:extLst>
      <p:ext uri="{BB962C8B-B14F-4D97-AF65-F5344CB8AC3E}">
        <p14:creationId xmlns:p14="http://schemas.microsoft.com/office/powerpoint/2010/main" val="8064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AFA5B95-FD65-1465-513A-40E051060FF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1013" y="-933855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FADB840D-A383-B9A9-B888-C2E29BDEA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D52D7359-2CB5-89B4-F12F-7C0F1EEC4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3">
            <a:extLst>
              <a:ext uri="{FF2B5EF4-FFF2-40B4-BE49-F238E27FC236}">
                <a16:creationId xmlns="" xmlns:a16="http://schemas.microsoft.com/office/drawing/2014/main" id="{67657235-6679-53F3-9593-611FCE0E54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-392973" y="-300037"/>
            <a:ext cx="12637311" cy="73914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75E4EFD6-501E-452F-4C8C-636E5F8C3E7B}"/>
              </a:ext>
            </a:extLst>
          </p:cNvPr>
          <p:cNvSpPr/>
          <p:nvPr/>
        </p:nvSpPr>
        <p:spPr>
          <a:xfrm>
            <a:off x="2386598" y="1824138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3A97356-2FA5-3925-68F0-B1B9160CCF5C}"/>
              </a:ext>
            </a:extLst>
          </p:cNvPr>
          <p:cNvSpPr/>
          <p:nvPr/>
        </p:nvSpPr>
        <p:spPr>
          <a:xfrm>
            <a:off x="3961398" y="1843982"/>
            <a:ext cx="3429000" cy="133191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; &lt; ; =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A13E43A-B81D-59D6-8EC3-DBF68223613B}"/>
              </a:ext>
            </a:extLst>
          </p:cNvPr>
          <p:cNvSpPr/>
          <p:nvPr/>
        </p:nvSpPr>
        <p:spPr>
          <a:xfrm>
            <a:off x="1522998" y="4003774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200 000 000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738CC178-B143-BFF5-F558-55014A1A0E18}"/>
              </a:ext>
            </a:extLst>
          </p:cNvPr>
          <p:cNvSpPr/>
          <p:nvPr/>
        </p:nvSpPr>
        <p:spPr>
          <a:xfrm>
            <a:off x="6501398" y="4003775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99 999 999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D0EDE119-25C1-379C-9CE2-7519EF0A25A2}"/>
              </a:ext>
            </a:extLst>
          </p:cNvPr>
          <p:cNvSpPr/>
          <p:nvPr/>
        </p:nvSpPr>
        <p:spPr>
          <a:xfrm>
            <a:off x="7771398" y="1926530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3A947FE7-F630-38AE-BC4F-6CFD48EFF619}"/>
              </a:ext>
            </a:extLst>
          </p:cNvPr>
          <p:cNvSpPr/>
          <p:nvPr/>
        </p:nvSpPr>
        <p:spPr>
          <a:xfrm>
            <a:off x="5396498" y="3999112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5C5F682-E146-C58A-F5E9-E38E9DE63F08}"/>
              </a:ext>
            </a:extLst>
          </p:cNvPr>
          <p:cNvSpPr/>
          <p:nvPr/>
        </p:nvSpPr>
        <p:spPr>
          <a:xfrm>
            <a:off x="5411148" y="3957212"/>
            <a:ext cx="950550" cy="1269530"/>
          </a:xfrm>
          <a:prstGeom prst="roundRect">
            <a:avLst>
              <a:gd name="adj" fmla="val 116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27522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A70649-65B9-A4E6-F240-CCDB14964D4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-31013" y="-933855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0858828-46B3-4A3A-CA93-293B2491C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29334">
            <a:off x="8486695" y="4339153"/>
            <a:ext cx="2253387" cy="21739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60A5075C-4B17-9B56-8922-790109153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93AEBD30-B1F1-4010-E263-CD5866B05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3">
            <a:extLst>
              <a:ext uri="{FF2B5EF4-FFF2-40B4-BE49-F238E27FC236}">
                <a16:creationId xmlns="" xmlns:a16="http://schemas.microsoft.com/office/drawing/2014/main" id="{5432AC88-0CBC-9040-04A4-9AEB2EFB3D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-445311" y="-469142"/>
            <a:ext cx="12637311" cy="73914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ECF27B99-485A-1081-C697-A7BEDCEEA38C}"/>
              </a:ext>
            </a:extLst>
          </p:cNvPr>
          <p:cNvSpPr/>
          <p:nvPr/>
        </p:nvSpPr>
        <p:spPr>
          <a:xfrm>
            <a:off x="2386598" y="1824138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5134ED41-17CB-C4A1-84EB-2A6742938495}"/>
              </a:ext>
            </a:extLst>
          </p:cNvPr>
          <p:cNvSpPr/>
          <p:nvPr/>
        </p:nvSpPr>
        <p:spPr>
          <a:xfrm>
            <a:off x="3961398" y="1843982"/>
            <a:ext cx="3429000" cy="133191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; &lt; ; =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87AB5BF7-3D64-0131-2194-B9E36FBB183C}"/>
              </a:ext>
            </a:extLst>
          </p:cNvPr>
          <p:cNvSpPr/>
          <p:nvPr/>
        </p:nvSpPr>
        <p:spPr>
          <a:xfrm>
            <a:off x="1370211" y="3709549"/>
            <a:ext cx="2222719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3 405 000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4C4CD803-7FBF-6CDD-4368-8B6CB3175F8E}"/>
              </a:ext>
            </a:extLst>
          </p:cNvPr>
          <p:cNvSpPr/>
          <p:nvPr/>
        </p:nvSpPr>
        <p:spPr>
          <a:xfrm>
            <a:off x="4576169" y="3744973"/>
            <a:ext cx="5660419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3 000 000 + 400 000 + 5 000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00B329B8-3C8C-1641-9ABB-FA98B5E280C4}"/>
              </a:ext>
            </a:extLst>
          </p:cNvPr>
          <p:cNvSpPr/>
          <p:nvPr/>
        </p:nvSpPr>
        <p:spPr>
          <a:xfrm>
            <a:off x="7771398" y="1926530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CA0A477A-046A-CDB8-F692-046AD1E4B6C2}"/>
              </a:ext>
            </a:extLst>
          </p:cNvPr>
          <p:cNvSpPr/>
          <p:nvPr/>
        </p:nvSpPr>
        <p:spPr>
          <a:xfrm>
            <a:off x="3762432" y="3676295"/>
            <a:ext cx="697934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329DFA9-B711-9100-4B70-C7C4CC58B5E5}"/>
              </a:ext>
            </a:extLst>
          </p:cNvPr>
          <p:cNvSpPr/>
          <p:nvPr/>
        </p:nvSpPr>
        <p:spPr>
          <a:xfrm>
            <a:off x="3737515" y="3682558"/>
            <a:ext cx="761759" cy="1269530"/>
          </a:xfrm>
          <a:prstGeom prst="roundRect">
            <a:avLst>
              <a:gd name="adj" fmla="val 116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</p:spTree>
    <p:extLst>
      <p:ext uri="{BB962C8B-B14F-4D97-AF65-F5344CB8AC3E}">
        <p14:creationId xmlns:p14="http://schemas.microsoft.com/office/powerpoint/2010/main" val="16164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12643 -0.17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-8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A70649-65B9-A4E6-F240-CCDB14964D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00850" y="-739545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93AEBD30-B1F1-4010-E263-CD5866B05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3">
            <a:extLst>
              <a:ext uri="{FF2B5EF4-FFF2-40B4-BE49-F238E27FC236}">
                <a16:creationId xmlns="" xmlns:a16="http://schemas.microsoft.com/office/drawing/2014/main" id="{2C2DA556-1B1A-8D81-CAFD-17B5F778D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-445311" y="-533400"/>
            <a:ext cx="12637311" cy="7391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="" xmlns:a16="http://schemas.microsoft.com/office/drawing/2014/main" id="{53BE9468-BBB2-5C75-70F3-20904A6D6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0499"/>
            <a:ext cx="9144000" cy="2387600"/>
          </a:xfrm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DCDE8E4C-CB1A-6C71-387A-DCAF732896DA}"/>
              </a:ext>
            </a:extLst>
          </p:cNvPr>
          <p:cNvSpPr/>
          <p:nvPr/>
        </p:nvSpPr>
        <p:spPr>
          <a:xfrm>
            <a:off x="2348891" y="1843982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F205F821-AC48-F5D9-8F4E-16BEE7D00365}"/>
              </a:ext>
            </a:extLst>
          </p:cNvPr>
          <p:cNvSpPr/>
          <p:nvPr/>
        </p:nvSpPr>
        <p:spPr>
          <a:xfrm>
            <a:off x="3961398" y="1843982"/>
            <a:ext cx="3429000" cy="133191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; &lt; ; =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EF111E6F-DCAE-5D37-9F0F-4EE2BBCB522D}"/>
              </a:ext>
            </a:extLst>
          </p:cNvPr>
          <p:cNvSpPr/>
          <p:nvPr/>
        </p:nvSpPr>
        <p:spPr>
          <a:xfrm>
            <a:off x="1243413" y="3676295"/>
            <a:ext cx="1921326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650 700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6725C7B3-BC94-3FD0-ECA9-0C84DB234BE9}"/>
              </a:ext>
            </a:extLst>
          </p:cNvPr>
          <p:cNvSpPr/>
          <p:nvPr/>
        </p:nvSpPr>
        <p:spPr>
          <a:xfrm>
            <a:off x="4493350" y="3636674"/>
            <a:ext cx="5838386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6 000 000 + 500 000 + 7 000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E3D29A22-5042-44B7-5179-0BBF58AC9F26}"/>
              </a:ext>
            </a:extLst>
          </p:cNvPr>
          <p:cNvSpPr/>
          <p:nvPr/>
        </p:nvSpPr>
        <p:spPr>
          <a:xfrm>
            <a:off x="7771398" y="1926530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01A20765-ACC9-2593-19ED-AB2EFB31DD0C}"/>
              </a:ext>
            </a:extLst>
          </p:cNvPr>
          <p:cNvSpPr/>
          <p:nvPr/>
        </p:nvSpPr>
        <p:spPr>
          <a:xfrm>
            <a:off x="3322025" y="3704829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E3D258FC-BA48-CFAF-C7EC-24C58B420ADA}"/>
              </a:ext>
            </a:extLst>
          </p:cNvPr>
          <p:cNvSpPr/>
          <p:nvPr/>
        </p:nvSpPr>
        <p:spPr>
          <a:xfrm>
            <a:off x="3251678" y="3676295"/>
            <a:ext cx="1035547" cy="1269530"/>
          </a:xfrm>
          <a:prstGeom prst="roundRect">
            <a:avLst>
              <a:gd name="adj" fmla="val 116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</a:p>
        </p:txBody>
      </p:sp>
    </p:spTree>
    <p:extLst>
      <p:ext uri="{BB962C8B-B14F-4D97-AF65-F5344CB8AC3E}">
        <p14:creationId xmlns:p14="http://schemas.microsoft.com/office/powerpoint/2010/main" val="6509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A140F8B-013D-1EB2-13DC-2BEFC5D42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12" r="78037" b="13100"/>
          <a:stretch/>
        </p:blipFill>
        <p:spPr>
          <a:xfrm>
            <a:off x="721896" y="34654"/>
            <a:ext cx="1949116" cy="692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FE296C-7711-AAEA-A7B0-716ECA925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596" r="68942" b="55233"/>
          <a:stretch/>
        </p:blipFill>
        <p:spPr bwMode="auto">
          <a:xfrm>
            <a:off x="0" y="803049"/>
            <a:ext cx="3962597" cy="321796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4A2D75-5440-ACFB-D1BB-4D494583F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1" t="42140" r="36289" b="12672"/>
          <a:stretch/>
        </p:blipFill>
        <p:spPr>
          <a:xfrm>
            <a:off x="5027882" y="-6821"/>
            <a:ext cx="2136234" cy="775703"/>
          </a:xfrm>
          <a:prstGeom prst="rect">
            <a:avLst/>
          </a:prstGeom>
        </p:spPr>
      </p:pic>
      <p:sp>
        <p:nvSpPr>
          <p:cNvPr id="11" name="CuadroTexto 7">
            <a:extLst>
              <a:ext uri="{FF2B5EF4-FFF2-40B4-BE49-F238E27FC236}">
                <a16:creationId xmlns="" xmlns:a16="http://schemas.microsoft.com/office/drawing/2014/main" id="{06136FE7-E404-C1EB-3E74-D52C3990E3FF}"/>
              </a:ext>
            </a:extLst>
          </p:cNvPr>
          <p:cNvSpPr txBox="1"/>
          <p:nvPr/>
        </p:nvSpPr>
        <p:spPr>
          <a:xfrm>
            <a:off x="358192" y="4208444"/>
            <a:ext cx="2994805" cy="55399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950 000 000 </a:t>
            </a:r>
            <a:r>
              <a:rPr lang="es-MX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s-CL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4AE6AFE0-2B74-86AC-DF04-DAC8A8557F12}"/>
              </a:ext>
            </a:extLst>
          </p:cNvPr>
          <p:cNvSpPr txBox="1"/>
          <p:nvPr/>
        </p:nvSpPr>
        <p:spPr>
          <a:xfrm>
            <a:off x="4456248" y="4208444"/>
            <a:ext cx="3390335" cy="55399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1 000 000 000 </a:t>
            </a:r>
            <a:r>
              <a:rPr lang="es-MX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s-CL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7">
            <a:extLst>
              <a:ext uri="{FF2B5EF4-FFF2-40B4-BE49-F238E27FC236}">
                <a16:creationId xmlns="" xmlns:a16="http://schemas.microsoft.com/office/drawing/2014/main" id="{C0A92E42-3DC1-B9CF-EB38-BEBDA9A110D5}"/>
              </a:ext>
            </a:extLst>
          </p:cNvPr>
          <p:cNvSpPr txBox="1"/>
          <p:nvPr/>
        </p:nvSpPr>
        <p:spPr>
          <a:xfrm>
            <a:off x="8546697" y="4208444"/>
            <a:ext cx="3157245" cy="55399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820 000 000 </a:t>
            </a:r>
            <a:r>
              <a:rPr lang="es-MX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s-CL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2E33203-42CE-C0C1-36DB-241C9FA1B8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233"/>
          <a:stretch/>
        </p:blipFill>
        <p:spPr>
          <a:xfrm>
            <a:off x="8318450" y="853772"/>
            <a:ext cx="3665003" cy="32179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A3EFFE5-5CE8-CE32-5FC6-617A30FF5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8919" y="-11215"/>
            <a:ext cx="2136235" cy="740983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="" xmlns:a16="http://schemas.microsoft.com/office/drawing/2014/main" id="{26867BC7-6F1F-D89C-4F34-1BA3416C328B}"/>
              </a:ext>
            </a:extLst>
          </p:cNvPr>
          <p:cNvSpPr/>
          <p:nvPr/>
        </p:nvSpPr>
        <p:spPr>
          <a:xfrm>
            <a:off x="8432701" y="1393883"/>
            <a:ext cx="802640" cy="254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hought Bubble: Cloud 18">
            <a:extLst>
              <a:ext uri="{FF2B5EF4-FFF2-40B4-BE49-F238E27FC236}">
                <a16:creationId xmlns="" xmlns:a16="http://schemas.microsoft.com/office/drawing/2014/main" id="{2E4C3F7D-0E55-F182-70A8-15FFC0C7AAF5}"/>
              </a:ext>
            </a:extLst>
          </p:cNvPr>
          <p:cNvSpPr/>
          <p:nvPr/>
        </p:nvSpPr>
        <p:spPr>
          <a:xfrm>
            <a:off x="-1050587" y="4815243"/>
            <a:ext cx="13852187" cy="1971834"/>
          </a:xfrm>
          <a:prstGeom prst="cloudCallout">
            <a:avLst>
              <a:gd name="adj1" fmla="val 34699"/>
              <a:gd name="adj2" fmla="val 5268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30" name="Picture 6" descr="lindo robot con corazón. vector aislado del concepto de tecnología de  ciencia de dibujos animados. estilo de dibujos animados plana 18813681  Vector en Vecteezy">
            <a:extLst>
              <a:ext uri="{FF2B5EF4-FFF2-40B4-BE49-F238E27FC236}">
                <a16:creationId xmlns="" xmlns:a16="http://schemas.microsoft.com/office/drawing/2014/main" id="{7803C309-6C0B-4FCE-2775-CC453D731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82" b="90510" l="10000" r="90000">
                        <a14:foregroundMark x1="40918" y1="80000" x2="40918" y2="80000"/>
                        <a14:foregroundMark x1="58469" y1="79082" x2="58469" y2="79082"/>
                        <a14:foregroundMark x1="58061" y1="89286" x2="58061" y2="89286"/>
                        <a14:foregroundMark x1="41122" y1="90714" x2="41122" y2="90714"/>
                        <a14:foregroundMark x1="50612" y1="9490" x2="50612" y2="9490"/>
                        <a14:foregroundMark x1="49184" y1="9082" x2="49184" y2="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879" y="4569371"/>
            <a:ext cx="2463577" cy="24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9824" y="853772"/>
            <a:ext cx="3110792" cy="3207216"/>
          </a:xfrm>
          <a:prstGeom prst="rect">
            <a:avLst/>
          </a:prstGeom>
        </p:spPr>
      </p:pic>
      <p:pic>
        <p:nvPicPr>
          <p:cNvPr id="3" name="ba căn nh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0564" y="7225145"/>
            <a:ext cx="305435" cy="3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02C31DC-4BC3-2C52-F3D6-40FB44270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753223">
            <a:off x="3125378" y="4174205"/>
            <a:ext cx="2253387" cy="2173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0" name="Picture 99"/>
          <p:cNvPicPr/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34747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mắc ket.mp3">
            <a:hlinkClick r:id="" action="ppaction://media"/>
            <a:extLst>
              <a:ext uri="{FF2B5EF4-FFF2-40B4-BE49-F238E27FC236}">
                <a16:creationId xmlns="" xmlns:a16="http://schemas.microsoft.com/office/drawing/2014/main" id="{C658EBD2-E45D-ECF8-09E6-66C78D759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1997564" y="-1004967"/>
            <a:ext cx="354172" cy="354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2ED3B21-7D68-C3DE-9639-89D611BE5E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733559">
            <a:off x="3482555" y="4186135"/>
            <a:ext cx="2253387" cy="2173910"/>
          </a:xfrm>
          <a:prstGeom prst="rect">
            <a:avLst/>
          </a:prstGeom>
        </p:spPr>
      </p:pic>
      <p:pic>
        <p:nvPicPr>
          <p:cNvPr id="1026" name="Picture 2" descr="30 Hình Ảnh Doremon Dễ Thương - Hình Nền Doremon">
            <a:extLst>
              <a:ext uri="{FF2B5EF4-FFF2-40B4-BE49-F238E27FC236}">
                <a16:creationId xmlns="" xmlns:a16="http://schemas.microsoft.com/office/drawing/2014/main" id="{EA254475-4404-AD68-887D-59E94D970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81" b="91897" l="10000" r="90000">
                        <a14:foregroundMark x1="75778" y1="46245" x2="75778" y2="46245"/>
                        <a14:foregroundMark x1="49222" y1="91897" x2="49222" y2="91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41" y="1548450"/>
            <a:ext cx="2365910" cy="132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3">
            <a:extLst>
              <a:ext uri="{FF2B5EF4-FFF2-40B4-BE49-F238E27FC236}">
                <a16:creationId xmlns="" xmlns:a16="http://schemas.microsoft.com/office/drawing/2014/main" id="{A4A32F3E-7E4A-2685-F8E0-7EE0DCF9CD1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-6320800" y="-2114676"/>
            <a:ext cx="24533157" cy="9968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C3B709B-CC60-2874-47D6-2EE9BFD168D0}"/>
              </a:ext>
            </a:extLst>
          </p:cNvPr>
          <p:cNvSpPr txBox="1"/>
          <p:nvPr/>
        </p:nvSpPr>
        <p:spPr>
          <a:xfrm>
            <a:off x="0" y="672311"/>
            <a:ext cx="14208357" cy="3816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“Hai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37 003 847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23 938 399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23 938 399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37 003 847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23 938 399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37 003 847.”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6728FDFB-6C3A-B8AF-B1D5-0CEA29E1A863}"/>
              </a:ext>
            </a:extLst>
          </p:cNvPr>
          <p:cNvSpPr/>
          <p:nvPr/>
        </p:nvSpPr>
        <p:spPr>
          <a:xfrm>
            <a:off x="3476367" y="4709084"/>
            <a:ext cx="5239265" cy="8197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938 399 &lt; 37 003 847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4" descr="Top hơn 90 ảnh doremon nobita siêu hot - Tin Học Vui">
            <a:extLst>
              <a:ext uri="{FF2B5EF4-FFF2-40B4-BE49-F238E27FC236}">
                <a16:creationId xmlns="" xmlns:a16="http://schemas.microsoft.com/office/drawing/2014/main" id="{E34AC753-6FBE-2324-101C-16B52D372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39" b="90877" l="9878" r="89986">
                        <a14:foregroundMark x1="44926" y1="88372" x2="44926" y2="88372"/>
                        <a14:foregroundMark x1="52233" y1="90877" x2="52233" y2="90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407" r="33462" b="6297"/>
          <a:stretch/>
        </p:blipFill>
        <p:spPr bwMode="auto">
          <a:xfrm>
            <a:off x="8573771" y="2917552"/>
            <a:ext cx="2787432" cy="379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ắc kẹ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8804" y="-2728359"/>
            <a:ext cx="487363" cy="487363"/>
          </a:xfrm>
          <a:prstGeom prst="rect">
            <a:avLst/>
          </a:prstGeom>
        </p:spPr>
      </p:pic>
      <p:pic>
        <p:nvPicPr>
          <p:cNvPr id="5" name="hai số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104178" y="-2034291"/>
            <a:ext cx="487363" cy="487363"/>
          </a:xfrm>
          <a:prstGeom prst="rect">
            <a:avLst/>
          </a:prstGeom>
        </p:spPr>
      </p:pic>
      <p:pic>
        <p:nvPicPr>
          <p:cNvPr id="6" name="mèo cảm ơ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65685" y="-32157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38 -0.12801 L -0.13411 -0.25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-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8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2D29F15-FB04-4914-3CE8-63A64C632F79}"/>
              </a:ext>
            </a:extLst>
          </p:cNvPr>
          <p:cNvSpPr/>
          <p:nvPr/>
        </p:nvSpPr>
        <p:spPr>
          <a:xfrm>
            <a:off x="1053044" y="4145280"/>
            <a:ext cx="4597292" cy="2552158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DC1291E-44CA-9A92-4763-2A4A42B8648C}"/>
              </a:ext>
            </a:extLst>
          </p:cNvPr>
          <p:cNvSpPr/>
          <p:nvPr/>
        </p:nvSpPr>
        <p:spPr>
          <a:xfrm>
            <a:off x="1053044" y="192506"/>
            <a:ext cx="4597292" cy="3689754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49C9F02-8ADE-E262-74C2-FBD53FAA7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25" b="78750" l="14375" r="81458">
                        <a14:foregroundMark x1="18229" y1="56250" x2="18229" y2="56250"/>
                        <a14:foregroundMark x1="15313" y1="56016" x2="15313" y2="56016"/>
                        <a14:foregroundMark x1="14583" y1="57500" x2="14583" y2="57500"/>
                        <a14:foregroundMark x1="17292" y1="75625" x2="17292" y2="75625"/>
                        <a14:foregroundMark x1="20000" y1="75938" x2="20000" y2="75938"/>
                        <a14:foregroundMark x1="24896" y1="75938" x2="24896" y2="75938"/>
                        <a14:foregroundMark x1="28125" y1="75781" x2="28125" y2="75781"/>
                        <a14:foregroundMark x1="33542" y1="75938" x2="33542" y2="75938"/>
                        <a14:foregroundMark x1="36979" y1="76328" x2="36979" y2="76328"/>
                        <a14:foregroundMark x1="40833" y1="75781" x2="40833" y2="75781"/>
                        <a14:foregroundMark x1="42813" y1="75625" x2="42813" y2="75625"/>
                        <a14:foregroundMark x1="44271" y1="75625" x2="44271" y2="75625"/>
                        <a14:foregroundMark x1="46563" y1="75625" x2="46563" y2="75625"/>
                        <a14:foregroundMark x1="51250" y1="75625" x2="51250" y2="75625"/>
                        <a14:foregroundMark x1="52396" y1="75625" x2="52396" y2="75625"/>
                        <a14:foregroundMark x1="55937" y1="75781" x2="55937" y2="75781"/>
                        <a14:foregroundMark x1="57813" y1="75938" x2="57813" y2="75938"/>
                        <a14:foregroundMark x1="60104" y1="75938" x2="61250" y2="76328"/>
                        <a14:foregroundMark x1="62292" y1="76172" x2="62292" y2="76172"/>
                        <a14:foregroundMark x1="63229" y1="76328" x2="65938" y2="76875"/>
                        <a14:foregroundMark x1="66458" y1="76719" x2="66458" y2="76719"/>
                        <a14:foregroundMark x1="67708" y1="76719" x2="67708" y2="76719"/>
                        <a14:foregroundMark x1="68958" y1="76484" x2="68958" y2="76484"/>
                        <a14:foregroundMark x1="70625" y1="76484" x2="70625" y2="76484"/>
                        <a14:foregroundMark x1="72083" y1="76328" x2="72083" y2="76328"/>
                        <a14:foregroundMark x1="73854" y1="76328" x2="75104" y2="76484"/>
                        <a14:foregroundMark x1="76771" y1="76172" x2="76771" y2="76172"/>
                        <a14:foregroundMark x1="77813" y1="75625" x2="77813" y2="75625"/>
                        <a14:foregroundMark x1="78229" y1="75234" x2="78229" y2="75234"/>
                        <a14:foregroundMark x1="79063" y1="74844" x2="79063" y2="74844"/>
                        <a14:foregroundMark x1="80000" y1="74297" x2="80000" y2="74297"/>
                        <a14:foregroundMark x1="80000" y1="74297" x2="80000" y2="74297"/>
                        <a14:foregroundMark x1="80208" y1="74688" x2="80208" y2="74688"/>
                        <a14:foregroundMark x1="80729" y1="73359" x2="80729" y2="73359"/>
                        <a14:foregroundMark x1="80729" y1="71719" x2="80729" y2="71719"/>
                        <a14:foregroundMark x1="78750" y1="62500" x2="78750" y2="62500"/>
                        <a14:foregroundMark x1="78229" y1="60313" x2="78229" y2="60313"/>
                        <a14:foregroundMark x1="78229" y1="60313" x2="78229" y2="60313"/>
                        <a14:foregroundMark x1="79271" y1="61172" x2="79271" y2="61172"/>
                        <a14:foregroundMark x1="79271" y1="60313" x2="79271" y2="60313"/>
                        <a14:foregroundMark x1="79063" y1="59531" x2="79063" y2="59531"/>
                        <a14:foregroundMark x1="77292" y1="59141" x2="77292" y2="59141"/>
                        <a14:foregroundMark x1="76354" y1="58984" x2="76354" y2="58984"/>
                        <a14:foregroundMark x1="77813" y1="59141" x2="77813" y2="59141"/>
                        <a14:foregroundMark x1="79479" y1="60859" x2="79479" y2="60859"/>
                        <a14:foregroundMark x1="79792" y1="62109" x2="79792" y2="62109"/>
                        <a14:foregroundMark x1="81458" y1="62266" x2="81458" y2="62266"/>
                        <a14:foregroundMark x1="14583" y1="73359" x2="14583" y2="73359"/>
                        <a14:foregroundMark x1="56354" y1="76484" x2="56354" y2="76484"/>
                        <a14:foregroundMark x1="56875" y1="76875" x2="56875" y2="76875"/>
                        <a14:foregroundMark x1="57813" y1="76875" x2="57813" y2="76875"/>
                      </a14:backgroundRemoval>
                    </a14:imgEffect>
                  </a14:imgLayer>
                </a14:imgProps>
              </a:ext>
            </a:extLst>
          </a:blip>
          <a:srcRect l="11478" t="54803" r="13197" b="21909"/>
          <a:stretch/>
        </p:blipFill>
        <p:spPr>
          <a:xfrm>
            <a:off x="1186559" y="160562"/>
            <a:ext cx="4644627" cy="1914630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DAB76490-E0B3-FCB3-06E5-1C264CCE9AEF}"/>
              </a:ext>
            </a:extLst>
          </p:cNvPr>
          <p:cNvSpPr txBox="1"/>
          <p:nvPr/>
        </p:nvSpPr>
        <p:spPr>
          <a:xfrm>
            <a:off x="6512827" y="1621884"/>
            <a:ext cx="5112442" cy="830997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15 000 000 </a:t>
            </a:r>
            <a:r>
              <a:rPr lang="es-MX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s-MX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176976B7-573D-DAD2-25E2-5B5F1B6265DA}"/>
              </a:ext>
            </a:extLst>
          </p:cNvPr>
          <p:cNvSpPr txBox="1"/>
          <p:nvPr/>
        </p:nvSpPr>
        <p:spPr>
          <a:xfrm>
            <a:off x="6512827" y="4991143"/>
            <a:ext cx="4909620" cy="830997"/>
          </a:xfrm>
          <a:prstGeom prst="rect">
            <a:avLst/>
          </a:prstGeom>
          <a:solidFill>
            <a:srgbClr val="00B05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21 000 000 </a:t>
            </a:r>
            <a:r>
              <a:rPr lang="es-MX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s-CL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6F2B1B7-1F89-1B77-1ACE-404AE366F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25" b="78750" l="14375" r="81458">
                        <a14:foregroundMark x1="18229" y1="56250" x2="18229" y2="56250"/>
                        <a14:foregroundMark x1="15313" y1="56016" x2="15313" y2="56016"/>
                        <a14:foregroundMark x1="14583" y1="57500" x2="14583" y2="57500"/>
                        <a14:foregroundMark x1="17292" y1="75625" x2="17292" y2="75625"/>
                        <a14:foregroundMark x1="20000" y1="75938" x2="20000" y2="75938"/>
                        <a14:foregroundMark x1="24896" y1="75938" x2="24896" y2="75938"/>
                        <a14:foregroundMark x1="28125" y1="75781" x2="28125" y2="75781"/>
                        <a14:foregroundMark x1="33542" y1="75938" x2="33542" y2="75938"/>
                        <a14:foregroundMark x1="36979" y1="76328" x2="36979" y2="76328"/>
                        <a14:foregroundMark x1="40833" y1="75781" x2="40833" y2="75781"/>
                        <a14:foregroundMark x1="42813" y1="75625" x2="42813" y2="75625"/>
                        <a14:foregroundMark x1="44271" y1="75625" x2="44271" y2="75625"/>
                        <a14:foregroundMark x1="46563" y1="75625" x2="46563" y2="75625"/>
                        <a14:foregroundMark x1="51250" y1="75625" x2="51250" y2="75625"/>
                        <a14:foregroundMark x1="52396" y1="75625" x2="52396" y2="75625"/>
                        <a14:foregroundMark x1="55937" y1="75781" x2="55937" y2="75781"/>
                        <a14:foregroundMark x1="57813" y1="75938" x2="57813" y2="75938"/>
                        <a14:foregroundMark x1="60104" y1="75938" x2="61250" y2="76328"/>
                        <a14:foregroundMark x1="62292" y1="76172" x2="62292" y2="76172"/>
                        <a14:foregroundMark x1="63229" y1="76328" x2="65938" y2="76875"/>
                        <a14:foregroundMark x1="66458" y1="76719" x2="66458" y2="76719"/>
                        <a14:foregroundMark x1="67708" y1="76719" x2="67708" y2="76719"/>
                        <a14:foregroundMark x1="68958" y1="76484" x2="68958" y2="76484"/>
                        <a14:foregroundMark x1="70625" y1="76484" x2="70625" y2="76484"/>
                        <a14:foregroundMark x1="72083" y1="76328" x2="72083" y2="76328"/>
                        <a14:foregroundMark x1="73854" y1="76328" x2="75104" y2="76484"/>
                        <a14:foregroundMark x1="76771" y1="76172" x2="76771" y2="76172"/>
                        <a14:foregroundMark x1="77813" y1="75625" x2="77813" y2="75625"/>
                        <a14:foregroundMark x1="78229" y1="75234" x2="78229" y2="75234"/>
                        <a14:foregroundMark x1="79063" y1="74844" x2="79063" y2="74844"/>
                        <a14:foregroundMark x1="80000" y1="74297" x2="80000" y2="74297"/>
                        <a14:foregroundMark x1="80000" y1="74297" x2="80000" y2="74297"/>
                        <a14:foregroundMark x1="80208" y1="74688" x2="80208" y2="74688"/>
                        <a14:foregroundMark x1="80729" y1="73359" x2="80729" y2="73359"/>
                        <a14:foregroundMark x1="80729" y1="71719" x2="80729" y2="71719"/>
                        <a14:foregroundMark x1="78750" y1="62500" x2="78750" y2="62500"/>
                        <a14:foregroundMark x1="78229" y1="60313" x2="78229" y2="60313"/>
                        <a14:foregroundMark x1="78229" y1="60313" x2="78229" y2="60313"/>
                        <a14:foregroundMark x1="79271" y1="61172" x2="79271" y2="61172"/>
                        <a14:foregroundMark x1="79271" y1="60313" x2="79271" y2="60313"/>
                        <a14:foregroundMark x1="79063" y1="59531" x2="79063" y2="59531"/>
                        <a14:foregroundMark x1="77292" y1="59141" x2="77292" y2="59141"/>
                        <a14:foregroundMark x1="76354" y1="58984" x2="76354" y2="58984"/>
                        <a14:foregroundMark x1="77813" y1="59141" x2="77813" y2="59141"/>
                        <a14:foregroundMark x1="79479" y1="60859" x2="79479" y2="60859"/>
                        <a14:foregroundMark x1="79792" y1="62109" x2="79792" y2="62109"/>
                        <a14:foregroundMark x1="81458" y1="62266" x2="81458" y2="62266"/>
                        <a14:foregroundMark x1="14583" y1="73359" x2="14583" y2="73359"/>
                        <a14:foregroundMark x1="56354" y1="76484" x2="56354" y2="76484"/>
                        <a14:foregroundMark x1="56875" y1="76875" x2="56875" y2="76875"/>
                        <a14:foregroundMark x1="57813" y1="76875" x2="57813" y2="76875"/>
                      </a14:backgroundRemoval>
                    </a14:imgEffect>
                  </a14:imgLayer>
                </a14:imgProps>
              </a:ext>
            </a:extLst>
          </a:blip>
          <a:srcRect l="11478" t="54803" r="13197" b="21909"/>
          <a:stretch/>
        </p:blipFill>
        <p:spPr>
          <a:xfrm>
            <a:off x="1096134" y="1844394"/>
            <a:ext cx="4644627" cy="1914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AECE16D-5F6F-6480-3A31-FFD0304B8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409" y="4277730"/>
            <a:ext cx="4205280" cy="2257824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A0ECB82E-B478-A032-C352-5FCC743CD979}"/>
              </a:ext>
            </a:extLst>
          </p:cNvPr>
          <p:cNvSpPr/>
          <p:nvPr/>
        </p:nvSpPr>
        <p:spPr>
          <a:xfrm>
            <a:off x="5740761" y="356135"/>
            <a:ext cx="478819" cy="3370945"/>
          </a:xfrm>
          <a:prstGeom prst="rightBrace">
            <a:avLst>
              <a:gd name="adj1" fmla="val 110854"/>
              <a:gd name="adj2" fmla="val 50000"/>
            </a:avLst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="" xmlns:a16="http://schemas.microsoft.com/office/drawing/2014/main" id="{718C0F9B-0545-3DC6-3F8E-2AA9149AD130}"/>
              </a:ext>
            </a:extLst>
          </p:cNvPr>
          <p:cNvSpPr/>
          <p:nvPr/>
        </p:nvSpPr>
        <p:spPr>
          <a:xfrm>
            <a:off x="5743969" y="4297586"/>
            <a:ext cx="478819" cy="2353475"/>
          </a:xfrm>
          <a:prstGeom prst="rightBrace">
            <a:avLst>
              <a:gd name="adj1" fmla="val 110854"/>
              <a:gd name="adj2" fmla="val 50000"/>
            </a:avLst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ưu Tập Hình Nền PowerPoint Cảm ơn Cuối Slide - Hơn 999 Hình Nền Chất  Lượng Cực Đỉnh Full 4K">
            <a:extLst>
              <a:ext uri="{FF2B5EF4-FFF2-40B4-BE49-F238E27FC236}">
                <a16:creationId xmlns="" xmlns:a16="http://schemas.microsoft.com/office/drawing/2014/main" id="{96206D62-4588-B779-F094-0F9E5FA6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966" y="-661479"/>
            <a:ext cx="14543932" cy="81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5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ui ÄeÌÌn TruÌoÌÌng NhoÌm Hoa Tay NhaÌ£c ThieÌÌu Nhi SoÌi ÄoÌ£Ìng Remix_720p (online-video-cutter.com).mp4">
            <a:hlinkClick r:id="" action="ppaction://media"/>
            <a:extLst>
              <a:ext uri="{FF2B5EF4-FFF2-40B4-BE49-F238E27FC236}">
                <a16:creationId xmlns="" xmlns:a16="http://schemas.microsoft.com/office/drawing/2014/main" id="{5FFDB51D-8DAE-8005-A75D-7D73C3A673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14" y="-14929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3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5614A5F6-1478-1FE8-BDB6-3B1231027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202"/>
            <a:ext cx="12192000" cy="685759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7D8B16B2-C02F-5F38-B0CC-849DC7F5CA90}"/>
              </a:ext>
            </a:extLst>
          </p:cNvPr>
          <p:cNvSpPr/>
          <p:nvPr/>
        </p:nvSpPr>
        <p:spPr>
          <a:xfrm>
            <a:off x="1725930" y="857250"/>
            <a:ext cx="8378190" cy="3429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920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3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-31013" y="-933855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61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16DAFC3-5A7F-636E-D4A0-B9B50A00F827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7900" y="-910901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97E60E-1B47-DB17-CAF6-0E3D49220E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84" b="97481" l="9906" r="89623">
                        <a14:foregroundMark x1="39623" y1="57364" x2="39623" y2="57364"/>
                        <a14:foregroundMark x1="43160" y1="69574" x2="43160" y2="69574"/>
                        <a14:foregroundMark x1="43160" y1="74806" x2="43160" y2="74806"/>
                        <a14:foregroundMark x1="43160" y1="74806" x2="43160" y2="74806"/>
                        <a14:foregroundMark x1="43160" y1="72287" x2="43160" y2="72287"/>
                        <a14:foregroundMark x1="44811" y1="68605" x2="44811" y2="68605"/>
                        <a14:foregroundMark x1="45519" y1="68023" x2="45519" y2="68023"/>
                        <a14:foregroundMark x1="45519" y1="68023" x2="45519" y2="68023"/>
                        <a14:foregroundMark x1="45991" y1="67054" x2="45991" y2="67054"/>
                        <a14:foregroundMark x1="51887" y1="73256" x2="54245" y2="77713"/>
                        <a14:foregroundMark x1="54245" y1="77132" x2="54245" y2="77132"/>
                        <a14:foregroundMark x1="41981" y1="82558" x2="41981" y2="82558"/>
                        <a14:foregroundMark x1="41981" y1="78682" x2="41981" y2="78682"/>
                        <a14:foregroundMark x1="30896" y1="82558" x2="30896" y2="82558"/>
                        <a14:foregroundMark x1="30189" y1="73837" x2="30189" y2="73837"/>
                        <a14:foregroundMark x1="30189" y1="65698" x2="32547" y2="61240"/>
                        <a14:foregroundMark x1="37264" y1="55039" x2="37264" y2="55039"/>
                        <a14:foregroundMark x1="41509" y1="53101" x2="41509" y2="53101"/>
                        <a14:foregroundMark x1="62972" y1="55620" x2="62972" y2="55620"/>
                        <a14:foregroundMark x1="71934" y1="51163" x2="71934" y2="51163"/>
                        <a14:foregroundMark x1="71934" y1="50194" x2="71934" y2="50194"/>
                        <a14:foregroundMark x1="39623" y1="84884" x2="39623" y2="84884"/>
                        <a14:foregroundMark x1="30189" y1="89729" x2="30189" y2="89729"/>
                        <a14:foregroundMark x1="30189" y1="91667" x2="30189" y2="91667"/>
                        <a14:foregroundMark x1="30189" y1="92636" x2="30189" y2="94961"/>
                        <a14:foregroundMark x1="30896" y1="94961" x2="30896" y2="94961"/>
                        <a14:foregroundMark x1="36085" y1="97481" x2="36085" y2="97481"/>
                        <a14:backgroundMark x1="11557" y1="51163" x2="11557" y2="51163"/>
                        <a14:backgroundMark x1="66509" y1="24225" x2="66509" y2="24225"/>
                        <a14:backgroundMark x1="63679" y1="42636" x2="63679" y2="42636"/>
                        <a14:backgroundMark x1="23349" y1="54651" x2="23349" y2="54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156" y="2310425"/>
            <a:ext cx="1374063" cy="1876307"/>
          </a:xfrm>
          <a:prstGeom prst="rect">
            <a:avLst/>
          </a:prstGeom>
        </p:spPr>
      </p:pic>
      <p:sp>
        <p:nvSpPr>
          <p:cNvPr id="16" name="Rectangles 4">
            <a:extLst>
              <a:ext uri="{FF2B5EF4-FFF2-40B4-BE49-F238E27FC236}">
                <a16:creationId xmlns="" xmlns:a16="http://schemas.microsoft.com/office/drawing/2014/main" id="{F2BED5D4-15D6-03F7-CCA6-84B596BD913B}"/>
              </a:ext>
            </a:extLst>
          </p:cNvPr>
          <p:cNvSpPr/>
          <p:nvPr/>
        </p:nvSpPr>
        <p:spPr>
          <a:xfrm>
            <a:off x="-6472" y="1990679"/>
            <a:ext cx="2917825" cy="634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Thuỷ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khoảng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58 140 000 km.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="" xmlns:a16="http://schemas.microsoft.com/office/drawing/2014/main" id="{2232F1F3-AF12-1646-7D23-FBCFDE33D0A2}"/>
              </a:ext>
            </a:extLst>
          </p:cNvPr>
          <p:cNvSpPr/>
          <p:nvPr/>
        </p:nvSpPr>
        <p:spPr>
          <a:xfrm rot="5400000" flipH="1">
            <a:off x="1638730" y="2699181"/>
            <a:ext cx="93133" cy="515603"/>
          </a:xfrm>
          <a:prstGeom prst="downArrow">
            <a:avLst>
              <a:gd name="adj1" fmla="val 81001"/>
              <a:gd name="adj2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E92E38B-BCC1-9DED-6B9E-E354C626AA3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7" b="99124" l="9761" r="89805">
                        <a14:foregroundMark x1="66161" y1="92644" x2="66161" y2="92644"/>
                        <a14:foregroundMark x1="57050" y1="99124" x2="57050" y2="99124"/>
                        <a14:foregroundMark x1="25163" y1="61646" x2="25163" y2="61646"/>
                        <a14:foregroundMark x1="32104" y1="63573" x2="32104" y2="63573"/>
                        <a14:backgroundMark x1="11931" y1="71278" x2="11931" y2="71278"/>
                        <a14:backgroundMark x1="16052" y1="70928" x2="16052" y2="70928"/>
                        <a14:backgroundMark x1="20174" y1="71278" x2="20174" y2="71278"/>
                        <a14:backgroundMark x1="21475" y1="70053" x2="21475" y2="70053"/>
                        <a14:backgroundMark x1="17570" y1="69352" x2="17570" y2="69352"/>
                        <a14:backgroundMark x1="15618" y1="69352" x2="15618" y2="69352"/>
                        <a14:backgroundMark x1="37961" y1="59895" x2="37961" y2="59895"/>
                        <a14:backgroundMark x1="42082" y1="59895" x2="42082" y2="59895"/>
                        <a14:backgroundMark x1="34273" y1="58319" x2="34273" y2="58319"/>
                        <a14:backgroundMark x1="32104" y1="61121" x2="32104" y2="61121"/>
                        <a14:backgroundMark x1="42082" y1="62347" x2="42082" y2="62347"/>
                        <a14:backgroundMark x1="42082" y1="58669" x2="42082" y2="58669"/>
                        <a14:backgroundMark x1="9328" y1="60420" x2="9328" y2="60420"/>
                        <a14:backgroundMark x1="41649" y1="61996" x2="41649" y2="61996"/>
                        <a14:backgroundMark x1="29284" y1="84238" x2="29284" y2="84238"/>
                        <a14:backgroundMark x1="40998" y1="57793" x2="40998" y2="57793"/>
                        <a14:backgroundMark x1="35792" y1="60946" x2="35792" y2="60946"/>
                        <a14:backgroundMark x1="43818" y1="60070" x2="43818" y2="60070"/>
                        <a14:backgroundMark x1="40130" y1="60245" x2="40130" y2="60245"/>
                      </a14:backgroundRemoval>
                    </a14:imgEffect>
                  </a14:imgLayer>
                </a14:imgProps>
              </a:ext>
            </a:extLst>
          </a:blip>
          <a:srcRect b="3532"/>
          <a:stretch/>
        </p:blipFill>
        <p:spPr>
          <a:xfrm>
            <a:off x="2721180" y="2504796"/>
            <a:ext cx="1581530" cy="2245636"/>
          </a:xfrm>
          <a:prstGeom prst="rect">
            <a:avLst/>
          </a:prstGeom>
        </p:spPr>
      </p:pic>
      <p:sp>
        <p:nvSpPr>
          <p:cNvPr id="21" name="Rectangles 5">
            <a:extLst>
              <a:ext uri="{FF2B5EF4-FFF2-40B4-BE49-F238E27FC236}">
                <a16:creationId xmlns="" xmlns:a16="http://schemas.microsoft.com/office/drawing/2014/main" id="{F19ECD22-5FE9-FDDF-7C4E-48CCEDB66894}"/>
              </a:ext>
            </a:extLst>
          </p:cNvPr>
          <p:cNvSpPr/>
          <p:nvPr/>
        </p:nvSpPr>
        <p:spPr>
          <a:xfrm>
            <a:off x="7900" y="4277470"/>
            <a:ext cx="2831317" cy="634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 Kim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khoảng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108 000 000 km.    </a:t>
            </a:r>
          </a:p>
        </p:txBody>
      </p:sp>
      <p:sp>
        <p:nvSpPr>
          <p:cNvPr id="22" name="Rectangles 9">
            <a:extLst>
              <a:ext uri="{FF2B5EF4-FFF2-40B4-BE49-F238E27FC236}">
                <a16:creationId xmlns="" xmlns:a16="http://schemas.microsoft.com/office/drawing/2014/main" id="{4DF45445-5279-617C-2C4D-0F95FADEC233}"/>
              </a:ext>
            </a:extLst>
          </p:cNvPr>
          <p:cNvSpPr/>
          <p:nvPr/>
        </p:nvSpPr>
        <p:spPr>
          <a:xfrm>
            <a:off x="811205" y="411686"/>
            <a:ext cx="2868794" cy="59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Hoả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khoảng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230 000 000 km.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="" xmlns:a16="http://schemas.microsoft.com/office/drawing/2014/main" id="{32212FDB-FD88-4606-7D30-BE875B065D6B}"/>
              </a:ext>
            </a:extLst>
          </p:cNvPr>
          <p:cNvSpPr/>
          <p:nvPr/>
        </p:nvSpPr>
        <p:spPr>
          <a:xfrm rot="5400000" flipH="1">
            <a:off x="1832384" y="3440959"/>
            <a:ext cx="147617" cy="1417238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     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="" xmlns:a16="http://schemas.microsoft.com/office/drawing/2014/main" id="{46F7BA60-41B3-1FA3-ED57-8333D3273F3F}"/>
              </a:ext>
            </a:extLst>
          </p:cNvPr>
          <p:cNvSpPr/>
          <p:nvPr/>
        </p:nvSpPr>
        <p:spPr>
          <a:xfrm rot="5400000" flipH="1">
            <a:off x="2164895" y="-229640"/>
            <a:ext cx="161415" cy="26816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     </a:t>
            </a:r>
          </a:p>
        </p:txBody>
      </p:sp>
      <p:pic>
        <p:nvPicPr>
          <p:cNvPr id="5" name="Ghi tiêu chuẩn 90.mp3">
            <a:hlinkClick r:id="" action="ppaction://media"/>
            <a:extLst>
              <a:ext uri="{FF2B5EF4-FFF2-40B4-BE49-F238E27FC236}">
                <a16:creationId xmlns="" xmlns:a16="http://schemas.microsoft.com/office/drawing/2014/main" id="{EBC7CDAB-C60A-58BF-7872-C9B9AAEB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6502400" y="3696368"/>
            <a:ext cx="139032" cy="139032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221B5685-3C07-C0BB-F819-CDE7B0F51F9D}"/>
              </a:ext>
            </a:extLst>
          </p:cNvPr>
          <p:cNvSpPr/>
          <p:nvPr/>
        </p:nvSpPr>
        <p:spPr>
          <a:xfrm>
            <a:off x="8857214" y="4520821"/>
            <a:ext cx="4578057" cy="236142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lindo robot con corazón. vector aislado del concepto de tecnología de  ciencia de dibujos animados. estilo de dibujos animados plana 18813681  Vector en Vecteezy">
            <a:extLst>
              <a:ext uri="{FF2B5EF4-FFF2-40B4-BE49-F238E27FC236}">
                <a16:creationId xmlns="" xmlns:a16="http://schemas.microsoft.com/office/drawing/2014/main" id="{8C03A228-E4CC-505B-7B12-F10533719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082" b="90510" l="10000" r="90000">
                        <a14:foregroundMark x1="40918" y1="80000" x2="40918" y2="80000"/>
                        <a14:foregroundMark x1="58469" y1="79082" x2="58469" y2="79082"/>
                        <a14:foregroundMark x1="58061" y1="89286" x2="58061" y2="89286"/>
                        <a14:foregroundMark x1="41122" y1="90714" x2="41122" y2="90714"/>
                        <a14:foregroundMark x1="50612" y1="9490" x2="50612" y2="9490"/>
                        <a14:foregroundMark x1="49184" y1="9082" x2="49184" y2="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277" y="3408680"/>
            <a:ext cx="3163691" cy="316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C0AD21FD-758E-E270-65CD-5EFFEA5E1D57}"/>
              </a:ext>
            </a:extLst>
          </p:cNvPr>
          <p:cNvSpPr/>
          <p:nvPr/>
        </p:nvSpPr>
        <p:spPr>
          <a:xfrm>
            <a:off x="572119" y="5303636"/>
            <a:ext cx="9236976" cy="12382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Sao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Kim,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Sao Kim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88ACAB4-3016-94F9-79A1-B88E93826C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173" b="97046" l="4348" r="89674">
                        <a14:foregroundMark x1="13043" y1="56540" x2="13043" y2="56540"/>
                        <a14:foregroundMark x1="4348" y1="58228" x2="4348" y2="58228"/>
                        <a14:foregroundMark x1="31522" y1="91561" x2="31522" y2="91561"/>
                        <a14:foregroundMark x1="33696" y1="91561" x2="33696" y2="91561"/>
                        <a14:foregroundMark x1="33696" y1="91561" x2="33696" y2="91561"/>
                        <a14:foregroundMark x1="23913" y1="93249" x2="23913" y2="93249"/>
                        <a14:foregroundMark x1="23913" y1="93249" x2="23913" y2="93249"/>
                        <a14:foregroundMark x1="43478" y1="97468" x2="43478" y2="97468"/>
                        <a14:foregroundMark x1="48370" y1="12236" x2="48370" y2="12236"/>
                        <a14:foregroundMark x1="48370" y1="12236" x2="48370" y2="12236"/>
                        <a14:foregroundMark x1="33152" y1="11814" x2="33152" y2="11814"/>
                        <a14:foregroundMark x1="36413" y1="7173" x2="44022" y2="11814"/>
                        <a14:foregroundMark x1="48370" y1="16034" x2="48370" y2="16034"/>
                        <a14:backgroundMark x1="2174" y1="37131" x2="2174" y2="37131"/>
                        <a14:backgroundMark x1="20109" y1="37131" x2="20109" y2="37131"/>
                        <a14:backgroundMark x1="63587" y1="39241" x2="63587" y2="39241"/>
                        <a14:backgroundMark x1="63587" y1="39241" x2="63587" y2="39241"/>
                        <a14:backgroundMark x1="63587" y1="39241" x2="63587" y2="39241"/>
                        <a14:backgroundMark x1="63587" y1="40928" x2="63587" y2="42194"/>
                        <a14:backgroundMark x1="75543" y1="47679" x2="75543" y2="47679"/>
                        <a14:backgroundMark x1="10870" y1="64557" x2="10870" y2="64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5675" y="-80585"/>
            <a:ext cx="1335247" cy="1719856"/>
          </a:xfrm>
          <a:prstGeom prst="rect">
            <a:avLst/>
          </a:prstGeom>
        </p:spPr>
      </p:pic>
      <p:pic>
        <p:nvPicPr>
          <p:cNvPr id="8" name="m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3902388" y="4192817"/>
            <a:ext cx="487363" cy="487363"/>
          </a:xfrm>
          <a:prstGeom prst="rect">
            <a:avLst/>
          </a:prstGeom>
        </p:spPr>
      </p:pic>
      <p:pic>
        <p:nvPicPr>
          <p:cNvPr id="12" name="na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900" y="-3603942"/>
            <a:ext cx="487363" cy="487363"/>
          </a:xfrm>
          <a:prstGeom prst="rect">
            <a:avLst/>
          </a:prstGeom>
        </p:spPr>
      </p:pic>
      <p:pic>
        <p:nvPicPr>
          <p:cNvPr id="13" name="việ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56225" y="9819896"/>
            <a:ext cx="487363" cy="487363"/>
          </a:xfrm>
          <a:prstGeom prst="rect">
            <a:avLst/>
          </a:prstGeom>
        </p:spPr>
      </p:pic>
      <p:pic>
        <p:nvPicPr>
          <p:cNvPr id="15" name="2 câu hỏi rô bố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671873" y="91079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71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11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16DAFC3-5A7F-636E-D4A0-B9B50A00F82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-31013" y="-933855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97E60E-1B47-DB17-CAF6-0E3D49220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4" b="97481" l="9906" r="89623">
                        <a14:foregroundMark x1="39623" y1="57364" x2="39623" y2="57364"/>
                        <a14:foregroundMark x1="43160" y1="69574" x2="43160" y2="69574"/>
                        <a14:foregroundMark x1="43160" y1="74806" x2="43160" y2="74806"/>
                        <a14:foregroundMark x1="43160" y1="74806" x2="43160" y2="74806"/>
                        <a14:foregroundMark x1="43160" y1="72287" x2="43160" y2="72287"/>
                        <a14:foregroundMark x1="44811" y1="68605" x2="44811" y2="68605"/>
                        <a14:foregroundMark x1="45519" y1="68023" x2="45519" y2="68023"/>
                        <a14:foregroundMark x1="45519" y1="68023" x2="45519" y2="68023"/>
                        <a14:foregroundMark x1="45991" y1="67054" x2="45991" y2="67054"/>
                        <a14:foregroundMark x1="51887" y1="73256" x2="54245" y2="77713"/>
                        <a14:foregroundMark x1="54245" y1="77132" x2="54245" y2="77132"/>
                        <a14:foregroundMark x1="41981" y1="82558" x2="41981" y2="82558"/>
                        <a14:foregroundMark x1="41981" y1="78682" x2="41981" y2="78682"/>
                        <a14:foregroundMark x1="30896" y1="82558" x2="30896" y2="82558"/>
                        <a14:foregroundMark x1="30189" y1="73837" x2="30189" y2="73837"/>
                        <a14:foregroundMark x1="30189" y1="65698" x2="32547" y2="61240"/>
                        <a14:foregroundMark x1="37264" y1="55039" x2="37264" y2="55039"/>
                        <a14:foregroundMark x1="41509" y1="53101" x2="41509" y2="53101"/>
                        <a14:foregroundMark x1="62972" y1="55620" x2="62972" y2="55620"/>
                        <a14:foregroundMark x1="71934" y1="51163" x2="71934" y2="51163"/>
                        <a14:foregroundMark x1="71934" y1="50194" x2="71934" y2="50194"/>
                        <a14:foregroundMark x1="39623" y1="84884" x2="39623" y2="84884"/>
                        <a14:foregroundMark x1="30189" y1="89729" x2="30189" y2="89729"/>
                        <a14:foregroundMark x1="30189" y1="91667" x2="30189" y2="91667"/>
                        <a14:foregroundMark x1="30189" y1="92636" x2="30189" y2="94961"/>
                        <a14:foregroundMark x1="30896" y1="94961" x2="30896" y2="94961"/>
                        <a14:foregroundMark x1="36085" y1="97481" x2="36085" y2="97481"/>
                        <a14:backgroundMark x1="11557" y1="51163" x2="11557" y2="51163"/>
                        <a14:backgroundMark x1="66509" y1="24225" x2="66509" y2="24225"/>
                        <a14:backgroundMark x1="63679" y1="42636" x2="63679" y2="42636"/>
                        <a14:backgroundMark x1="23349" y1="54651" x2="23349" y2="54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724" y="2330281"/>
            <a:ext cx="1374063" cy="1876307"/>
          </a:xfrm>
          <a:prstGeom prst="rect">
            <a:avLst/>
          </a:prstGeom>
        </p:spPr>
      </p:pic>
      <p:sp>
        <p:nvSpPr>
          <p:cNvPr id="16" name="Rectangles 4">
            <a:extLst>
              <a:ext uri="{FF2B5EF4-FFF2-40B4-BE49-F238E27FC236}">
                <a16:creationId xmlns="" xmlns:a16="http://schemas.microsoft.com/office/drawing/2014/main" id="{F2BED5D4-15D6-03F7-CCA6-84B596BD913B}"/>
              </a:ext>
            </a:extLst>
          </p:cNvPr>
          <p:cNvSpPr/>
          <p:nvPr/>
        </p:nvSpPr>
        <p:spPr>
          <a:xfrm>
            <a:off x="-9459" y="1954596"/>
            <a:ext cx="2917825" cy="634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Thuỷ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khoảng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58 140 000 km.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="" xmlns:a16="http://schemas.microsoft.com/office/drawing/2014/main" id="{2232F1F3-AF12-1646-7D23-FBCFDE33D0A2}"/>
              </a:ext>
            </a:extLst>
          </p:cNvPr>
          <p:cNvSpPr/>
          <p:nvPr/>
        </p:nvSpPr>
        <p:spPr>
          <a:xfrm rot="5400000" flipH="1">
            <a:off x="1638730" y="2699181"/>
            <a:ext cx="93133" cy="515603"/>
          </a:xfrm>
          <a:prstGeom prst="downArrow">
            <a:avLst>
              <a:gd name="adj1" fmla="val 81001"/>
              <a:gd name="adj2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E92E38B-BCC1-9DED-6B9E-E354C626AA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7" b="99124" l="9761" r="89805">
                        <a14:foregroundMark x1="66161" y1="92644" x2="66161" y2="92644"/>
                        <a14:foregroundMark x1="57050" y1="99124" x2="57050" y2="99124"/>
                        <a14:foregroundMark x1="25163" y1="61646" x2="25163" y2="61646"/>
                        <a14:foregroundMark x1="32104" y1="63573" x2="32104" y2="63573"/>
                        <a14:backgroundMark x1="11931" y1="71278" x2="11931" y2="71278"/>
                        <a14:backgroundMark x1="16052" y1="70928" x2="16052" y2="70928"/>
                        <a14:backgroundMark x1="20174" y1="71278" x2="20174" y2="71278"/>
                        <a14:backgroundMark x1="21475" y1="70053" x2="21475" y2="70053"/>
                        <a14:backgroundMark x1="17570" y1="69352" x2="17570" y2="69352"/>
                        <a14:backgroundMark x1="15618" y1="69352" x2="15618" y2="69352"/>
                        <a14:backgroundMark x1="37961" y1="59895" x2="37961" y2="59895"/>
                        <a14:backgroundMark x1="42082" y1="59895" x2="42082" y2="59895"/>
                        <a14:backgroundMark x1="34273" y1="58319" x2="34273" y2="58319"/>
                        <a14:backgroundMark x1="32104" y1="61121" x2="32104" y2="61121"/>
                        <a14:backgroundMark x1="42082" y1="62347" x2="42082" y2="62347"/>
                        <a14:backgroundMark x1="42082" y1="58669" x2="42082" y2="58669"/>
                        <a14:backgroundMark x1="9328" y1="60420" x2="9328" y2="60420"/>
                        <a14:backgroundMark x1="41649" y1="61996" x2="41649" y2="61996"/>
                      </a14:backgroundRemoval>
                    </a14:imgEffect>
                  </a14:imgLayer>
                </a14:imgProps>
              </a:ext>
            </a:extLst>
          </a:blip>
          <a:srcRect b="3532"/>
          <a:stretch/>
        </p:blipFill>
        <p:spPr>
          <a:xfrm>
            <a:off x="2737352" y="2695028"/>
            <a:ext cx="1581530" cy="2245636"/>
          </a:xfrm>
          <a:prstGeom prst="rect">
            <a:avLst/>
          </a:prstGeom>
        </p:spPr>
      </p:pic>
      <p:sp>
        <p:nvSpPr>
          <p:cNvPr id="21" name="Rectangles 5">
            <a:extLst>
              <a:ext uri="{FF2B5EF4-FFF2-40B4-BE49-F238E27FC236}">
                <a16:creationId xmlns="" xmlns:a16="http://schemas.microsoft.com/office/drawing/2014/main" id="{F19ECD22-5FE9-FDDF-7C4E-48CCEDB66894}"/>
              </a:ext>
            </a:extLst>
          </p:cNvPr>
          <p:cNvSpPr/>
          <p:nvPr/>
        </p:nvSpPr>
        <p:spPr>
          <a:xfrm>
            <a:off x="-31013" y="4225418"/>
            <a:ext cx="2831317" cy="634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 Kim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khoảng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108 000 000 km.    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="" xmlns:a16="http://schemas.microsoft.com/office/drawing/2014/main" id="{32212FDB-FD88-4606-7D30-BE875B065D6B}"/>
              </a:ext>
            </a:extLst>
          </p:cNvPr>
          <p:cNvSpPr/>
          <p:nvPr/>
        </p:nvSpPr>
        <p:spPr>
          <a:xfrm rot="5400000" flipH="1">
            <a:off x="1832384" y="3440959"/>
            <a:ext cx="147617" cy="1417238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     </a:t>
            </a:r>
          </a:p>
        </p:txBody>
      </p:sp>
      <p:pic>
        <p:nvPicPr>
          <p:cNvPr id="30" name="Mai 1__1.m4a">
            <a:hlinkClick r:id="" action="ppaction://media"/>
            <a:extLst>
              <a:ext uri="{FF2B5EF4-FFF2-40B4-BE49-F238E27FC236}">
                <a16:creationId xmlns="" xmlns:a16="http://schemas.microsoft.com/office/drawing/2014/main" id="{BB2296F2-9276-C7BC-D7FD-6A11BBF04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583968" y="2450099"/>
            <a:ext cx="159079" cy="159079"/>
          </a:xfrm>
          <a:prstGeom prst="rect">
            <a:avLst/>
          </a:prstGeom>
        </p:spPr>
      </p:pic>
      <p:pic>
        <p:nvPicPr>
          <p:cNvPr id="5" name="Ghi tiêu chuẩn 90.mp3">
            <a:hlinkClick r:id="" action="ppaction://media"/>
            <a:extLst>
              <a:ext uri="{FF2B5EF4-FFF2-40B4-BE49-F238E27FC236}">
                <a16:creationId xmlns="" xmlns:a16="http://schemas.microsoft.com/office/drawing/2014/main" id="{EBC7CDAB-C60A-58BF-7872-C9B9AAEB60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6502400" y="3696368"/>
            <a:ext cx="139032" cy="139032"/>
          </a:xfrm>
          <a:prstGeom prst="rect">
            <a:avLst/>
          </a:prstGeom>
        </p:spPr>
      </p:pic>
      <p:pic>
        <p:nvPicPr>
          <p:cNvPr id="6" name="Ghi tiêu chuẩn 90.mp3">
            <a:hlinkClick r:id="" action="ppaction://media"/>
            <a:extLst>
              <a:ext uri="{FF2B5EF4-FFF2-40B4-BE49-F238E27FC236}">
                <a16:creationId xmlns="" xmlns:a16="http://schemas.microsoft.com/office/drawing/2014/main" id="{0828756A-AD77-FFBB-9F28-BFC7E47810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03491" y="6040581"/>
            <a:ext cx="449867" cy="449867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221B5685-3C07-C0BB-F819-CDE7B0F51F9D}"/>
              </a:ext>
            </a:extLst>
          </p:cNvPr>
          <p:cNvSpPr/>
          <p:nvPr/>
        </p:nvSpPr>
        <p:spPr>
          <a:xfrm>
            <a:off x="8501511" y="4496571"/>
            <a:ext cx="4578057" cy="236142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lindo robot con corazón. vector aislado del concepto de tecnología de  ciencia de dibujos animados. estilo de dibujos animados plana 18813681  Vector en Vecteezy">
            <a:extLst>
              <a:ext uri="{FF2B5EF4-FFF2-40B4-BE49-F238E27FC236}">
                <a16:creationId xmlns="" xmlns:a16="http://schemas.microsoft.com/office/drawing/2014/main" id="{8C03A228-E4CC-505B-7B12-F10533719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82" b="90510" l="10000" r="90000">
                        <a14:foregroundMark x1="40918" y1="80000" x2="40918" y2="80000"/>
                        <a14:foregroundMark x1="58469" y1="79082" x2="58469" y2="79082"/>
                        <a14:foregroundMark x1="58061" y1="89286" x2="58061" y2="89286"/>
                        <a14:foregroundMark x1="41122" y1="90714" x2="41122" y2="90714"/>
                        <a14:foregroundMark x1="50612" y1="9490" x2="50612" y2="9490"/>
                        <a14:foregroundMark x1="49184" y1="9082" x2="49184" y2="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5" y="3500543"/>
            <a:ext cx="3163691" cy="316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C0AD21FD-758E-E270-65CD-5EFFEA5E1D57}"/>
              </a:ext>
            </a:extLst>
          </p:cNvPr>
          <p:cNvSpPr/>
          <p:nvPr/>
        </p:nvSpPr>
        <p:spPr>
          <a:xfrm>
            <a:off x="1022356" y="5885633"/>
            <a:ext cx="9236976" cy="7890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Sao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Kim,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rgbClr val="3621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5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16DAFC3-5A7F-636E-D4A0-B9B50A00F82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-31013" y="-933855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E92E38B-BCC1-9DED-6B9E-E354C626AA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7" b="99124" l="9761" r="89805">
                        <a14:foregroundMark x1="66161" y1="92644" x2="66161" y2="92644"/>
                        <a14:foregroundMark x1="57050" y1="99124" x2="57050" y2="99124"/>
                        <a14:foregroundMark x1="25163" y1="61646" x2="25163" y2="61646"/>
                        <a14:foregroundMark x1="32104" y1="63573" x2="32104" y2="63573"/>
                        <a14:backgroundMark x1="11931" y1="71278" x2="11931" y2="71278"/>
                        <a14:backgroundMark x1="16052" y1="70928" x2="16052" y2="70928"/>
                        <a14:backgroundMark x1="20174" y1="71278" x2="20174" y2="71278"/>
                        <a14:backgroundMark x1="21475" y1="70053" x2="21475" y2="70053"/>
                        <a14:backgroundMark x1="17570" y1="69352" x2="17570" y2="69352"/>
                        <a14:backgroundMark x1="15618" y1="69352" x2="15618" y2="69352"/>
                        <a14:backgroundMark x1="37961" y1="59895" x2="37961" y2="59895"/>
                        <a14:backgroundMark x1="42082" y1="59895" x2="42082" y2="59895"/>
                        <a14:backgroundMark x1="34273" y1="58319" x2="34273" y2="58319"/>
                        <a14:backgroundMark x1="32104" y1="61121" x2="32104" y2="61121"/>
                        <a14:backgroundMark x1="42082" y1="62347" x2="42082" y2="62347"/>
                        <a14:backgroundMark x1="42082" y1="58669" x2="42082" y2="58669"/>
                        <a14:backgroundMark x1="9328" y1="60420" x2="9328" y2="60420"/>
                        <a14:backgroundMark x1="41649" y1="61996" x2="41649" y2="61996"/>
                      </a14:backgroundRemoval>
                    </a14:imgEffect>
                  </a14:imgLayer>
                </a14:imgProps>
              </a:ext>
            </a:extLst>
          </a:blip>
          <a:srcRect b="3532"/>
          <a:stretch/>
        </p:blipFill>
        <p:spPr>
          <a:xfrm>
            <a:off x="2737352" y="2695028"/>
            <a:ext cx="1581530" cy="2245636"/>
          </a:xfrm>
          <a:prstGeom prst="rect">
            <a:avLst/>
          </a:prstGeom>
        </p:spPr>
      </p:pic>
      <p:sp>
        <p:nvSpPr>
          <p:cNvPr id="21" name="Rectangles 5">
            <a:extLst>
              <a:ext uri="{FF2B5EF4-FFF2-40B4-BE49-F238E27FC236}">
                <a16:creationId xmlns="" xmlns:a16="http://schemas.microsoft.com/office/drawing/2014/main" id="{F19ECD22-5FE9-FDDF-7C4E-48CCEDB66894}"/>
              </a:ext>
            </a:extLst>
          </p:cNvPr>
          <p:cNvSpPr/>
          <p:nvPr/>
        </p:nvSpPr>
        <p:spPr>
          <a:xfrm>
            <a:off x="-31013" y="4225418"/>
            <a:ext cx="2831317" cy="634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 Kim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khoảng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108 000 000 km.    </a:t>
            </a:r>
          </a:p>
        </p:txBody>
      </p:sp>
      <p:sp>
        <p:nvSpPr>
          <p:cNvPr id="22" name="Rectangles 9">
            <a:extLst>
              <a:ext uri="{FF2B5EF4-FFF2-40B4-BE49-F238E27FC236}">
                <a16:creationId xmlns="" xmlns:a16="http://schemas.microsoft.com/office/drawing/2014/main" id="{4DF45445-5279-617C-2C4D-0F95FADEC233}"/>
              </a:ext>
            </a:extLst>
          </p:cNvPr>
          <p:cNvSpPr/>
          <p:nvPr/>
        </p:nvSpPr>
        <p:spPr>
          <a:xfrm>
            <a:off x="743329" y="357280"/>
            <a:ext cx="2868794" cy="59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Hoả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khoảng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230 000 000 km.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="" xmlns:a16="http://schemas.microsoft.com/office/drawing/2014/main" id="{32212FDB-FD88-4606-7D30-BE875B065D6B}"/>
              </a:ext>
            </a:extLst>
          </p:cNvPr>
          <p:cNvSpPr/>
          <p:nvPr/>
        </p:nvSpPr>
        <p:spPr>
          <a:xfrm rot="5400000" flipH="1">
            <a:off x="1832384" y="3440959"/>
            <a:ext cx="147617" cy="1417238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     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="" xmlns:a16="http://schemas.microsoft.com/office/drawing/2014/main" id="{46F7BA60-41B3-1FA3-ED57-8333D3273F3F}"/>
              </a:ext>
            </a:extLst>
          </p:cNvPr>
          <p:cNvSpPr/>
          <p:nvPr/>
        </p:nvSpPr>
        <p:spPr>
          <a:xfrm rot="5400000" flipH="1">
            <a:off x="2164895" y="-229640"/>
            <a:ext cx="161415" cy="26816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     </a:t>
            </a:r>
          </a:p>
        </p:txBody>
      </p:sp>
      <p:pic>
        <p:nvPicPr>
          <p:cNvPr id="5" name="Ghi tiêu chuẩn 90.mp3">
            <a:hlinkClick r:id="" action="ppaction://media"/>
            <a:extLst>
              <a:ext uri="{FF2B5EF4-FFF2-40B4-BE49-F238E27FC236}">
                <a16:creationId xmlns="" xmlns:a16="http://schemas.microsoft.com/office/drawing/2014/main" id="{EBC7CDAB-C60A-58BF-7872-C9B9AAEB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502400" y="3696368"/>
            <a:ext cx="139032" cy="139032"/>
          </a:xfrm>
          <a:prstGeom prst="rect">
            <a:avLst/>
          </a:prstGeom>
        </p:spPr>
      </p:pic>
      <p:pic>
        <p:nvPicPr>
          <p:cNvPr id="6" name="Ghi tiêu chuẩn 90.mp3">
            <a:hlinkClick r:id="" action="ppaction://media"/>
            <a:extLst>
              <a:ext uri="{FF2B5EF4-FFF2-40B4-BE49-F238E27FC236}">
                <a16:creationId xmlns="" xmlns:a16="http://schemas.microsoft.com/office/drawing/2014/main" id="{0828756A-AD77-FFBB-9F28-BFC7E4781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03491" y="6040581"/>
            <a:ext cx="449867" cy="449867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221B5685-3C07-C0BB-F819-CDE7B0F51F9D}"/>
              </a:ext>
            </a:extLst>
          </p:cNvPr>
          <p:cNvSpPr/>
          <p:nvPr/>
        </p:nvSpPr>
        <p:spPr>
          <a:xfrm>
            <a:off x="8501511" y="4496571"/>
            <a:ext cx="4578057" cy="236142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lindo robot con corazón. vector aislado del concepto de tecnología de  ciencia de dibujos animados. estilo de dibujos animados plana 18813681  Vector en Vecteezy">
            <a:extLst>
              <a:ext uri="{FF2B5EF4-FFF2-40B4-BE49-F238E27FC236}">
                <a16:creationId xmlns="" xmlns:a16="http://schemas.microsoft.com/office/drawing/2014/main" id="{8C03A228-E4CC-505B-7B12-F10533719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82" b="90510" l="10000" r="90000">
                        <a14:foregroundMark x1="40918" y1="80000" x2="40918" y2="80000"/>
                        <a14:foregroundMark x1="58469" y1="79082" x2="58469" y2="79082"/>
                        <a14:foregroundMark x1="58061" y1="89286" x2="58061" y2="89286"/>
                        <a14:foregroundMark x1="41122" y1="90714" x2="41122" y2="90714"/>
                        <a14:foregroundMark x1="50612" y1="9490" x2="50612" y2="9490"/>
                        <a14:foregroundMark x1="49184" y1="9082" x2="49184" y2="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5" y="3500543"/>
            <a:ext cx="3163691" cy="316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C0AD21FD-758E-E270-65CD-5EFFEA5E1D57}"/>
              </a:ext>
            </a:extLst>
          </p:cNvPr>
          <p:cNvSpPr/>
          <p:nvPr/>
        </p:nvSpPr>
        <p:spPr>
          <a:xfrm>
            <a:off x="1022356" y="5864269"/>
            <a:ext cx="9236976" cy="718143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Sao Kim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err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>
                <a:solidFill>
                  <a:srgbClr val="3621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rgbClr val="3621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380C9C-2CBE-5576-F953-BDD59729A6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73" b="97046" l="4348" r="89674">
                        <a14:foregroundMark x1="13043" y1="56540" x2="13043" y2="56540"/>
                        <a14:foregroundMark x1="4348" y1="58228" x2="4348" y2="58228"/>
                        <a14:foregroundMark x1="31522" y1="91561" x2="31522" y2="91561"/>
                        <a14:foregroundMark x1="33696" y1="91561" x2="33696" y2="91561"/>
                        <a14:foregroundMark x1="33696" y1="91561" x2="33696" y2="91561"/>
                        <a14:foregroundMark x1="23913" y1="93249" x2="23913" y2="93249"/>
                        <a14:foregroundMark x1="23913" y1="93249" x2="23913" y2="93249"/>
                        <a14:foregroundMark x1="43478" y1="97468" x2="43478" y2="97468"/>
                        <a14:foregroundMark x1="48370" y1="12236" x2="48370" y2="12236"/>
                        <a14:foregroundMark x1="48370" y1="12236" x2="48370" y2="12236"/>
                        <a14:foregroundMark x1="33152" y1="11814" x2="33152" y2="11814"/>
                        <a14:foregroundMark x1="36413" y1="7173" x2="44022" y2="11814"/>
                        <a14:foregroundMark x1="48370" y1="16034" x2="48370" y2="16034"/>
                        <a14:backgroundMark x1="2174" y1="37131" x2="2174" y2="37131"/>
                        <a14:backgroundMark x1="20109" y1="37131" x2="20109" y2="37131"/>
                        <a14:backgroundMark x1="63587" y1="39241" x2="63587" y2="39241"/>
                        <a14:backgroundMark x1="63587" y1="39241" x2="63587" y2="39241"/>
                        <a14:backgroundMark x1="63587" y1="39241" x2="63587" y2="39241"/>
                        <a14:backgroundMark x1="63587" y1="40928" x2="63587" y2="42194"/>
                        <a14:backgroundMark x1="75543" y1="47679" x2="75543" y2="47679"/>
                        <a14:backgroundMark x1="10870" y1="64557" x2="10870" y2="64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553" y="95173"/>
            <a:ext cx="1168460" cy="150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BBE6B2-BECB-A918-645A-C11A2A42536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-184415" y="-938517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72452C88-4D2C-ACAA-47F5-801204702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635934">
            <a:off x="3835271" y="3542166"/>
            <a:ext cx="1820211" cy="1714384"/>
          </a:xfrm>
          <a:prstGeom prst="rect">
            <a:avLst/>
          </a:prstGeom>
        </p:spPr>
      </p:pic>
      <p:pic>
        <p:nvPicPr>
          <p:cNvPr id="4" name="Am-thanh-vo-tay-tra-loi-dung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91664859-2578-CA8F-A0D5-865D1EF50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9707659"/>
            <a:ext cx="316810" cy="3168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903859D3-F2E6-C31D-4938-626564E60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210FEF60-84D3-B5BC-021A-A49F75403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3">
            <a:extLst>
              <a:ext uri="{FF2B5EF4-FFF2-40B4-BE49-F238E27FC236}">
                <a16:creationId xmlns="" xmlns:a16="http://schemas.microsoft.com/office/drawing/2014/main" id="{3C131ED9-A8A9-296A-87DD-9BF3071382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-328022" y="-279260"/>
            <a:ext cx="12637311" cy="73914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83DEEB6-54F6-DFA2-D5E1-F434B93BFB1B}"/>
              </a:ext>
            </a:extLst>
          </p:cNvPr>
          <p:cNvSpPr/>
          <p:nvPr/>
        </p:nvSpPr>
        <p:spPr>
          <a:xfrm>
            <a:off x="2386598" y="1824138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D238C84-AEFF-2AFC-8B94-380378CFB57D}"/>
              </a:ext>
            </a:extLst>
          </p:cNvPr>
          <p:cNvSpPr/>
          <p:nvPr/>
        </p:nvSpPr>
        <p:spPr>
          <a:xfrm>
            <a:off x="3961398" y="1843982"/>
            <a:ext cx="3429000" cy="133191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; &lt; ; =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1BD60CE-2F4E-C09F-204B-887A1A1D45F0}"/>
              </a:ext>
            </a:extLst>
          </p:cNvPr>
          <p:cNvSpPr/>
          <p:nvPr/>
        </p:nvSpPr>
        <p:spPr>
          <a:xfrm>
            <a:off x="1522998" y="4003774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278 992 000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7C5F83D1-58BF-2E34-2D84-582DCD3C3179}"/>
              </a:ext>
            </a:extLst>
          </p:cNvPr>
          <p:cNvSpPr/>
          <p:nvPr/>
        </p:nvSpPr>
        <p:spPr>
          <a:xfrm>
            <a:off x="6501398" y="4003775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278 999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CF03478D-0876-F40E-84F1-2A6816EEFC8B}"/>
              </a:ext>
            </a:extLst>
          </p:cNvPr>
          <p:cNvSpPr/>
          <p:nvPr/>
        </p:nvSpPr>
        <p:spPr>
          <a:xfrm>
            <a:off x="5382304" y="4003774"/>
            <a:ext cx="965200" cy="124936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58B06C79-E8E9-6A08-A583-68293BEEDA76}"/>
              </a:ext>
            </a:extLst>
          </p:cNvPr>
          <p:cNvSpPr/>
          <p:nvPr/>
        </p:nvSpPr>
        <p:spPr>
          <a:xfrm>
            <a:off x="7771398" y="1926530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2337FDB9-F52F-32A5-8326-999FA38D8C6C}"/>
              </a:ext>
            </a:extLst>
          </p:cNvPr>
          <p:cNvSpPr/>
          <p:nvPr/>
        </p:nvSpPr>
        <p:spPr>
          <a:xfrm>
            <a:off x="5396954" y="4012305"/>
            <a:ext cx="950550" cy="1269530"/>
          </a:xfrm>
          <a:prstGeom prst="roundRect">
            <a:avLst>
              <a:gd name="adj" fmla="val 116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 build="p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{2A301279-562F-AC4D-AD5A-A7E5CE9C039B}tf16401369</Template>
  <TotalTime>4032</TotalTime>
  <Words>403</Words>
  <Application>Microsoft Office PowerPoint</Application>
  <PresentationFormat>Widescreen</PresentationFormat>
  <Paragraphs>82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Patrick Hand</vt:lpstr>
      <vt:lpstr>Times New Roman</vt:lpstr>
      <vt:lpstr>等线</vt:lpstr>
      <vt:lpstr>等线 Light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116</cp:revision>
  <dcterms:created xsi:type="dcterms:W3CDTF">2023-08-07T08:44:00Z</dcterms:created>
  <dcterms:modified xsi:type="dcterms:W3CDTF">2025-10-21T02:29:32Z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9F090FA93EEF4772B557EEEA093F5B30_12</vt:lpwstr>
  </property>
  <property fmtid="{D5CDD505-2E9C-101B-9397-08002B2CF9AE}" pid="3" name="KSOProductBuildVer">
    <vt:lpwstr>1033-12.2.0.13215</vt:lpwstr>
  </property>
</Properties>
</file>