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Lst>
  <p:notesMasterIdLst>
    <p:notesMasterId r:id="rId38"/>
  </p:notesMasterIdLst>
  <p:sldIdLst>
    <p:sldId id="257" r:id="rId4"/>
    <p:sldId id="363" r:id="rId5"/>
    <p:sldId id="362" r:id="rId6"/>
    <p:sldId id="345" r:id="rId7"/>
    <p:sldId id="360" r:id="rId8"/>
    <p:sldId id="258" r:id="rId9"/>
    <p:sldId id="260" r:id="rId10"/>
    <p:sldId id="364" r:id="rId11"/>
    <p:sldId id="346" r:id="rId12"/>
    <p:sldId id="348" r:id="rId13"/>
    <p:sldId id="349" r:id="rId14"/>
    <p:sldId id="366" r:id="rId15"/>
    <p:sldId id="365" r:id="rId16"/>
    <p:sldId id="265" r:id="rId17"/>
    <p:sldId id="261" r:id="rId18"/>
    <p:sldId id="367" r:id="rId19"/>
    <p:sldId id="350" r:id="rId20"/>
    <p:sldId id="368" r:id="rId21"/>
    <p:sldId id="369" r:id="rId22"/>
    <p:sldId id="370" r:id="rId23"/>
    <p:sldId id="371" r:id="rId24"/>
    <p:sldId id="372" r:id="rId25"/>
    <p:sldId id="373" r:id="rId26"/>
    <p:sldId id="356" r:id="rId27"/>
    <p:sldId id="374" r:id="rId28"/>
    <p:sldId id="375" r:id="rId29"/>
    <p:sldId id="376" r:id="rId30"/>
    <p:sldId id="276" r:id="rId31"/>
    <p:sldId id="377" r:id="rId32"/>
    <p:sldId id="378" r:id="rId33"/>
    <p:sldId id="379" r:id="rId34"/>
    <p:sldId id="380" r:id="rId35"/>
    <p:sldId id="357" r:id="rId36"/>
    <p:sldId id="279"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8" d="100"/>
          <a:sy n="68" d="100"/>
        </p:scale>
        <p:origin x="750" y="7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C0615D-61E7-4A52-9FCD-04F2A43D6ED1}" type="datetimeFigureOut">
              <a:rPr lang="en-US" smtClean="0"/>
              <a:t>10/24/2024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F29732-35E0-4289-A9C9-8CA9194386C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F29732-35E0-4289-A9C9-8CA9194386C4}" type="slidenum">
              <a:rPr lang="en-US" smtClean="0"/>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g10279305d17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4" name="Google Shape;834;g10279305d17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g10279305d17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0" name="Google Shape;1050;g10279305d17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1"/>
        <p:cNvGrpSpPr/>
        <p:nvPr/>
      </p:nvGrpSpPr>
      <p:grpSpPr>
        <a:xfrm>
          <a:off x="0" y="0"/>
          <a:ext cx="0" cy="0"/>
          <a:chOff x="0" y="0"/>
          <a:chExt cx="0" cy="0"/>
        </a:xfrm>
      </p:grpSpPr>
      <p:sp>
        <p:nvSpPr>
          <p:cNvPr id="1522" name="Google Shape;1522;g10279305d17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3" name="Google Shape;1523;g10279305d17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1"/>
        <p:cNvGrpSpPr/>
        <p:nvPr/>
      </p:nvGrpSpPr>
      <p:grpSpPr>
        <a:xfrm>
          <a:off x="0" y="0"/>
          <a:ext cx="0" cy="0"/>
          <a:chOff x="0" y="0"/>
          <a:chExt cx="0" cy="0"/>
        </a:xfrm>
      </p:grpSpPr>
      <p:sp>
        <p:nvSpPr>
          <p:cNvPr id="1522" name="Google Shape;1522;g10279305d17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3" name="Google Shape;1523;g10279305d17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7"/>
        <p:cNvGrpSpPr/>
        <p:nvPr/>
      </p:nvGrpSpPr>
      <p:grpSpPr>
        <a:xfrm>
          <a:off x="0" y="0"/>
          <a:ext cx="0" cy="0"/>
          <a:chOff x="0" y="0"/>
          <a:chExt cx="0" cy="0"/>
        </a:xfrm>
      </p:grpSpPr>
      <p:sp>
        <p:nvSpPr>
          <p:cNvPr id="1458" name="Google Shape;1458;g10279305d17_0_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9" name="Google Shape;1459;g10279305d17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2024/10/24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2024/10/24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2BC06045-2C90-47E5-A946-46B806D812C9}" type="datetimeFigureOut">
              <a:rPr lang="zh-CN" altLang="en-US" smtClean="0"/>
              <a:t>2024/10/24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2BC06045-2C90-47E5-A946-46B806D812C9}" type="datetimeFigureOut">
              <a:rPr lang="zh-CN" altLang="en-US" smtClean="0"/>
              <a:t>2024/10/24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2BC06045-2C90-47E5-A946-46B806D812C9}" type="datetimeFigureOut">
              <a:rPr lang="zh-CN" altLang="en-US" smtClean="0"/>
              <a:t>2024/10/24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BC06045-2C90-47E5-A946-46B806D812C9}" type="datetimeFigureOut">
              <a:rPr lang="zh-CN" altLang="en-US" smtClean="0"/>
              <a:t>2024/10/24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2BC06045-2C90-47E5-A946-46B806D812C9}" type="datetimeFigureOut">
              <a:rPr lang="zh-CN" altLang="en-US" smtClean="0"/>
              <a:t>2024/10/24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2BC06045-2C90-47E5-A946-46B806D812C9}" type="datetimeFigureOut">
              <a:rPr lang="zh-CN" altLang="en-US" smtClean="0"/>
              <a:t>2024/10/24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2024/10/24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2024/10/24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rot="-640">
            <a:off x="1795800" y="644395"/>
            <a:ext cx="8600400" cy="1933600"/>
          </a:xfrm>
          <a:prstGeom prst="rect">
            <a:avLst/>
          </a:prstGeom>
        </p:spPr>
        <p:txBody>
          <a:bodyPr spcFirstLastPara="1" wrap="square" lIns="91425" tIns="91425" rIns="91425" bIns="91425" anchor="t" anchorCtr="0">
            <a:noAutofit/>
          </a:bodyPr>
          <a:lstStyle>
            <a:lvl1pPr lvl="0" algn="ctr">
              <a:spcBef>
                <a:spcPts val="0"/>
              </a:spcBef>
              <a:spcAft>
                <a:spcPts val="0"/>
              </a:spcAft>
              <a:buSzPts val="5200"/>
              <a:buNone/>
              <a:defRPr sz="6400" b="0">
                <a:latin typeface="Hammersmith One"/>
                <a:ea typeface="Hammersmith One"/>
                <a:cs typeface="Hammersmith One"/>
                <a:sym typeface="Hammersmith One"/>
              </a:defRPr>
            </a:lvl1pPr>
            <a:lvl2pPr lvl="1" algn="ctr">
              <a:spcBef>
                <a:spcPts val="0"/>
              </a:spcBef>
              <a:spcAft>
                <a:spcPts val="0"/>
              </a:spcAft>
              <a:buSzPts val="5200"/>
              <a:buNone/>
              <a:defRPr sz="6935"/>
            </a:lvl2pPr>
            <a:lvl3pPr lvl="2" algn="ctr">
              <a:spcBef>
                <a:spcPts val="0"/>
              </a:spcBef>
              <a:spcAft>
                <a:spcPts val="0"/>
              </a:spcAft>
              <a:buSzPts val="5200"/>
              <a:buNone/>
              <a:defRPr sz="6935"/>
            </a:lvl3pPr>
            <a:lvl4pPr lvl="3" algn="ctr">
              <a:spcBef>
                <a:spcPts val="0"/>
              </a:spcBef>
              <a:spcAft>
                <a:spcPts val="0"/>
              </a:spcAft>
              <a:buSzPts val="5200"/>
              <a:buNone/>
              <a:defRPr sz="6935"/>
            </a:lvl4pPr>
            <a:lvl5pPr lvl="4" algn="ctr">
              <a:spcBef>
                <a:spcPts val="0"/>
              </a:spcBef>
              <a:spcAft>
                <a:spcPts val="0"/>
              </a:spcAft>
              <a:buSzPts val="5200"/>
              <a:buNone/>
              <a:defRPr sz="6935"/>
            </a:lvl5pPr>
            <a:lvl6pPr lvl="5" algn="ctr">
              <a:spcBef>
                <a:spcPts val="0"/>
              </a:spcBef>
              <a:spcAft>
                <a:spcPts val="0"/>
              </a:spcAft>
              <a:buSzPts val="5200"/>
              <a:buNone/>
              <a:defRPr sz="6935"/>
            </a:lvl6pPr>
            <a:lvl7pPr lvl="6" algn="ctr">
              <a:spcBef>
                <a:spcPts val="0"/>
              </a:spcBef>
              <a:spcAft>
                <a:spcPts val="0"/>
              </a:spcAft>
              <a:buSzPts val="5200"/>
              <a:buNone/>
              <a:defRPr sz="6935"/>
            </a:lvl7pPr>
            <a:lvl8pPr lvl="7" algn="ctr">
              <a:spcBef>
                <a:spcPts val="0"/>
              </a:spcBef>
              <a:spcAft>
                <a:spcPts val="0"/>
              </a:spcAft>
              <a:buSzPts val="5200"/>
              <a:buNone/>
              <a:defRPr sz="6935"/>
            </a:lvl8pPr>
            <a:lvl9pPr lvl="8" algn="ctr">
              <a:spcBef>
                <a:spcPts val="0"/>
              </a:spcBef>
              <a:spcAft>
                <a:spcPts val="0"/>
              </a:spcAft>
              <a:buSzPts val="5200"/>
              <a:buNone/>
              <a:defRPr sz="6935"/>
            </a:lvl9pPr>
          </a:lstStyle>
          <a:p>
            <a:endParaRPr/>
          </a:p>
        </p:txBody>
      </p:sp>
      <p:sp>
        <p:nvSpPr>
          <p:cNvPr id="10" name="Google Shape;10;p2"/>
          <p:cNvSpPr txBox="1">
            <a:spLocks noGrp="1"/>
          </p:cNvSpPr>
          <p:nvPr>
            <p:ph type="subTitle" idx="1"/>
          </p:nvPr>
        </p:nvSpPr>
        <p:spPr>
          <a:xfrm>
            <a:off x="4908800" y="2779767"/>
            <a:ext cx="2374400" cy="522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35">
                <a:latin typeface="Arimo"/>
                <a:ea typeface="Arimo"/>
                <a:cs typeface="Arimo"/>
                <a:sym typeface="Arimo"/>
              </a:defRPr>
            </a:lvl1pPr>
            <a:lvl2pPr lvl="1" algn="ctr">
              <a:lnSpc>
                <a:spcPct val="100000"/>
              </a:lnSpc>
              <a:spcBef>
                <a:spcPts val="0"/>
              </a:spcBef>
              <a:spcAft>
                <a:spcPts val="0"/>
              </a:spcAft>
              <a:buSzPts val="2800"/>
              <a:buNone/>
              <a:defRPr sz="3735"/>
            </a:lvl2pPr>
            <a:lvl3pPr lvl="2" algn="ctr">
              <a:lnSpc>
                <a:spcPct val="100000"/>
              </a:lnSpc>
              <a:spcBef>
                <a:spcPts val="0"/>
              </a:spcBef>
              <a:spcAft>
                <a:spcPts val="0"/>
              </a:spcAft>
              <a:buSzPts val="2800"/>
              <a:buNone/>
              <a:defRPr sz="3735"/>
            </a:lvl3pPr>
            <a:lvl4pPr lvl="3" algn="ctr">
              <a:lnSpc>
                <a:spcPct val="100000"/>
              </a:lnSpc>
              <a:spcBef>
                <a:spcPts val="0"/>
              </a:spcBef>
              <a:spcAft>
                <a:spcPts val="0"/>
              </a:spcAft>
              <a:buSzPts val="2800"/>
              <a:buNone/>
              <a:defRPr sz="3735"/>
            </a:lvl4pPr>
            <a:lvl5pPr lvl="4" algn="ctr">
              <a:lnSpc>
                <a:spcPct val="100000"/>
              </a:lnSpc>
              <a:spcBef>
                <a:spcPts val="0"/>
              </a:spcBef>
              <a:spcAft>
                <a:spcPts val="0"/>
              </a:spcAft>
              <a:buSzPts val="2800"/>
              <a:buNone/>
              <a:defRPr sz="3735"/>
            </a:lvl5pPr>
            <a:lvl6pPr lvl="5" algn="ctr">
              <a:lnSpc>
                <a:spcPct val="100000"/>
              </a:lnSpc>
              <a:spcBef>
                <a:spcPts val="0"/>
              </a:spcBef>
              <a:spcAft>
                <a:spcPts val="0"/>
              </a:spcAft>
              <a:buSzPts val="2800"/>
              <a:buNone/>
              <a:defRPr sz="3735"/>
            </a:lvl6pPr>
            <a:lvl7pPr lvl="6" algn="ctr">
              <a:lnSpc>
                <a:spcPct val="100000"/>
              </a:lnSpc>
              <a:spcBef>
                <a:spcPts val="0"/>
              </a:spcBef>
              <a:spcAft>
                <a:spcPts val="0"/>
              </a:spcAft>
              <a:buSzPts val="2800"/>
              <a:buNone/>
              <a:defRPr sz="3735"/>
            </a:lvl7pPr>
            <a:lvl8pPr lvl="7" algn="ctr">
              <a:lnSpc>
                <a:spcPct val="100000"/>
              </a:lnSpc>
              <a:spcBef>
                <a:spcPts val="0"/>
              </a:spcBef>
              <a:spcAft>
                <a:spcPts val="0"/>
              </a:spcAft>
              <a:buSzPts val="2800"/>
              <a:buNone/>
              <a:defRPr sz="3735"/>
            </a:lvl8pPr>
            <a:lvl9pPr lvl="8" algn="ctr">
              <a:lnSpc>
                <a:spcPct val="100000"/>
              </a:lnSpc>
              <a:spcBef>
                <a:spcPts val="0"/>
              </a:spcBef>
              <a:spcAft>
                <a:spcPts val="0"/>
              </a:spcAft>
              <a:buSzPts val="2800"/>
              <a:buNone/>
              <a:defRPr sz="3735"/>
            </a:lvl9pPr>
          </a:lstStyle>
          <a:p>
            <a:endParaRPr/>
          </a:p>
        </p:txBody>
      </p:sp>
      <p:sp>
        <p:nvSpPr>
          <p:cNvPr id="11" name="Google Shape;11;p2"/>
          <p:cNvSpPr/>
          <p:nvPr/>
        </p:nvSpPr>
        <p:spPr>
          <a:xfrm>
            <a:off x="11166379" y="-43533"/>
            <a:ext cx="1082663" cy="1446807"/>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rot="5400000">
            <a:off x="10021109" y="4820611"/>
            <a:ext cx="225994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rot="5400000">
            <a:off x="9676786" y="5447519"/>
            <a:ext cx="2689407"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33489" y="-252706"/>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51932" y="-613769"/>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552949" y="806161"/>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9433" y="4058671"/>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18" name="Google Shape;18;p2"/>
          <p:cNvSpPr/>
          <p:nvPr/>
        </p:nvSpPr>
        <p:spPr>
          <a:xfrm rot="-5274916">
            <a:off x="483311" y="6132198"/>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0246" y="6241383"/>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1"/>
        </a:solidFill>
        <a:effectLst/>
      </p:bgPr>
    </p:bg>
    <p:spTree>
      <p:nvGrpSpPr>
        <p:cNvPr id="1" name="Shape 20"/>
        <p:cNvGrpSpPr/>
        <p:nvPr/>
      </p:nvGrpSpPr>
      <p:grpSpPr>
        <a:xfrm>
          <a:off x="0" y="0"/>
          <a:ext cx="0" cy="0"/>
          <a:chOff x="0" y="0"/>
          <a:chExt cx="0" cy="0"/>
        </a:xfrm>
      </p:grpSpPr>
      <p:sp>
        <p:nvSpPr>
          <p:cNvPr id="21" name="Google Shape;21;p3"/>
          <p:cNvSpPr txBox="1">
            <a:spLocks noGrp="1"/>
          </p:cNvSpPr>
          <p:nvPr>
            <p:ph type="title" hasCustomPrompt="1"/>
          </p:nvPr>
        </p:nvSpPr>
        <p:spPr>
          <a:xfrm flipH="1">
            <a:off x="6919067" y="1284000"/>
            <a:ext cx="3129200" cy="161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10000"/>
            </a:lvl1pPr>
            <a:lvl2pPr lvl="1" algn="r" rtl="0">
              <a:spcBef>
                <a:spcPts val="0"/>
              </a:spcBef>
              <a:spcAft>
                <a:spcPts val="0"/>
              </a:spcAft>
              <a:buClr>
                <a:schemeClr val="dk1"/>
              </a:buClr>
              <a:buSzPts val="2500"/>
              <a:buNone/>
              <a:defRPr sz="3335">
                <a:solidFill>
                  <a:schemeClr val="dk1"/>
                </a:solidFill>
              </a:defRPr>
            </a:lvl2pPr>
            <a:lvl3pPr lvl="2" algn="r" rtl="0">
              <a:spcBef>
                <a:spcPts val="0"/>
              </a:spcBef>
              <a:spcAft>
                <a:spcPts val="0"/>
              </a:spcAft>
              <a:buClr>
                <a:schemeClr val="dk1"/>
              </a:buClr>
              <a:buSzPts val="2500"/>
              <a:buNone/>
              <a:defRPr sz="3335">
                <a:solidFill>
                  <a:schemeClr val="dk1"/>
                </a:solidFill>
              </a:defRPr>
            </a:lvl3pPr>
            <a:lvl4pPr lvl="3" algn="r" rtl="0">
              <a:spcBef>
                <a:spcPts val="0"/>
              </a:spcBef>
              <a:spcAft>
                <a:spcPts val="0"/>
              </a:spcAft>
              <a:buClr>
                <a:schemeClr val="dk1"/>
              </a:buClr>
              <a:buSzPts val="2500"/>
              <a:buNone/>
              <a:defRPr sz="3335">
                <a:solidFill>
                  <a:schemeClr val="dk1"/>
                </a:solidFill>
              </a:defRPr>
            </a:lvl4pPr>
            <a:lvl5pPr lvl="4" algn="r" rtl="0">
              <a:spcBef>
                <a:spcPts val="0"/>
              </a:spcBef>
              <a:spcAft>
                <a:spcPts val="0"/>
              </a:spcAft>
              <a:buClr>
                <a:schemeClr val="dk1"/>
              </a:buClr>
              <a:buSzPts val="2500"/>
              <a:buNone/>
              <a:defRPr sz="3335">
                <a:solidFill>
                  <a:schemeClr val="dk1"/>
                </a:solidFill>
              </a:defRPr>
            </a:lvl5pPr>
            <a:lvl6pPr lvl="5" algn="r" rtl="0">
              <a:spcBef>
                <a:spcPts val="0"/>
              </a:spcBef>
              <a:spcAft>
                <a:spcPts val="0"/>
              </a:spcAft>
              <a:buClr>
                <a:schemeClr val="dk1"/>
              </a:buClr>
              <a:buSzPts val="2500"/>
              <a:buNone/>
              <a:defRPr sz="3335">
                <a:solidFill>
                  <a:schemeClr val="dk1"/>
                </a:solidFill>
              </a:defRPr>
            </a:lvl6pPr>
            <a:lvl7pPr lvl="6" algn="r" rtl="0">
              <a:spcBef>
                <a:spcPts val="0"/>
              </a:spcBef>
              <a:spcAft>
                <a:spcPts val="0"/>
              </a:spcAft>
              <a:buClr>
                <a:schemeClr val="dk1"/>
              </a:buClr>
              <a:buSzPts val="2500"/>
              <a:buNone/>
              <a:defRPr sz="3335">
                <a:solidFill>
                  <a:schemeClr val="dk1"/>
                </a:solidFill>
              </a:defRPr>
            </a:lvl7pPr>
            <a:lvl8pPr lvl="7" algn="r" rtl="0">
              <a:spcBef>
                <a:spcPts val="0"/>
              </a:spcBef>
              <a:spcAft>
                <a:spcPts val="0"/>
              </a:spcAft>
              <a:buClr>
                <a:schemeClr val="dk1"/>
              </a:buClr>
              <a:buSzPts val="2500"/>
              <a:buNone/>
              <a:defRPr sz="3335">
                <a:solidFill>
                  <a:schemeClr val="dk1"/>
                </a:solidFill>
              </a:defRPr>
            </a:lvl8pPr>
            <a:lvl9pPr lvl="8" algn="r" rtl="0">
              <a:spcBef>
                <a:spcPts val="0"/>
              </a:spcBef>
              <a:spcAft>
                <a:spcPts val="0"/>
              </a:spcAft>
              <a:buClr>
                <a:schemeClr val="dk1"/>
              </a:buClr>
              <a:buSzPts val="2500"/>
              <a:buNone/>
              <a:defRPr sz="3335">
                <a:solidFill>
                  <a:schemeClr val="dk1"/>
                </a:solidFill>
              </a:defRPr>
            </a:lvl9pPr>
          </a:lstStyle>
          <a:p>
            <a:r>
              <a:t>xx%</a:t>
            </a:r>
          </a:p>
        </p:txBody>
      </p:sp>
      <p:sp>
        <p:nvSpPr>
          <p:cNvPr id="22" name="Google Shape;22;p3"/>
          <p:cNvSpPr txBox="1">
            <a:spLocks noGrp="1"/>
          </p:cNvSpPr>
          <p:nvPr>
            <p:ph type="title" idx="2"/>
          </p:nvPr>
        </p:nvSpPr>
        <p:spPr>
          <a:xfrm>
            <a:off x="5580267" y="3114533"/>
            <a:ext cx="5806800" cy="11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5465"/>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3" name="Google Shape;23;p3"/>
          <p:cNvSpPr txBox="1">
            <a:spLocks noGrp="1"/>
          </p:cNvSpPr>
          <p:nvPr>
            <p:ph type="subTitle" idx="1"/>
          </p:nvPr>
        </p:nvSpPr>
        <p:spPr>
          <a:xfrm>
            <a:off x="6745667" y="4170900"/>
            <a:ext cx="3476000" cy="88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5"/>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24" name="Google Shape;24;p3"/>
          <p:cNvSpPr/>
          <p:nvPr/>
        </p:nvSpPr>
        <p:spPr>
          <a:xfrm rot="10800000">
            <a:off x="-37446" y="54809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3"/>
          <p:cNvSpPr/>
          <p:nvPr/>
        </p:nvSpPr>
        <p:spPr>
          <a:xfrm rot="-5400000">
            <a:off x="207393" y="-1038468"/>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3"/>
          <p:cNvSpPr/>
          <p:nvPr/>
        </p:nvSpPr>
        <p:spPr>
          <a:xfrm rot="-5400000">
            <a:off x="174901" y="-1523430"/>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3"/>
          <p:cNvSpPr/>
          <p:nvPr/>
        </p:nvSpPr>
        <p:spPr>
          <a:xfrm rot="10800000">
            <a:off x="11183356" y="5878645"/>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3"/>
          <p:cNvSpPr/>
          <p:nvPr/>
        </p:nvSpPr>
        <p:spPr>
          <a:xfrm rot="10800000">
            <a:off x="9646144" y="5963792"/>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3"/>
          <p:cNvSpPr/>
          <p:nvPr/>
        </p:nvSpPr>
        <p:spPr>
          <a:xfrm rot="10800000">
            <a:off x="11480956" y="5639288"/>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3"/>
          <p:cNvSpPr/>
          <p:nvPr/>
        </p:nvSpPr>
        <p:spPr>
          <a:xfrm rot="10800000">
            <a:off x="11702495" y="-157872"/>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31" name="Google Shape;31;p3"/>
          <p:cNvSpPr/>
          <p:nvPr/>
        </p:nvSpPr>
        <p:spPr>
          <a:xfrm rot="5525084">
            <a:off x="10949377" y="-433933"/>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3"/>
          <p:cNvSpPr/>
          <p:nvPr/>
        </p:nvSpPr>
        <p:spPr>
          <a:xfrm rot="10800000">
            <a:off x="10568175" y="-82008"/>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lt1"/>
        </a:solidFill>
        <a:effectLst/>
      </p:bgPr>
    </p:bg>
    <p:spTree>
      <p:nvGrpSpPr>
        <p:cNvPr id="1" name="Shape 33"/>
        <p:cNvGrpSpPr/>
        <p:nvPr/>
      </p:nvGrpSpPr>
      <p:grpSpPr>
        <a:xfrm>
          <a:off x="0" y="0"/>
          <a:ext cx="0" cy="0"/>
          <a:chOff x="0" y="0"/>
          <a:chExt cx="0" cy="0"/>
        </a:xfrm>
      </p:grpSpPr>
      <p:sp>
        <p:nvSpPr>
          <p:cNvPr id="34" name="Google Shape;34;p4"/>
          <p:cNvSpPr txBox="1">
            <a:spLocks noGrp="1"/>
          </p:cNvSpPr>
          <p:nvPr>
            <p:ph type="body" idx="1"/>
          </p:nvPr>
        </p:nvSpPr>
        <p:spPr>
          <a:xfrm>
            <a:off x="914400" y="1342267"/>
            <a:ext cx="10363200" cy="4801600"/>
          </a:xfrm>
          <a:prstGeom prst="rect">
            <a:avLst/>
          </a:prstGeom>
        </p:spPr>
        <p:txBody>
          <a:bodyPr spcFirstLastPara="1" wrap="square" lIns="91425" tIns="91425" rIns="91425" bIns="91425" anchor="t" anchorCtr="0">
            <a:noAutofit/>
          </a:bodyPr>
          <a:lstStyle>
            <a:lvl1pPr marL="609600" lvl="0" indent="-423545">
              <a:spcBef>
                <a:spcPts val="0"/>
              </a:spcBef>
              <a:spcAft>
                <a:spcPts val="0"/>
              </a:spcAft>
              <a:buSzPts val="1400"/>
              <a:buAutoNum type="arabicPeriod"/>
              <a:defRPr sz="1600"/>
            </a:lvl1pPr>
            <a:lvl2pPr marL="1219200" lvl="1" indent="-423545">
              <a:spcBef>
                <a:spcPts val="0"/>
              </a:spcBef>
              <a:spcAft>
                <a:spcPts val="0"/>
              </a:spcAft>
              <a:buSzPts val="1400"/>
              <a:buAutoNum type="alphaLcPeriod"/>
              <a:defRPr/>
            </a:lvl2pPr>
            <a:lvl3pPr marL="1828800" lvl="2" indent="-423545">
              <a:spcBef>
                <a:spcPts val="0"/>
              </a:spcBef>
              <a:spcAft>
                <a:spcPts val="0"/>
              </a:spcAft>
              <a:buSzPts val="1400"/>
              <a:buAutoNum type="romanLcPeriod"/>
              <a:defRPr/>
            </a:lvl3pPr>
            <a:lvl4pPr marL="2438400" lvl="3" indent="-423545">
              <a:spcBef>
                <a:spcPts val="0"/>
              </a:spcBef>
              <a:spcAft>
                <a:spcPts val="0"/>
              </a:spcAft>
              <a:buSzPts val="1400"/>
              <a:buAutoNum type="arabicPeriod"/>
              <a:defRPr/>
            </a:lvl4pPr>
            <a:lvl5pPr marL="3048000" lvl="4" indent="-423545">
              <a:spcBef>
                <a:spcPts val="0"/>
              </a:spcBef>
              <a:spcAft>
                <a:spcPts val="0"/>
              </a:spcAft>
              <a:buSzPts val="1400"/>
              <a:buAutoNum type="alphaLcPeriod"/>
              <a:defRPr/>
            </a:lvl5pPr>
            <a:lvl6pPr marL="3657600" lvl="5" indent="-423545">
              <a:spcBef>
                <a:spcPts val="0"/>
              </a:spcBef>
              <a:spcAft>
                <a:spcPts val="0"/>
              </a:spcAft>
              <a:buSzPts val="1400"/>
              <a:buAutoNum type="romanLcPeriod"/>
              <a:defRPr/>
            </a:lvl6pPr>
            <a:lvl7pPr marL="4267200" lvl="6" indent="-423545">
              <a:spcBef>
                <a:spcPts val="0"/>
              </a:spcBef>
              <a:spcAft>
                <a:spcPts val="0"/>
              </a:spcAft>
              <a:buSzPts val="1400"/>
              <a:buAutoNum type="arabicPeriod"/>
              <a:defRPr/>
            </a:lvl7pPr>
            <a:lvl8pPr marL="4876800" lvl="7" indent="-423545">
              <a:spcBef>
                <a:spcPts val="0"/>
              </a:spcBef>
              <a:spcAft>
                <a:spcPts val="0"/>
              </a:spcAft>
              <a:buSzPts val="1400"/>
              <a:buAutoNum type="alphaLcPeriod"/>
              <a:defRPr/>
            </a:lvl8pPr>
            <a:lvl9pPr marL="5486400" lvl="8" indent="-423545">
              <a:spcBef>
                <a:spcPts val="0"/>
              </a:spcBef>
              <a:spcAft>
                <a:spcPts val="0"/>
              </a:spcAft>
              <a:buSzPts val="1400"/>
              <a:buAutoNum type="romanLcPeriod"/>
              <a:defRPr/>
            </a:lvl9pPr>
          </a:lstStyle>
          <a:p>
            <a:endParaRPr/>
          </a:p>
        </p:txBody>
      </p:sp>
      <p:sp>
        <p:nvSpPr>
          <p:cNvPr id="35" name="Google Shape;35;p4"/>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6" name="Google Shape;36;p4"/>
          <p:cNvSpPr/>
          <p:nvPr/>
        </p:nvSpPr>
        <p:spPr>
          <a:xfrm rot="-5400000">
            <a:off x="10830430" y="22"/>
            <a:ext cx="1416855" cy="1306311"/>
          </a:xfrm>
          <a:custGeom>
            <a:avLst/>
            <a:gdLst/>
            <a:ahLst/>
            <a:cxnLst/>
            <a:rect l="l" t="t" r="r" b="b"/>
            <a:pathLst>
              <a:path w="31671" h="29200" extrusionOk="0">
                <a:moveTo>
                  <a:pt x="12368" y="1"/>
                </a:moveTo>
                <a:cubicBezTo>
                  <a:pt x="10474" y="1"/>
                  <a:pt x="8642" y="460"/>
                  <a:pt x="7180" y="1612"/>
                </a:cubicBezTo>
                <a:cubicBezTo>
                  <a:pt x="5715" y="2767"/>
                  <a:pt x="4393" y="4267"/>
                  <a:pt x="3631" y="6030"/>
                </a:cubicBezTo>
                <a:cubicBezTo>
                  <a:pt x="2869" y="7792"/>
                  <a:pt x="2393" y="9685"/>
                  <a:pt x="1869" y="11554"/>
                </a:cubicBezTo>
                <a:cubicBezTo>
                  <a:pt x="1036" y="14435"/>
                  <a:pt x="417" y="17364"/>
                  <a:pt x="0" y="20329"/>
                </a:cubicBezTo>
                <a:lnTo>
                  <a:pt x="0" y="29187"/>
                </a:lnTo>
                <a:lnTo>
                  <a:pt x="5929" y="29187"/>
                </a:lnTo>
                <a:cubicBezTo>
                  <a:pt x="5834" y="27735"/>
                  <a:pt x="5882" y="26211"/>
                  <a:pt x="6834" y="25020"/>
                </a:cubicBezTo>
                <a:cubicBezTo>
                  <a:pt x="7203" y="24556"/>
                  <a:pt x="7930" y="24246"/>
                  <a:pt x="8442" y="23960"/>
                </a:cubicBezTo>
                <a:cubicBezTo>
                  <a:pt x="9239" y="23508"/>
                  <a:pt x="10120" y="23413"/>
                  <a:pt x="10990" y="23210"/>
                </a:cubicBezTo>
                <a:cubicBezTo>
                  <a:pt x="11473" y="23093"/>
                  <a:pt x="11885" y="22980"/>
                  <a:pt x="12313" y="22980"/>
                </a:cubicBezTo>
                <a:cubicBezTo>
                  <a:pt x="12580" y="22980"/>
                  <a:pt x="12854" y="23024"/>
                  <a:pt x="13156" y="23139"/>
                </a:cubicBezTo>
                <a:cubicBezTo>
                  <a:pt x="13883" y="23425"/>
                  <a:pt x="14549" y="23877"/>
                  <a:pt x="15097" y="24437"/>
                </a:cubicBezTo>
                <a:cubicBezTo>
                  <a:pt x="16097" y="25425"/>
                  <a:pt x="16859" y="26639"/>
                  <a:pt x="17478" y="27913"/>
                </a:cubicBezTo>
                <a:cubicBezTo>
                  <a:pt x="17681" y="28342"/>
                  <a:pt x="17907" y="28770"/>
                  <a:pt x="18133" y="29199"/>
                </a:cubicBezTo>
                <a:lnTo>
                  <a:pt x="20134" y="29199"/>
                </a:lnTo>
                <a:cubicBezTo>
                  <a:pt x="19729" y="28282"/>
                  <a:pt x="19300" y="27377"/>
                  <a:pt x="18871" y="26496"/>
                </a:cubicBezTo>
                <a:cubicBezTo>
                  <a:pt x="17671" y="24039"/>
                  <a:pt x="15235" y="20742"/>
                  <a:pt x="12281" y="20742"/>
                </a:cubicBezTo>
                <a:cubicBezTo>
                  <a:pt x="12071" y="20742"/>
                  <a:pt x="11859" y="20758"/>
                  <a:pt x="11644" y="20793"/>
                </a:cubicBezTo>
                <a:cubicBezTo>
                  <a:pt x="9787" y="21091"/>
                  <a:pt x="8144" y="21591"/>
                  <a:pt x="6501" y="22520"/>
                </a:cubicBezTo>
                <a:cubicBezTo>
                  <a:pt x="6144" y="22722"/>
                  <a:pt x="5834" y="22960"/>
                  <a:pt x="5536" y="23234"/>
                </a:cubicBezTo>
                <a:cubicBezTo>
                  <a:pt x="5548" y="22877"/>
                  <a:pt x="5596" y="22520"/>
                  <a:pt x="5656" y="22174"/>
                </a:cubicBezTo>
                <a:cubicBezTo>
                  <a:pt x="6322" y="18745"/>
                  <a:pt x="7656" y="14900"/>
                  <a:pt x="11168" y="13673"/>
                </a:cubicBezTo>
                <a:cubicBezTo>
                  <a:pt x="12166" y="13326"/>
                  <a:pt x="13429" y="13070"/>
                  <a:pt x="14602" y="13070"/>
                </a:cubicBezTo>
                <a:cubicBezTo>
                  <a:pt x="15079" y="13070"/>
                  <a:pt x="15542" y="13112"/>
                  <a:pt x="15966" y="13209"/>
                </a:cubicBezTo>
                <a:cubicBezTo>
                  <a:pt x="17431" y="13554"/>
                  <a:pt x="18717" y="15173"/>
                  <a:pt x="19562" y="16376"/>
                </a:cubicBezTo>
                <a:cubicBezTo>
                  <a:pt x="21396" y="19031"/>
                  <a:pt x="22610" y="22067"/>
                  <a:pt x="23086" y="25258"/>
                </a:cubicBezTo>
                <a:cubicBezTo>
                  <a:pt x="23277" y="26568"/>
                  <a:pt x="23527" y="27877"/>
                  <a:pt x="23693" y="29187"/>
                </a:cubicBezTo>
                <a:lnTo>
                  <a:pt x="25503" y="29187"/>
                </a:lnTo>
                <a:cubicBezTo>
                  <a:pt x="25456" y="28794"/>
                  <a:pt x="25396" y="28413"/>
                  <a:pt x="25337" y="28020"/>
                </a:cubicBezTo>
                <a:cubicBezTo>
                  <a:pt x="24991" y="25996"/>
                  <a:pt x="24848" y="23901"/>
                  <a:pt x="24253" y="21924"/>
                </a:cubicBezTo>
                <a:cubicBezTo>
                  <a:pt x="23265" y="18602"/>
                  <a:pt x="21538" y="15090"/>
                  <a:pt x="18979" y="12804"/>
                </a:cubicBezTo>
                <a:cubicBezTo>
                  <a:pt x="17637" y="11589"/>
                  <a:pt x="16373" y="11135"/>
                  <a:pt x="14654" y="11135"/>
                </a:cubicBezTo>
                <a:cubicBezTo>
                  <a:pt x="14588" y="11135"/>
                  <a:pt x="14522" y="11136"/>
                  <a:pt x="14454" y="11137"/>
                </a:cubicBezTo>
                <a:cubicBezTo>
                  <a:pt x="12621" y="11161"/>
                  <a:pt x="10751" y="11590"/>
                  <a:pt x="9180" y="12578"/>
                </a:cubicBezTo>
                <a:cubicBezTo>
                  <a:pt x="7168" y="13864"/>
                  <a:pt x="5834" y="15912"/>
                  <a:pt x="4953" y="18174"/>
                </a:cubicBezTo>
                <a:cubicBezTo>
                  <a:pt x="5001" y="17781"/>
                  <a:pt x="5072" y="17376"/>
                  <a:pt x="5132" y="16983"/>
                </a:cubicBezTo>
                <a:cubicBezTo>
                  <a:pt x="5489" y="15662"/>
                  <a:pt x="5882" y="14364"/>
                  <a:pt x="6322" y="13054"/>
                </a:cubicBezTo>
                <a:cubicBezTo>
                  <a:pt x="6858" y="11423"/>
                  <a:pt x="7251" y="9720"/>
                  <a:pt x="7977" y="8244"/>
                </a:cubicBezTo>
                <a:cubicBezTo>
                  <a:pt x="8739" y="7089"/>
                  <a:pt x="9739" y="6184"/>
                  <a:pt x="11097" y="6053"/>
                </a:cubicBezTo>
                <a:cubicBezTo>
                  <a:pt x="11494" y="6017"/>
                  <a:pt x="11900" y="6002"/>
                  <a:pt x="12309" y="6002"/>
                </a:cubicBezTo>
                <a:cubicBezTo>
                  <a:pt x="13626" y="6002"/>
                  <a:pt x="14983" y="6154"/>
                  <a:pt x="16264" y="6208"/>
                </a:cubicBezTo>
                <a:cubicBezTo>
                  <a:pt x="16550" y="6220"/>
                  <a:pt x="16824" y="6244"/>
                  <a:pt x="17097" y="6291"/>
                </a:cubicBezTo>
                <a:cubicBezTo>
                  <a:pt x="17502" y="6482"/>
                  <a:pt x="17895" y="6696"/>
                  <a:pt x="18276" y="6934"/>
                </a:cubicBezTo>
                <a:cubicBezTo>
                  <a:pt x="20550" y="8375"/>
                  <a:pt x="22491" y="11006"/>
                  <a:pt x="23455" y="13566"/>
                </a:cubicBezTo>
                <a:cubicBezTo>
                  <a:pt x="24039" y="15197"/>
                  <a:pt x="24539" y="16864"/>
                  <a:pt x="24944" y="18543"/>
                </a:cubicBezTo>
                <a:cubicBezTo>
                  <a:pt x="25408" y="20341"/>
                  <a:pt x="26087" y="22055"/>
                  <a:pt x="26337" y="23913"/>
                </a:cubicBezTo>
                <a:cubicBezTo>
                  <a:pt x="26360" y="24127"/>
                  <a:pt x="26432" y="24329"/>
                  <a:pt x="26539" y="24508"/>
                </a:cubicBezTo>
                <a:cubicBezTo>
                  <a:pt x="26527" y="25056"/>
                  <a:pt x="26503" y="25615"/>
                  <a:pt x="26503" y="26151"/>
                </a:cubicBezTo>
                <a:cubicBezTo>
                  <a:pt x="26503" y="27139"/>
                  <a:pt x="26563" y="28175"/>
                  <a:pt x="26563" y="29187"/>
                </a:cubicBezTo>
                <a:lnTo>
                  <a:pt x="31218" y="29187"/>
                </a:lnTo>
                <a:cubicBezTo>
                  <a:pt x="31218" y="24984"/>
                  <a:pt x="31671" y="20377"/>
                  <a:pt x="30361" y="16352"/>
                </a:cubicBezTo>
                <a:cubicBezTo>
                  <a:pt x="29647" y="14150"/>
                  <a:pt x="28861" y="12030"/>
                  <a:pt x="27587" y="10090"/>
                </a:cubicBezTo>
                <a:cubicBezTo>
                  <a:pt x="27039" y="9256"/>
                  <a:pt x="26634" y="8327"/>
                  <a:pt x="26027" y="7554"/>
                </a:cubicBezTo>
                <a:cubicBezTo>
                  <a:pt x="25444" y="6803"/>
                  <a:pt x="24813" y="6089"/>
                  <a:pt x="24194" y="5363"/>
                </a:cubicBezTo>
                <a:cubicBezTo>
                  <a:pt x="22896" y="3839"/>
                  <a:pt x="21300" y="2458"/>
                  <a:pt x="19407" y="1827"/>
                </a:cubicBezTo>
                <a:cubicBezTo>
                  <a:pt x="17412" y="782"/>
                  <a:pt x="14838" y="1"/>
                  <a:pt x="1236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4"/>
          <p:cNvSpPr/>
          <p:nvPr/>
        </p:nvSpPr>
        <p:spPr>
          <a:xfrm>
            <a:off x="-364503" y="5847480"/>
            <a:ext cx="1278892" cy="1331593"/>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4"/>
          <p:cNvSpPr/>
          <p:nvPr/>
        </p:nvSpPr>
        <p:spPr>
          <a:xfrm rot="10800000">
            <a:off x="-111365" y="-131226"/>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4"/>
          <p:cNvSpPr/>
          <p:nvPr/>
        </p:nvSpPr>
        <p:spPr>
          <a:xfrm rot="10800000">
            <a:off x="692677" y="642193"/>
            <a:ext cx="449807" cy="424403"/>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4"/>
          <p:cNvSpPr/>
          <p:nvPr/>
        </p:nvSpPr>
        <p:spPr>
          <a:xfrm>
            <a:off x="11856678" y="5934330"/>
            <a:ext cx="408172" cy="885385"/>
          </a:xfrm>
          <a:custGeom>
            <a:avLst/>
            <a:gdLst/>
            <a:ahLst/>
            <a:cxnLst/>
            <a:rect l="l" t="t" r="r" b="b"/>
            <a:pathLst>
              <a:path w="6395" h="13871" extrusionOk="0">
                <a:moveTo>
                  <a:pt x="5692" y="0"/>
                </a:moveTo>
                <a:cubicBezTo>
                  <a:pt x="3584" y="381"/>
                  <a:pt x="2013" y="2441"/>
                  <a:pt x="917" y="4429"/>
                </a:cubicBezTo>
                <a:cubicBezTo>
                  <a:pt x="536" y="5108"/>
                  <a:pt x="167" y="5822"/>
                  <a:pt x="96" y="6596"/>
                </a:cubicBezTo>
                <a:cubicBezTo>
                  <a:pt x="1" y="7465"/>
                  <a:pt x="263" y="8323"/>
                  <a:pt x="632" y="9108"/>
                </a:cubicBezTo>
                <a:cubicBezTo>
                  <a:pt x="1751" y="11466"/>
                  <a:pt x="3870" y="13204"/>
                  <a:pt x="6394" y="13871"/>
                </a:cubicBezTo>
                <a:cubicBezTo>
                  <a:pt x="6013" y="9263"/>
                  <a:pt x="5978" y="4632"/>
                  <a:pt x="569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4"/>
          <p:cNvSpPr/>
          <p:nvPr/>
        </p:nvSpPr>
        <p:spPr>
          <a:xfrm>
            <a:off x="11523810" y="5995863"/>
            <a:ext cx="319261" cy="886981"/>
          </a:xfrm>
          <a:custGeom>
            <a:avLst/>
            <a:gdLst/>
            <a:ahLst/>
            <a:cxnLst/>
            <a:rect l="l" t="t" r="r" b="b"/>
            <a:pathLst>
              <a:path w="5002" h="13896" extrusionOk="0">
                <a:moveTo>
                  <a:pt x="4704" y="0"/>
                </a:moveTo>
                <a:cubicBezTo>
                  <a:pt x="3168" y="155"/>
                  <a:pt x="1727" y="1477"/>
                  <a:pt x="1025" y="3001"/>
                </a:cubicBezTo>
                <a:cubicBezTo>
                  <a:pt x="60" y="5108"/>
                  <a:pt x="1" y="7525"/>
                  <a:pt x="870" y="9680"/>
                </a:cubicBezTo>
                <a:cubicBezTo>
                  <a:pt x="1656" y="11561"/>
                  <a:pt x="3132" y="13074"/>
                  <a:pt x="5001" y="13895"/>
                </a:cubicBezTo>
                <a:cubicBezTo>
                  <a:pt x="4739" y="11419"/>
                  <a:pt x="4942" y="8918"/>
                  <a:pt x="4882" y="6418"/>
                </a:cubicBezTo>
                <a:cubicBezTo>
                  <a:pt x="4847" y="4823"/>
                  <a:pt x="4727" y="3239"/>
                  <a:pt x="4727" y="1644"/>
                </a:cubicBezTo>
                <a:cubicBezTo>
                  <a:pt x="4727" y="1096"/>
                  <a:pt x="4716" y="548"/>
                  <a:pt x="470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4"/>
          <p:cNvSpPr/>
          <p:nvPr/>
        </p:nvSpPr>
        <p:spPr>
          <a:xfrm>
            <a:off x="-298566" y="5730901"/>
            <a:ext cx="1360809" cy="1416887"/>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a:off x="-170599" y="-285226"/>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lt1"/>
        </a:solidFill>
        <a:effectLst/>
      </p:bgPr>
    </p:bg>
    <p:spTree>
      <p:nvGrpSpPr>
        <p:cNvPr id="1" name="Shape 44"/>
        <p:cNvGrpSpPr/>
        <p:nvPr/>
      </p:nvGrpSpPr>
      <p:grpSpPr>
        <a:xfrm>
          <a:off x="0" y="0"/>
          <a:ext cx="0" cy="0"/>
          <a:chOff x="0" y="0"/>
          <a:chExt cx="0" cy="0"/>
        </a:xfrm>
      </p:grpSpPr>
      <p:sp>
        <p:nvSpPr>
          <p:cNvPr id="45" name="Google Shape;45;p5"/>
          <p:cNvSpPr txBox="1">
            <a:spLocks noGrp="1"/>
          </p:cNvSpPr>
          <p:nvPr>
            <p:ph type="subTitle" idx="1"/>
          </p:nvPr>
        </p:nvSpPr>
        <p:spPr>
          <a:xfrm>
            <a:off x="6710259" y="4292665"/>
            <a:ext cx="2920000" cy="9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5"/>
            </a:lvl1pPr>
            <a:lvl2pPr lvl="1" rtl="0">
              <a:spcBef>
                <a:spcPts val="0"/>
              </a:spcBef>
              <a:spcAft>
                <a:spcPts val="0"/>
              </a:spcAft>
              <a:buClr>
                <a:schemeClr val="dk1"/>
              </a:buClr>
              <a:buSzPts val="1400"/>
              <a:buNone/>
              <a:defRPr sz="1865">
                <a:solidFill>
                  <a:schemeClr val="dk1"/>
                </a:solidFill>
              </a:defRPr>
            </a:lvl2pPr>
            <a:lvl3pPr lvl="2" rtl="0">
              <a:spcBef>
                <a:spcPts val="0"/>
              </a:spcBef>
              <a:spcAft>
                <a:spcPts val="0"/>
              </a:spcAft>
              <a:buClr>
                <a:schemeClr val="dk1"/>
              </a:buClr>
              <a:buSzPts val="1400"/>
              <a:buNone/>
              <a:defRPr sz="1865">
                <a:solidFill>
                  <a:schemeClr val="dk1"/>
                </a:solidFill>
              </a:defRPr>
            </a:lvl3pPr>
            <a:lvl4pPr lvl="3" rtl="0">
              <a:spcBef>
                <a:spcPts val="0"/>
              </a:spcBef>
              <a:spcAft>
                <a:spcPts val="0"/>
              </a:spcAft>
              <a:buClr>
                <a:schemeClr val="dk1"/>
              </a:buClr>
              <a:buSzPts val="1400"/>
              <a:buNone/>
              <a:defRPr sz="1865">
                <a:solidFill>
                  <a:schemeClr val="dk1"/>
                </a:solidFill>
              </a:defRPr>
            </a:lvl4pPr>
            <a:lvl5pPr lvl="4" rtl="0">
              <a:spcBef>
                <a:spcPts val="0"/>
              </a:spcBef>
              <a:spcAft>
                <a:spcPts val="0"/>
              </a:spcAft>
              <a:buClr>
                <a:schemeClr val="dk1"/>
              </a:buClr>
              <a:buSzPts val="1400"/>
              <a:buNone/>
              <a:defRPr sz="1865">
                <a:solidFill>
                  <a:schemeClr val="dk1"/>
                </a:solidFill>
              </a:defRPr>
            </a:lvl5pPr>
            <a:lvl6pPr lvl="5" rtl="0">
              <a:spcBef>
                <a:spcPts val="0"/>
              </a:spcBef>
              <a:spcAft>
                <a:spcPts val="0"/>
              </a:spcAft>
              <a:buClr>
                <a:schemeClr val="dk1"/>
              </a:buClr>
              <a:buSzPts val="1400"/>
              <a:buNone/>
              <a:defRPr sz="1865">
                <a:solidFill>
                  <a:schemeClr val="dk1"/>
                </a:solidFill>
              </a:defRPr>
            </a:lvl6pPr>
            <a:lvl7pPr lvl="6" rtl="0">
              <a:spcBef>
                <a:spcPts val="0"/>
              </a:spcBef>
              <a:spcAft>
                <a:spcPts val="0"/>
              </a:spcAft>
              <a:buClr>
                <a:schemeClr val="dk1"/>
              </a:buClr>
              <a:buSzPts val="1400"/>
              <a:buNone/>
              <a:defRPr sz="1865">
                <a:solidFill>
                  <a:schemeClr val="dk1"/>
                </a:solidFill>
              </a:defRPr>
            </a:lvl7pPr>
            <a:lvl8pPr lvl="7" rtl="0">
              <a:spcBef>
                <a:spcPts val="0"/>
              </a:spcBef>
              <a:spcAft>
                <a:spcPts val="0"/>
              </a:spcAft>
              <a:buClr>
                <a:schemeClr val="dk1"/>
              </a:buClr>
              <a:buSzPts val="1400"/>
              <a:buNone/>
              <a:defRPr sz="1865">
                <a:solidFill>
                  <a:schemeClr val="dk1"/>
                </a:solidFill>
              </a:defRPr>
            </a:lvl8pPr>
            <a:lvl9pPr lvl="8" rtl="0">
              <a:spcBef>
                <a:spcPts val="0"/>
              </a:spcBef>
              <a:spcAft>
                <a:spcPts val="0"/>
              </a:spcAft>
              <a:buClr>
                <a:schemeClr val="dk1"/>
              </a:buClr>
              <a:buSzPts val="1400"/>
              <a:buNone/>
              <a:defRPr sz="1865">
                <a:solidFill>
                  <a:schemeClr val="dk1"/>
                </a:solidFill>
              </a:defRPr>
            </a:lvl9pPr>
          </a:lstStyle>
          <a:p>
            <a:endParaRPr/>
          </a:p>
        </p:txBody>
      </p:sp>
      <p:sp>
        <p:nvSpPr>
          <p:cNvPr id="46" name="Google Shape;46;p5"/>
          <p:cNvSpPr txBox="1">
            <a:spLocks noGrp="1"/>
          </p:cNvSpPr>
          <p:nvPr>
            <p:ph type="subTitle" idx="2"/>
          </p:nvPr>
        </p:nvSpPr>
        <p:spPr>
          <a:xfrm>
            <a:off x="6710259" y="3758267"/>
            <a:ext cx="2920000" cy="53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47" name="Google Shape;47;p5"/>
          <p:cNvSpPr txBox="1">
            <a:spLocks noGrp="1"/>
          </p:cNvSpPr>
          <p:nvPr>
            <p:ph type="subTitle" idx="3"/>
          </p:nvPr>
        </p:nvSpPr>
        <p:spPr>
          <a:xfrm>
            <a:off x="2561759" y="4292665"/>
            <a:ext cx="2920000" cy="9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5"/>
            </a:lvl1pPr>
            <a:lvl2pPr lvl="1" rtl="0">
              <a:spcBef>
                <a:spcPts val="0"/>
              </a:spcBef>
              <a:spcAft>
                <a:spcPts val="0"/>
              </a:spcAft>
              <a:buClr>
                <a:schemeClr val="dk1"/>
              </a:buClr>
              <a:buSzPts val="1400"/>
              <a:buNone/>
              <a:defRPr sz="1865">
                <a:solidFill>
                  <a:schemeClr val="dk1"/>
                </a:solidFill>
              </a:defRPr>
            </a:lvl2pPr>
            <a:lvl3pPr lvl="2" rtl="0">
              <a:spcBef>
                <a:spcPts val="0"/>
              </a:spcBef>
              <a:spcAft>
                <a:spcPts val="0"/>
              </a:spcAft>
              <a:buClr>
                <a:schemeClr val="dk1"/>
              </a:buClr>
              <a:buSzPts val="1400"/>
              <a:buNone/>
              <a:defRPr sz="1865">
                <a:solidFill>
                  <a:schemeClr val="dk1"/>
                </a:solidFill>
              </a:defRPr>
            </a:lvl3pPr>
            <a:lvl4pPr lvl="3" rtl="0">
              <a:spcBef>
                <a:spcPts val="0"/>
              </a:spcBef>
              <a:spcAft>
                <a:spcPts val="0"/>
              </a:spcAft>
              <a:buClr>
                <a:schemeClr val="dk1"/>
              </a:buClr>
              <a:buSzPts val="1400"/>
              <a:buNone/>
              <a:defRPr sz="1865">
                <a:solidFill>
                  <a:schemeClr val="dk1"/>
                </a:solidFill>
              </a:defRPr>
            </a:lvl4pPr>
            <a:lvl5pPr lvl="4" rtl="0">
              <a:spcBef>
                <a:spcPts val="0"/>
              </a:spcBef>
              <a:spcAft>
                <a:spcPts val="0"/>
              </a:spcAft>
              <a:buClr>
                <a:schemeClr val="dk1"/>
              </a:buClr>
              <a:buSzPts val="1400"/>
              <a:buNone/>
              <a:defRPr sz="1865">
                <a:solidFill>
                  <a:schemeClr val="dk1"/>
                </a:solidFill>
              </a:defRPr>
            </a:lvl5pPr>
            <a:lvl6pPr lvl="5" rtl="0">
              <a:spcBef>
                <a:spcPts val="0"/>
              </a:spcBef>
              <a:spcAft>
                <a:spcPts val="0"/>
              </a:spcAft>
              <a:buClr>
                <a:schemeClr val="dk1"/>
              </a:buClr>
              <a:buSzPts val="1400"/>
              <a:buNone/>
              <a:defRPr sz="1865">
                <a:solidFill>
                  <a:schemeClr val="dk1"/>
                </a:solidFill>
              </a:defRPr>
            </a:lvl6pPr>
            <a:lvl7pPr lvl="6" rtl="0">
              <a:spcBef>
                <a:spcPts val="0"/>
              </a:spcBef>
              <a:spcAft>
                <a:spcPts val="0"/>
              </a:spcAft>
              <a:buClr>
                <a:schemeClr val="dk1"/>
              </a:buClr>
              <a:buSzPts val="1400"/>
              <a:buNone/>
              <a:defRPr sz="1865">
                <a:solidFill>
                  <a:schemeClr val="dk1"/>
                </a:solidFill>
              </a:defRPr>
            </a:lvl7pPr>
            <a:lvl8pPr lvl="7" rtl="0">
              <a:spcBef>
                <a:spcPts val="0"/>
              </a:spcBef>
              <a:spcAft>
                <a:spcPts val="0"/>
              </a:spcAft>
              <a:buClr>
                <a:schemeClr val="dk1"/>
              </a:buClr>
              <a:buSzPts val="1400"/>
              <a:buNone/>
              <a:defRPr sz="1865">
                <a:solidFill>
                  <a:schemeClr val="dk1"/>
                </a:solidFill>
              </a:defRPr>
            </a:lvl8pPr>
            <a:lvl9pPr lvl="8" rtl="0">
              <a:spcBef>
                <a:spcPts val="0"/>
              </a:spcBef>
              <a:spcAft>
                <a:spcPts val="0"/>
              </a:spcAft>
              <a:buClr>
                <a:schemeClr val="dk1"/>
              </a:buClr>
              <a:buSzPts val="1400"/>
              <a:buNone/>
              <a:defRPr sz="1865">
                <a:solidFill>
                  <a:schemeClr val="dk1"/>
                </a:solidFill>
              </a:defRPr>
            </a:lvl9pPr>
          </a:lstStyle>
          <a:p>
            <a:endParaRPr/>
          </a:p>
        </p:txBody>
      </p:sp>
      <p:sp>
        <p:nvSpPr>
          <p:cNvPr id="48" name="Google Shape;48;p5"/>
          <p:cNvSpPr txBox="1">
            <a:spLocks noGrp="1"/>
          </p:cNvSpPr>
          <p:nvPr>
            <p:ph type="subTitle" idx="4"/>
          </p:nvPr>
        </p:nvSpPr>
        <p:spPr>
          <a:xfrm>
            <a:off x="2561759" y="3758267"/>
            <a:ext cx="2920000" cy="53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49" name="Google Shape;49;p5"/>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0" name="Google Shape;50;p5"/>
          <p:cNvSpPr/>
          <p:nvPr/>
        </p:nvSpPr>
        <p:spPr>
          <a:xfrm rot="10800000">
            <a:off x="-11349" y="-7040"/>
            <a:ext cx="1215920" cy="2380272"/>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5"/>
          <p:cNvSpPr/>
          <p:nvPr/>
        </p:nvSpPr>
        <p:spPr>
          <a:xfrm>
            <a:off x="11235078" y="-150923"/>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5"/>
          <p:cNvSpPr/>
          <p:nvPr/>
        </p:nvSpPr>
        <p:spPr>
          <a:xfrm>
            <a:off x="206715" y="6060240"/>
            <a:ext cx="897080" cy="937329"/>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5"/>
          <p:cNvSpPr/>
          <p:nvPr/>
        </p:nvSpPr>
        <p:spPr>
          <a:xfrm rot="1197547">
            <a:off x="-587220" y="6593164"/>
            <a:ext cx="2066912" cy="109088"/>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5"/>
          <p:cNvSpPr/>
          <p:nvPr/>
        </p:nvSpPr>
        <p:spPr>
          <a:xfrm rot="1197547">
            <a:off x="-563083" y="6411324"/>
            <a:ext cx="2158643" cy="87269"/>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5"/>
          <p:cNvSpPr/>
          <p:nvPr/>
        </p:nvSpPr>
        <p:spPr>
          <a:xfrm rot="1197547">
            <a:off x="-349939" y="6174783"/>
            <a:ext cx="2007640" cy="164760"/>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5"/>
          <p:cNvSpPr/>
          <p:nvPr/>
        </p:nvSpPr>
        <p:spPr>
          <a:xfrm rot="1197547">
            <a:off x="-313327" y="5955217"/>
            <a:ext cx="2067880" cy="166049"/>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5"/>
          <p:cNvSpPr/>
          <p:nvPr/>
        </p:nvSpPr>
        <p:spPr>
          <a:xfrm rot="10800000">
            <a:off x="-79013" y="-150919"/>
            <a:ext cx="1215920" cy="2380272"/>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5"/>
          <p:cNvSpPr/>
          <p:nvPr/>
        </p:nvSpPr>
        <p:spPr>
          <a:xfrm>
            <a:off x="11654012" y="174111"/>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5"/>
          <p:cNvSpPr/>
          <p:nvPr/>
        </p:nvSpPr>
        <p:spPr>
          <a:xfrm rot="10800000">
            <a:off x="11275856" y="5477279"/>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5"/>
          <p:cNvSpPr/>
          <p:nvPr/>
        </p:nvSpPr>
        <p:spPr>
          <a:xfrm rot="10800000">
            <a:off x="9738644" y="5562425"/>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5"/>
          <p:cNvSpPr/>
          <p:nvPr/>
        </p:nvSpPr>
        <p:spPr>
          <a:xfrm rot="10800000">
            <a:off x="11573456" y="5237921"/>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lt1"/>
        </a:solidFill>
        <a:effectLst/>
      </p:bgPr>
    </p:bg>
    <p:spTree>
      <p:nvGrpSpPr>
        <p:cNvPr id="1" name="Shape 62"/>
        <p:cNvGrpSpPr/>
        <p:nvPr/>
      </p:nvGrpSpPr>
      <p:grpSpPr>
        <a:xfrm>
          <a:off x="0" y="0"/>
          <a:ext cx="0" cy="0"/>
          <a:chOff x="0" y="0"/>
          <a:chExt cx="0" cy="0"/>
        </a:xfrm>
      </p:grpSpPr>
      <p:sp>
        <p:nvSpPr>
          <p:cNvPr id="63" name="Google Shape;63;p6"/>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4" name="Google Shape;64;p6"/>
          <p:cNvSpPr/>
          <p:nvPr/>
        </p:nvSpPr>
        <p:spPr>
          <a:xfrm rot="5400000" flipH="1">
            <a:off x="-114972" y="-101578"/>
            <a:ext cx="1416855" cy="1306311"/>
          </a:xfrm>
          <a:custGeom>
            <a:avLst/>
            <a:gdLst/>
            <a:ahLst/>
            <a:cxnLst/>
            <a:rect l="l" t="t" r="r" b="b"/>
            <a:pathLst>
              <a:path w="31671" h="29200" extrusionOk="0">
                <a:moveTo>
                  <a:pt x="12368" y="1"/>
                </a:moveTo>
                <a:cubicBezTo>
                  <a:pt x="10474" y="1"/>
                  <a:pt x="8642" y="460"/>
                  <a:pt x="7180" y="1612"/>
                </a:cubicBezTo>
                <a:cubicBezTo>
                  <a:pt x="5715" y="2767"/>
                  <a:pt x="4393" y="4267"/>
                  <a:pt x="3631" y="6030"/>
                </a:cubicBezTo>
                <a:cubicBezTo>
                  <a:pt x="2869" y="7792"/>
                  <a:pt x="2393" y="9685"/>
                  <a:pt x="1869" y="11554"/>
                </a:cubicBezTo>
                <a:cubicBezTo>
                  <a:pt x="1036" y="14435"/>
                  <a:pt x="417" y="17364"/>
                  <a:pt x="0" y="20329"/>
                </a:cubicBezTo>
                <a:lnTo>
                  <a:pt x="0" y="29187"/>
                </a:lnTo>
                <a:lnTo>
                  <a:pt x="5929" y="29187"/>
                </a:lnTo>
                <a:cubicBezTo>
                  <a:pt x="5834" y="27735"/>
                  <a:pt x="5882" y="26211"/>
                  <a:pt x="6834" y="25020"/>
                </a:cubicBezTo>
                <a:cubicBezTo>
                  <a:pt x="7203" y="24556"/>
                  <a:pt x="7930" y="24246"/>
                  <a:pt x="8442" y="23960"/>
                </a:cubicBezTo>
                <a:cubicBezTo>
                  <a:pt x="9239" y="23508"/>
                  <a:pt x="10120" y="23413"/>
                  <a:pt x="10990" y="23210"/>
                </a:cubicBezTo>
                <a:cubicBezTo>
                  <a:pt x="11473" y="23093"/>
                  <a:pt x="11885" y="22980"/>
                  <a:pt x="12313" y="22980"/>
                </a:cubicBezTo>
                <a:cubicBezTo>
                  <a:pt x="12580" y="22980"/>
                  <a:pt x="12854" y="23024"/>
                  <a:pt x="13156" y="23139"/>
                </a:cubicBezTo>
                <a:cubicBezTo>
                  <a:pt x="13883" y="23425"/>
                  <a:pt x="14549" y="23877"/>
                  <a:pt x="15097" y="24437"/>
                </a:cubicBezTo>
                <a:cubicBezTo>
                  <a:pt x="16097" y="25425"/>
                  <a:pt x="16859" y="26639"/>
                  <a:pt x="17478" y="27913"/>
                </a:cubicBezTo>
                <a:cubicBezTo>
                  <a:pt x="17681" y="28342"/>
                  <a:pt x="17907" y="28770"/>
                  <a:pt x="18133" y="29199"/>
                </a:cubicBezTo>
                <a:lnTo>
                  <a:pt x="20134" y="29199"/>
                </a:lnTo>
                <a:cubicBezTo>
                  <a:pt x="19729" y="28282"/>
                  <a:pt x="19300" y="27377"/>
                  <a:pt x="18871" y="26496"/>
                </a:cubicBezTo>
                <a:cubicBezTo>
                  <a:pt x="17671" y="24039"/>
                  <a:pt x="15235" y="20742"/>
                  <a:pt x="12281" y="20742"/>
                </a:cubicBezTo>
                <a:cubicBezTo>
                  <a:pt x="12071" y="20742"/>
                  <a:pt x="11859" y="20758"/>
                  <a:pt x="11644" y="20793"/>
                </a:cubicBezTo>
                <a:cubicBezTo>
                  <a:pt x="9787" y="21091"/>
                  <a:pt x="8144" y="21591"/>
                  <a:pt x="6501" y="22520"/>
                </a:cubicBezTo>
                <a:cubicBezTo>
                  <a:pt x="6144" y="22722"/>
                  <a:pt x="5834" y="22960"/>
                  <a:pt x="5536" y="23234"/>
                </a:cubicBezTo>
                <a:cubicBezTo>
                  <a:pt x="5548" y="22877"/>
                  <a:pt x="5596" y="22520"/>
                  <a:pt x="5656" y="22174"/>
                </a:cubicBezTo>
                <a:cubicBezTo>
                  <a:pt x="6322" y="18745"/>
                  <a:pt x="7656" y="14900"/>
                  <a:pt x="11168" y="13673"/>
                </a:cubicBezTo>
                <a:cubicBezTo>
                  <a:pt x="12166" y="13326"/>
                  <a:pt x="13429" y="13070"/>
                  <a:pt x="14602" y="13070"/>
                </a:cubicBezTo>
                <a:cubicBezTo>
                  <a:pt x="15079" y="13070"/>
                  <a:pt x="15542" y="13112"/>
                  <a:pt x="15966" y="13209"/>
                </a:cubicBezTo>
                <a:cubicBezTo>
                  <a:pt x="17431" y="13554"/>
                  <a:pt x="18717" y="15173"/>
                  <a:pt x="19562" y="16376"/>
                </a:cubicBezTo>
                <a:cubicBezTo>
                  <a:pt x="21396" y="19031"/>
                  <a:pt x="22610" y="22067"/>
                  <a:pt x="23086" y="25258"/>
                </a:cubicBezTo>
                <a:cubicBezTo>
                  <a:pt x="23277" y="26568"/>
                  <a:pt x="23527" y="27877"/>
                  <a:pt x="23693" y="29187"/>
                </a:cubicBezTo>
                <a:lnTo>
                  <a:pt x="25503" y="29187"/>
                </a:lnTo>
                <a:cubicBezTo>
                  <a:pt x="25456" y="28794"/>
                  <a:pt x="25396" y="28413"/>
                  <a:pt x="25337" y="28020"/>
                </a:cubicBezTo>
                <a:cubicBezTo>
                  <a:pt x="24991" y="25996"/>
                  <a:pt x="24848" y="23901"/>
                  <a:pt x="24253" y="21924"/>
                </a:cubicBezTo>
                <a:cubicBezTo>
                  <a:pt x="23265" y="18602"/>
                  <a:pt x="21538" y="15090"/>
                  <a:pt x="18979" y="12804"/>
                </a:cubicBezTo>
                <a:cubicBezTo>
                  <a:pt x="17637" y="11589"/>
                  <a:pt x="16373" y="11135"/>
                  <a:pt x="14654" y="11135"/>
                </a:cubicBezTo>
                <a:cubicBezTo>
                  <a:pt x="14588" y="11135"/>
                  <a:pt x="14522" y="11136"/>
                  <a:pt x="14454" y="11137"/>
                </a:cubicBezTo>
                <a:cubicBezTo>
                  <a:pt x="12621" y="11161"/>
                  <a:pt x="10751" y="11590"/>
                  <a:pt x="9180" y="12578"/>
                </a:cubicBezTo>
                <a:cubicBezTo>
                  <a:pt x="7168" y="13864"/>
                  <a:pt x="5834" y="15912"/>
                  <a:pt x="4953" y="18174"/>
                </a:cubicBezTo>
                <a:cubicBezTo>
                  <a:pt x="5001" y="17781"/>
                  <a:pt x="5072" y="17376"/>
                  <a:pt x="5132" y="16983"/>
                </a:cubicBezTo>
                <a:cubicBezTo>
                  <a:pt x="5489" y="15662"/>
                  <a:pt x="5882" y="14364"/>
                  <a:pt x="6322" y="13054"/>
                </a:cubicBezTo>
                <a:cubicBezTo>
                  <a:pt x="6858" y="11423"/>
                  <a:pt x="7251" y="9720"/>
                  <a:pt x="7977" y="8244"/>
                </a:cubicBezTo>
                <a:cubicBezTo>
                  <a:pt x="8739" y="7089"/>
                  <a:pt x="9739" y="6184"/>
                  <a:pt x="11097" y="6053"/>
                </a:cubicBezTo>
                <a:cubicBezTo>
                  <a:pt x="11494" y="6017"/>
                  <a:pt x="11900" y="6002"/>
                  <a:pt x="12309" y="6002"/>
                </a:cubicBezTo>
                <a:cubicBezTo>
                  <a:pt x="13626" y="6002"/>
                  <a:pt x="14983" y="6154"/>
                  <a:pt x="16264" y="6208"/>
                </a:cubicBezTo>
                <a:cubicBezTo>
                  <a:pt x="16550" y="6220"/>
                  <a:pt x="16824" y="6244"/>
                  <a:pt x="17097" y="6291"/>
                </a:cubicBezTo>
                <a:cubicBezTo>
                  <a:pt x="17502" y="6482"/>
                  <a:pt x="17895" y="6696"/>
                  <a:pt x="18276" y="6934"/>
                </a:cubicBezTo>
                <a:cubicBezTo>
                  <a:pt x="20550" y="8375"/>
                  <a:pt x="22491" y="11006"/>
                  <a:pt x="23455" y="13566"/>
                </a:cubicBezTo>
                <a:cubicBezTo>
                  <a:pt x="24039" y="15197"/>
                  <a:pt x="24539" y="16864"/>
                  <a:pt x="24944" y="18543"/>
                </a:cubicBezTo>
                <a:cubicBezTo>
                  <a:pt x="25408" y="20341"/>
                  <a:pt x="26087" y="22055"/>
                  <a:pt x="26337" y="23913"/>
                </a:cubicBezTo>
                <a:cubicBezTo>
                  <a:pt x="26360" y="24127"/>
                  <a:pt x="26432" y="24329"/>
                  <a:pt x="26539" y="24508"/>
                </a:cubicBezTo>
                <a:cubicBezTo>
                  <a:pt x="26527" y="25056"/>
                  <a:pt x="26503" y="25615"/>
                  <a:pt x="26503" y="26151"/>
                </a:cubicBezTo>
                <a:cubicBezTo>
                  <a:pt x="26503" y="27139"/>
                  <a:pt x="26563" y="28175"/>
                  <a:pt x="26563" y="29187"/>
                </a:cubicBezTo>
                <a:lnTo>
                  <a:pt x="31218" y="29187"/>
                </a:lnTo>
                <a:cubicBezTo>
                  <a:pt x="31218" y="24984"/>
                  <a:pt x="31671" y="20377"/>
                  <a:pt x="30361" y="16352"/>
                </a:cubicBezTo>
                <a:cubicBezTo>
                  <a:pt x="29647" y="14150"/>
                  <a:pt x="28861" y="12030"/>
                  <a:pt x="27587" y="10090"/>
                </a:cubicBezTo>
                <a:cubicBezTo>
                  <a:pt x="27039" y="9256"/>
                  <a:pt x="26634" y="8327"/>
                  <a:pt x="26027" y="7554"/>
                </a:cubicBezTo>
                <a:cubicBezTo>
                  <a:pt x="25444" y="6803"/>
                  <a:pt x="24813" y="6089"/>
                  <a:pt x="24194" y="5363"/>
                </a:cubicBezTo>
                <a:cubicBezTo>
                  <a:pt x="22896" y="3839"/>
                  <a:pt x="21300" y="2458"/>
                  <a:pt x="19407" y="1827"/>
                </a:cubicBezTo>
                <a:cubicBezTo>
                  <a:pt x="17412" y="782"/>
                  <a:pt x="14838" y="1"/>
                  <a:pt x="1236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6"/>
          <p:cNvSpPr/>
          <p:nvPr/>
        </p:nvSpPr>
        <p:spPr>
          <a:xfrm flipH="1">
            <a:off x="11290758" y="5745880"/>
            <a:ext cx="1278892" cy="1331593"/>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10264986" y="-156860"/>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6"/>
          <p:cNvSpPr/>
          <p:nvPr/>
        </p:nvSpPr>
        <p:spPr>
          <a:xfrm rot="10800000" flipH="1">
            <a:off x="11062664" y="540593"/>
            <a:ext cx="449805" cy="424403"/>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6"/>
          <p:cNvSpPr/>
          <p:nvPr/>
        </p:nvSpPr>
        <p:spPr>
          <a:xfrm flipH="1">
            <a:off x="-59703" y="5832730"/>
            <a:ext cx="408172" cy="885385"/>
          </a:xfrm>
          <a:custGeom>
            <a:avLst/>
            <a:gdLst/>
            <a:ahLst/>
            <a:cxnLst/>
            <a:rect l="l" t="t" r="r" b="b"/>
            <a:pathLst>
              <a:path w="6395" h="13871" extrusionOk="0">
                <a:moveTo>
                  <a:pt x="5692" y="0"/>
                </a:moveTo>
                <a:cubicBezTo>
                  <a:pt x="3584" y="381"/>
                  <a:pt x="2013" y="2441"/>
                  <a:pt x="917" y="4429"/>
                </a:cubicBezTo>
                <a:cubicBezTo>
                  <a:pt x="536" y="5108"/>
                  <a:pt x="167" y="5822"/>
                  <a:pt x="96" y="6596"/>
                </a:cubicBezTo>
                <a:cubicBezTo>
                  <a:pt x="1" y="7465"/>
                  <a:pt x="263" y="8323"/>
                  <a:pt x="632" y="9108"/>
                </a:cubicBezTo>
                <a:cubicBezTo>
                  <a:pt x="1751" y="11466"/>
                  <a:pt x="3870" y="13204"/>
                  <a:pt x="6394" y="13871"/>
                </a:cubicBezTo>
                <a:cubicBezTo>
                  <a:pt x="6013" y="9263"/>
                  <a:pt x="5978" y="4632"/>
                  <a:pt x="569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6"/>
          <p:cNvSpPr/>
          <p:nvPr/>
        </p:nvSpPr>
        <p:spPr>
          <a:xfrm flipH="1">
            <a:off x="362075" y="5894263"/>
            <a:ext cx="319261" cy="886981"/>
          </a:xfrm>
          <a:custGeom>
            <a:avLst/>
            <a:gdLst/>
            <a:ahLst/>
            <a:cxnLst/>
            <a:rect l="l" t="t" r="r" b="b"/>
            <a:pathLst>
              <a:path w="5002" h="13896" extrusionOk="0">
                <a:moveTo>
                  <a:pt x="4704" y="0"/>
                </a:moveTo>
                <a:cubicBezTo>
                  <a:pt x="3168" y="155"/>
                  <a:pt x="1727" y="1477"/>
                  <a:pt x="1025" y="3001"/>
                </a:cubicBezTo>
                <a:cubicBezTo>
                  <a:pt x="60" y="5108"/>
                  <a:pt x="1" y="7525"/>
                  <a:pt x="870" y="9680"/>
                </a:cubicBezTo>
                <a:cubicBezTo>
                  <a:pt x="1656" y="11561"/>
                  <a:pt x="3132" y="13074"/>
                  <a:pt x="5001" y="13895"/>
                </a:cubicBezTo>
                <a:cubicBezTo>
                  <a:pt x="4739" y="11419"/>
                  <a:pt x="4942" y="8918"/>
                  <a:pt x="4882" y="6418"/>
                </a:cubicBezTo>
                <a:cubicBezTo>
                  <a:pt x="4847" y="4823"/>
                  <a:pt x="4727" y="3239"/>
                  <a:pt x="4727" y="1644"/>
                </a:cubicBezTo>
                <a:cubicBezTo>
                  <a:pt x="4727" y="1096"/>
                  <a:pt x="4716" y="548"/>
                  <a:pt x="470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6"/>
          <p:cNvSpPr/>
          <p:nvPr/>
        </p:nvSpPr>
        <p:spPr>
          <a:xfrm flipH="1">
            <a:off x="11142904" y="5629301"/>
            <a:ext cx="1360809" cy="1416887"/>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6"/>
          <p:cNvSpPr/>
          <p:nvPr/>
        </p:nvSpPr>
        <p:spPr>
          <a:xfrm rot="10800000" flipH="1">
            <a:off x="10452186" y="-251593"/>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lt1"/>
        </a:solidFill>
        <a:effectLst/>
      </p:bgPr>
    </p:bg>
    <p:spTree>
      <p:nvGrpSpPr>
        <p:cNvPr id="1" name="Shape 72"/>
        <p:cNvGrpSpPr/>
        <p:nvPr/>
      </p:nvGrpSpPr>
      <p:grpSpPr>
        <a:xfrm>
          <a:off x="0" y="0"/>
          <a:ext cx="0" cy="0"/>
          <a:chOff x="0" y="0"/>
          <a:chExt cx="0" cy="0"/>
        </a:xfrm>
      </p:grpSpPr>
      <p:sp>
        <p:nvSpPr>
          <p:cNvPr id="73" name="Google Shape;73;p7"/>
          <p:cNvSpPr txBox="1">
            <a:spLocks noGrp="1"/>
          </p:cNvSpPr>
          <p:nvPr>
            <p:ph type="body" idx="1"/>
          </p:nvPr>
        </p:nvSpPr>
        <p:spPr>
          <a:xfrm>
            <a:off x="3128833" y="2476967"/>
            <a:ext cx="5934400" cy="3102800"/>
          </a:xfrm>
          <a:prstGeom prst="rect">
            <a:avLst/>
          </a:prstGeom>
        </p:spPr>
        <p:txBody>
          <a:bodyPr spcFirstLastPara="1" wrap="square" lIns="91425" tIns="91425" rIns="91425" bIns="91425" anchor="t" anchorCtr="0">
            <a:noAutofit/>
          </a:bodyPr>
          <a:lstStyle>
            <a:lvl1pPr marL="609600" lvl="0" indent="-423545" rtl="0">
              <a:lnSpc>
                <a:spcPct val="100000"/>
              </a:lnSpc>
              <a:spcBef>
                <a:spcPts val="0"/>
              </a:spcBef>
              <a:spcAft>
                <a:spcPts val="0"/>
              </a:spcAft>
              <a:buSzPts val="1400"/>
              <a:buFont typeface="Montserrat"/>
              <a:buChar char="●"/>
              <a:defRPr sz="1865"/>
            </a:lvl1pPr>
            <a:lvl2pPr marL="1219200" lvl="1" indent="-423545" rtl="0">
              <a:lnSpc>
                <a:spcPct val="100000"/>
              </a:lnSpc>
              <a:spcBef>
                <a:spcPts val="0"/>
              </a:spcBef>
              <a:spcAft>
                <a:spcPts val="0"/>
              </a:spcAft>
              <a:buSzPts val="1400"/>
              <a:buFont typeface="Montserrat"/>
              <a:buChar char="○"/>
              <a:defRPr sz="1865"/>
            </a:lvl2pPr>
            <a:lvl3pPr marL="1828800" lvl="2" indent="-423545" rtl="0">
              <a:spcBef>
                <a:spcPts val="0"/>
              </a:spcBef>
              <a:spcAft>
                <a:spcPts val="0"/>
              </a:spcAft>
              <a:buSzPts val="1400"/>
              <a:buFont typeface="Montserrat"/>
              <a:buChar char="■"/>
              <a:defRPr sz="1865"/>
            </a:lvl3pPr>
            <a:lvl4pPr marL="2438400" lvl="3" indent="-423545" rtl="0">
              <a:spcBef>
                <a:spcPts val="0"/>
              </a:spcBef>
              <a:spcAft>
                <a:spcPts val="0"/>
              </a:spcAft>
              <a:buSzPts val="1400"/>
              <a:buFont typeface="Montserrat"/>
              <a:buChar char="●"/>
              <a:defRPr sz="1865"/>
            </a:lvl4pPr>
            <a:lvl5pPr marL="3048000" lvl="4" indent="-423545" rtl="0">
              <a:spcBef>
                <a:spcPts val="0"/>
              </a:spcBef>
              <a:spcAft>
                <a:spcPts val="0"/>
              </a:spcAft>
              <a:buSzPts val="1400"/>
              <a:buFont typeface="Montserrat"/>
              <a:buChar char="○"/>
              <a:defRPr sz="1865"/>
            </a:lvl5pPr>
            <a:lvl6pPr marL="3657600" lvl="5" indent="-423545" rtl="0">
              <a:spcBef>
                <a:spcPts val="0"/>
              </a:spcBef>
              <a:spcAft>
                <a:spcPts val="0"/>
              </a:spcAft>
              <a:buSzPts val="1400"/>
              <a:buFont typeface="Montserrat"/>
              <a:buChar char="■"/>
              <a:defRPr sz="1865"/>
            </a:lvl6pPr>
            <a:lvl7pPr marL="4267200" lvl="6" indent="-423545" rtl="0">
              <a:spcBef>
                <a:spcPts val="0"/>
              </a:spcBef>
              <a:spcAft>
                <a:spcPts val="0"/>
              </a:spcAft>
              <a:buSzPts val="1400"/>
              <a:buFont typeface="Montserrat"/>
              <a:buChar char="●"/>
              <a:defRPr sz="1865"/>
            </a:lvl7pPr>
            <a:lvl8pPr marL="4876800" lvl="7" indent="-423545" rtl="0">
              <a:spcBef>
                <a:spcPts val="0"/>
              </a:spcBef>
              <a:spcAft>
                <a:spcPts val="0"/>
              </a:spcAft>
              <a:buSzPts val="1400"/>
              <a:buFont typeface="Montserrat"/>
              <a:buChar char="○"/>
              <a:defRPr sz="1865"/>
            </a:lvl8pPr>
            <a:lvl9pPr marL="5486400" lvl="8" indent="-423545" rtl="0">
              <a:spcBef>
                <a:spcPts val="0"/>
              </a:spcBef>
              <a:spcAft>
                <a:spcPts val="0"/>
              </a:spcAft>
              <a:buSzPts val="1400"/>
              <a:buFont typeface="Montserrat"/>
              <a:buChar char="■"/>
              <a:defRPr sz="1865"/>
            </a:lvl9pPr>
          </a:lstStyle>
          <a:p>
            <a:endParaRPr/>
          </a:p>
        </p:txBody>
      </p:sp>
      <p:sp>
        <p:nvSpPr>
          <p:cNvPr id="74" name="Google Shape;74;p7"/>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5" name="Google Shape;75;p7"/>
          <p:cNvSpPr/>
          <p:nvPr/>
        </p:nvSpPr>
        <p:spPr>
          <a:xfrm rot="10800000" flipH="1">
            <a:off x="11211021" y="54792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7"/>
          <p:cNvSpPr/>
          <p:nvPr/>
        </p:nvSpPr>
        <p:spPr>
          <a:xfrm rot="5400000" flipH="1">
            <a:off x="10131868" y="-671801"/>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7"/>
          <p:cNvSpPr/>
          <p:nvPr/>
        </p:nvSpPr>
        <p:spPr>
          <a:xfrm rot="5400000" flipH="1">
            <a:off x="9840193" y="-1156764"/>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7"/>
          <p:cNvSpPr/>
          <p:nvPr/>
        </p:nvSpPr>
        <p:spPr>
          <a:xfrm rot="10800000" flipH="1">
            <a:off x="-127541" y="575260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7"/>
          <p:cNvSpPr/>
          <p:nvPr/>
        </p:nvSpPr>
        <p:spPr>
          <a:xfrm rot="10800000" flipH="1">
            <a:off x="-140859" y="5814089"/>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7"/>
          <p:cNvSpPr/>
          <p:nvPr/>
        </p:nvSpPr>
        <p:spPr>
          <a:xfrm rot="10800000" flipH="1">
            <a:off x="-502666" y="5579761"/>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7"/>
          <p:cNvSpPr/>
          <p:nvPr/>
        </p:nvSpPr>
        <p:spPr>
          <a:xfrm rot="10800000" flipH="1">
            <a:off x="-280192" y="-122405"/>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82" name="Google Shape;82;p7"/>
          <p:cNvSpPr/>
          <p:nvPr/>
        </p:nvSpPr>
        <p:spPr>
          <a:xfrm rot="-5525084" flipH="1">
            <a:off x="452553" y="-398466"/>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7"/>
          <p:cNvSpPr/>
          <p:nvPr/>
        </p:nvSpPr>
        <p:spPr>
          <a:xfrm rot="10800000" flipH="1">
            <a:off x="-41005" y="-46541"/>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lt1"/>
        </a:solidFill>
        <a:effectLst/>
      </p:bgPr>
    </p:bg>
    <p:spTree>
      <p:nvGrpSpPr>
        <p:cNvPr id="1" name="Shape 84"/>
        <p:cNvGrpSpPr/>
        <p:nvPr/>
      </p:nvGrpSpPr>
      <p:grpSpPr>
        <a:xfrm>
          <a:off x="0" y="0"/>
          <a:ext cx="0" cy="0"/>
          <a:chOff x="0" y="0"/>
          <a:chExt cx="0" cy="0"/>
        </a:xfrm>
      </p:grpSpPr>
      <p:sp>
        <p:nvSpPr>
          <p:cNvPr id="85" name="Google Shape;85;p8"/>
          <p:cNvSpPr txBox="1">
            <a:spLocks noGrp="1"/>
          </p:cNvSpPr>
          <p:nvPr>
            <p:ph type="title"/>
          </p:nvPr>
        </p:nvSpPr>
        <p:spPr>
          <a:xfrm>
            <a:off x="2531000" y="1776767"/>
            <a:ext cx="7130000" cy="32004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4800"/>
              <a:buNone/>
              <a:defRPr sz="11465"/>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86" name="Google Shape;86;p8"/>
          <p:cNvSpPr/>
          <p:nvPr/>
        </p:nvSpPr>
        <p:spPr>
          <a:xfrm rot="10800000">
            <a:off x="-195586" y="-25967"/>
            <a:ext cx="1788491" cy="350113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8"/>
          <p:cNvSpPr/>
          <p:nvPr/>
        </p:nvSpPr>
        <p:spPr>
          <a:xfrm>
            <a:off x="10260790" y="-150914"/>
            <a:ext cx="2183836" cy="1497089"/>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8"/>
          <p:cNvSpPr/>
          <p:nvPr/>
        </p:nvSpPr>
        <p:spPr>
          <a:xfrm>
            <a:off x="9100970" y="-150932"/>
            <a:ext cx="2446236" cy="1434184"/>
          </a:xfrm>
          <a:custGeom>
            <a:avLst/>
            <a:gdLst/>
            <a:ahLst/>
            <a:cxnLst/>
            <a:rect l="l" t="t" r="r" b="b"/>
            <a:pathLst>
              <a:path w="30606" h="17943" extrusionOk="0">
                <a:moveTo>
                  <a:pt x="1850" y="0"/>
                </a:moveTo>
                <a:cubicBezTo>
                  <a:pt x="861" y="0"/>
                  <a:pt x="1" y="1330"/>
                  <a:pt x="650" y="2239"/>
                </a:cubicBezTo>
                <a:cubicBezTo>
                  <a:pt x="2531" y="4894"/>
                  <a:pt x="4472" y="7514"/>
                  <a:pt x="6448" y="10085"/>
                </a:cubicBezTo>
                <a:cubicBezTo>
                  <a:pt x="8389" y="12609"/>
                  <a:pt x="10353" y="15146"/>
                  <a:pt x="12437" y="17527"/>
                </a:cubicBezTo>
                <a:cubicBezTo>
                  <a:pt x="12695" y="17813"/>
                  <a:pt x="13038" y="17943"/>
                  <a:pt x="13385" y="17943"/>
                </a:cubicBezTo>
                <a:cubicBezTo>
                  <a:pt x="13758" y="17943"/>
                  <a:pt x="14136" y="17792"/>
                  <a:pt x="14413" y="17527"/>
                </a:cubicBezTo>
                <a:cubicBezTo>
                  <a:pt x="16938" y="15122"/>
                  <a:pt x="19521" y="12776"/>
                  <a:pt x="22045" y="10359"/>
                </a:cubicBezTo>
                <a:cubicBezTo>
                  <a:pt x="23307" y="9157"/>
                  <a:pt x="24558" y="7942"/>
                  <a:pt x="25808" y="6728"/>
                </a:cubicBezTo>
                <a:cubicBezTo>
                  <a:pt x="26415" y="6132"/>
                  <a:pt x="26986" y="5525"/>
                  <a:pt x="27570" y="4918"/>
                </a:cubicBezTo>
                <a:cubicBezTo>
                  <a:pt x="28177" y="4275"/>
                  <a:pt x="28737" y="3585"/>
                  <a:pt x="29356" y="2965"/>
                </a:cubicBezTo>
                <a:cubicBezTo>
                  <a:pt x="30023" y="2846"/>
                  <a:pt x="30606" y="2251"/>
                  <a:pt x="30570" y="1513"/>
                </a:cubicBezTo>
                <a:cubicBezTo>
                  <a:pt x="30535" y="740"/>
                  <a:pt x="29970" y="36"/>
                  <a:pt x="29192" y="36"/>
                </a:cubicBezTo>
                <a:cubicBezTo>
                  <a:pt x="29179" y="36"/>
                  <a:pt x="29166" y="36"/>
                  <a:pt x="29153" y="37"/>
                </a:cubicBezTo>
                <a:cubicBezTo>
                  <a:pt x="24667" y="157"/>
                  <a:pt x="20181" y="220"/>
                  <a:pt x="15692" y="220"/>
                </a:cubicBezTo>
                <a:cubicBezTo>
                  <a:pt x="13092" y="220"/>
                  <a:pt x="10491" y="199"/>
                  <a:pt x="7889" y="156"/>
                </a:cubicBezTo>
                <a:cubicBezTo>
                  <a:pt x="5889" y="120"/>
                  <a:pt x="3876" y="72"/>
                  <a:pt x="1876" y="1"/>
                </a:cubicBezTo>
                <a:cubicBezTo>
                  <a:pt x="1867" y="1"/>
                  <a:pt x="1859" y="0"/>
                  <a:pt x="1850"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8"/>
          <p:cNvSpPr/>
          <p:nvPr/>
        </p:nvSpPr>
        <p:spPr>
          <a:xfrm rot="1456117">
            <a:off x="10733965" y="4735115"/>
            <a:ext cx="1563376" cy="2272683"/>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8"/>
          <p:cNvSpPr/>
          <p:nvPr/>
        </p:nvSpPr>
        <p:spPr>
          <a:xfrm>
            <a:off x="455291" y="5863798"/>
            <a:ext cx="1009597" cy="1054895"/>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8"/>
          <p:cNvSpPr/>
          <p:nvPr/>
        </p:nvSpPr>
        <p:spPr>
          <a:xfrm>
            <a:off x="-304883" y="6487936"/>
            <a:ext cx="2326115" cy="122768"/>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8"/>
          <p:cNvSpPr/>
          <p:nvPr/>
        </p:nvSpPr>
        <p:spPr>
          <a:xfrm>
            <a:off x="-356501" y="6269429"/>
            <a:ext cx="2429348" cy="98215"/>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8"/>
          <p:cNvSpPr/>
          <p:nvPr/>
        </p:nvSpPr>
        <p:spPr>
          <a:xfrm>
            <a:off x="-201921" y="5963708"/>
            <a:ext cx="2259408" cy="185421"/>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8"/>
          <p:cNvSpPr/>
          <p:nvPr/>
        </p:nvSpPr>
        <p:spPr>
          <a:xfrm>
            <a:off x="-249336" y="5705769"/>
            <a:ext cx="2327203" cy="186873"/>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8"/>
          <p:cNvSpPr/>
          <p:nvPr/>
        </p:nvSpPr>
        <p:spPr>
          <a:xfrm rot="10800000">
            <a:off x="-295115" y="-237599"/>
            <a:ext cx="1788491" cy="350113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8"/>
          <p:cNvSpPr/>
          <p:nvPr/>
        </p:nvSpPr>
        <p:spPr>
          <a:xfrm rot="1456117">
            <a:off x="11052284" y="5105028"/>
            <a:ext cx="1563376" cy="2272683"/>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8"/>
          <p:cNvSpPr/>
          <p:nvPr/>
        </p:nvSpPr>
        <p:spPr>
          <a:xfrm>
            <a:off x="8624857" y="-215914"/>
            <a:ext cx="2183836" cy="1497089"/>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no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lt1"/>
        </a:solidFill>
        <a:effectLst/>
      </p:bgPr>
    </p:bg>
    <p:spTree>
      <p:nvGrpSpPr>
        <p:cNvPr id="1" name="Shape 98"/>
        <p:cNvGrpSpPr/>
        <p:nvPr/>
      </p:nvGrpSpPr>
      <p:grpSpPr>
        <a:xfrm>
          <a:off x="0" y="0"/>
          <a:ext cx="0" cy="0"/>
          <a:chOff x="0" y="0"/>
          <a:chExt cx="0" cy="0"/>
        </a:xfrm>
      </p:grpSpPr>
      <p:sp>
        <p:nvSpPr>
          <p:cNvPr id="99" name="Google Shape;99;p9"/>
          <p:cNvSpPr txBox="1">
            <a:spLocks noGrp="1"/>
          </p:cNvSpPr>
          <p:nvPr>
            <p:ph type="title"/>
          </p:nvPr>
        </p:nvSpPr>
        <p:spPr>
          <a:xfrm>
            <a:off x="1124667" y="1935733"/>
            <a:ext cx="5041200" cy="1085600"/>
          </a:xfrm>
          <a:prstGeom prst="rect">
            <a:avLst/>
          </a:prstGeom>
        </p:spPr>
        <p:txBody>
          <a:bodyPr spcFirstLastPara="1" wrap="square" lIns="91425" tIns="91425" rIns="91425" bIns="91425" anchor="t" anchorCtr="0">
            <a:noAutofit/>
          </a:bodyPr>
          <a:lstStyle>
            <a:lvl1pPr lvl="0">
              <a:spcBef>
                <a:spcPts val="0"/>
              </a:spcBef>
              <a:spcAft>
                <a:spcPts val="0"/>
              </a:spcAft>
              <a:buSzPts val="4200"/>
              <a:buNone/>
              <a:defRPr sz="5335"/>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00" name="Google Shape;100;p9"/>
          <p:cNvSpPr txBox="1">
            <a:spLocks noGrp="1"/>
          </p:cNvSpPr>
          <p:nvPr>
            <p:ph type="subTitle" idx="1"/>
          </p:nvPr>
        </p:nvSpPr>
        <p:spPr>
          <a:xfrm>
            <a:off x="1124667" y="3073433"/>
            <a:ext cx="4755600" cy="2172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2135"/>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01" name="Google Shape;101;p9"/>
          <p:cNvSpPr/>
          <p:nvPr/>
        </p:nvSpPr>
        <p:spPr>
          <a:xfrm rot="5400000" flipH="1">
            <a:off x="-129118" y="-87355"/>
            <a:ext cx="1780649" cy="1641721"/>
          </a:xfrm>
          <a:custGeom>
            <a:avLst/>
            <a:gdLst/>
            <a:ahLst/>
            <a:cxnLst/>
            <a:rect l="l" t="t" r="r" b="b"/>
            <a:pathLst>
              <a:path w="31671" h="29200" extrusionOk="0">
                <a:moveTo>
                  <a:pt x="12368" y="1"/>
                </a:moveTo>
                <a:cubicBezTo>
                  <a:pt x="10474" y="1"/>
                  <a:pt x="8642" y="460"/>
                  <a:pt x="7180" y="1612"/>
                </a:cubicBezTo>
                <a:cubicBezTo>
                  <a:pt x="5715" y="2767"/>
                  <a:pt x="4393" y="4267"/>
                  <a:pt x="3631" y="6030"/>
                </a:cubicBezTo>
                <a:cubicBezTo>
                  <a:pt x="2869" y="7792"/>
                  <a:pt x="2393" y="9685"/>
                  <a:pt x="1869" y="11554"/>
                </a:cubicBezTo>
                <a:cubicBezTo>
                  <a:pt x="1036" y="14435"/>
                  <a:pt x="417" y="17364"/>
                  <a:pt x="0" y="20329"/>
                </a:cubicBezTo>
                <a:lnTo>
                  <a:pt x="0" y="29187"/>
                </a:lnTo>
                <a:lnTo>
                  <a:pt x="5929" y="29187"/>
                </a:lnTo>
                <a:cubicBezTo>
                  <a:pt x="5834" y="27735"/>
                  <a:pt x="5882" y="26211"/>
                  <a:pt x="6834" y="25020"/>
                </a:cubicBezTo>
                <a:cubicBezTo>
                  <a:pt x="7203" y="24556"/>
                  <a:pt x="7930" y="24246"/>
                  <a:pt x="8442" y="23960"/>
                </a:cubicBezTo>
                <a:cubicBezTo>
                  <a:pt x="9239" y="23508"/>
                  <a:pt x="10120" y="23413"/>
                  <a:pt x="10990" y="23210"/>
                </a:cubicBezTo>
                <a:cubicBezTo>
                  <a:pt x="11473" y="23093"/>
                  <a:pt x="11885" y="22980"/>
                  <a:pt x="12313" y="22980"/>
                </a:cubicBezTo>
                <a:cubicBezTo>
                  <a:pt x="12580" y="22980"/>
                  <a:pt x="12854" y="23024"/>
                  <a:pt x="13156" y="23139"/>
                </a:cubicBezTo>
                <a:cubicBezTo>
                  <a:pt x="13883" y="23425"/>
                  <a:pt x="14549" y="23877"/>
                  <a:pt x="15097" y="24437"/>
                </a:cubicBezTo>
                <a:cubicBezTo>
                  <a:pt x="16097" y="25425"/>
                  <a:pt x="16859" y="26639"/>
                  <a:pt x="17478" y="27913"/>
                </a:cubicBezTo>
                <a:cubicBezTo>
                  <a:pt x="17681" y="28342"/>
                  <a:pt x="17907" y="28770"/>
                  <a:pt x="18133" y="29199"/>
                </a:cubicBezTo>
                <a:lnTo>
                  <a:pt x="20134" y="29199"/>
                </a:lnTo>
                <a:cubicBezTo>
                  <a:pt x="19729" y="28282"/>
                  <a:pt x="19300" y="27377"/>
                  <a:pt x="18871" y="26496"/>
                </a:cubicBezTo>
                <a:cubicBezTo>
                  <a:pt x="17671" y="24039"/>
                  <a:pt x="15235" y="20742"/>
                  <a:pt x="12281" y="20742"/>
                </a:cubicBezTo>
                <a:cubicBezTo>
                  <a:pt x="12071" y="20742"/>
                  <a:pt x="11859" y="20758"/>
                  <a:pt x="11644" y="20793"/>
                </a:cubicBezTo>
                <a:cubicBezTo>
                  <a:pt x="9787" y="21091"/>
                  <a:pt x="8144" y="21591"/>
                  <a:pt x="6501" y="22520"/>
                </a:cubicBezTo>
                <a:cubicBezTo>
                  <a:pt x="6144" y="22722"/>
                  <a:pt x="5834" y="22960"/>
                  <a:pt x="5536" y="23234"/>
                </a:cubicBezTo>
                <a:cubicBezTo>
                  <a:pt x="5548" y="22877"/>
                  <a:pt x="5596" y="22520"/>
                  <a:pt x="5656" y="22174"/>
                </a:cubicBezTo>
                <a:cubicBezTo>
                  <a:pt x="6322" y="18745"/>
                  <a:pt x="7656" y="14900"/>
                  <a:pt x="11168" y="13673"/>
                </a:cubicBezTo>
                <a:cubicBezTo>
                  <a:pt x="12166" y="13326"/>
                  <a:pt x="13429" y="13070"/>
                  <a:pt x="14602" y="13070"/>
                </a:cubicBezTo>
                <a:cubicBezTo>
                  <a:pt x="15079" y="13070"/>
                  <a:pt x="15542" y="13112"/>
                  <a:pt x="15966" y="13209"/>
                </a:cubicBezTo>
                <a:cubicBezTo>
                  <a:pt x="17431" y="13554"/>
                  <a:pt x="18717" y="15173"/>
                  <a:pt x="19562" y="16376"/>
                </a:cubicBezTo>
                <a:cubicBezTo>
                  <a:pt x="21396" y="19031"/>
                  <a:pt x="22610" y="22067"/>
                  <a:pt x="23086" y="25258"/>
                </a:cubicBezTo>
                <a:cubicBezTo>
                  <a:pt x="23277" y="26568"/>
                  <a:pt x="23527" y="27877"/>
                  <a:pt x="23693" y="29187"/>
                </a:cubicBezTo>
                <a:lnTo>
                  <a:pt x="25503" y="29187"/>
                </a:lnTo>
                <a:cubicBezTo>
                  <a:pt x="25456" y="28794"/>
                  <a:pt x="25396" y="28413"/>
                  <a:pt x="25337" y="28020"/>
                </a:cubicBezTo>
                <a:cubicBezTo>
                  <a:pt x="24991" y="25996"/>
                  <a:pt x="24848" y="23901"/>
                  <a:pt x="24253" y="21924"/>
                </a:cubicBezTo>
                <a:cubicBezTo>
                  <a:pt x="23265" y="18602"/>
                  <a:pt x="21538" y="15090"/>
                  <a:pt x="18979" y="12804"/>
                </a:cubicBezTo>
                <a:cubicBezTo>
                  <a:pt x="17637" y="11589"/>
                  <a:pt x="16373" y="11135"/>
                  <a:pt x="14654" y="11135"/>
                </a:cubicBezTo>
                <a:cubicBezTo>
                  <a:pt x="14588" y="11135"/>
                  <a:pt x="14522" y="11136"/>
                  <a:pt x="14454" y="11137"/>
                </a:cubicBezTo>
                <a:cubicBezTo>
                  <a:pt x="12621" y="11161"/>
                  <a:pt x="10751" y="11590"/>
                  <a:pt x="9180" y="12578"/>
                </a:cubicBezTo>
                <a:cubicBezTo>
                  <a:pt x="7168" y="13864"/>
                  <a:pt x="5834" y="15912"/>
                  <a:pt x="4953" y="18174"/>
                </a:cubicBezTo>
                <a:cubicBezTo>
                  <a:pt x="5001" y="17781"/>
                  <a:pt x="5072" y="17376"/>
                  <a:pt x="5132" y="16983"/>
                </a:cubicBezTo>
                <a:cubicBezTo>
                  <a:pt x="5489" y="15662"/>
                  <a:pt x="5882" y="14364"/>
                  <a:pt x="6322" y="13054"/>
                </a:cubicBezTo>
                <a:cubicBezTo>
                  <a:pt x="6858" y="11423"/>
                  <a:pt x="7251" y="9720"/>
                  <a:pt x="7977" y="8244"/>
                </a:cubicBezTo>
                <a:cubicBezTo>
                  <a:pt x="8739" y="7089"/>
                  <a:pt x="9739" y="6184"/>
                  <a:pt x="11097" y="6053"/>
                </a:cubicBezTo>
                <a:cubicBezTo>
                  <a:pt x="11494" y="6017"/>
                  <a:pt x="11900" y="6002"/>
                  <a:pt x="12309" y="6002"/>
                </a:cubicBezTo>
                <a:cubicBezTo>
                  <a:pt x="13626" y="6002"/>
                  <a:pt x="14983" y="6154"/>
                  <a:pt x="16264" y="6208"/>
                </a:cubicBezTo>
                <a:cubicBezTo>
                  <a:pt x="16550" y="6220"/>
                  <a:pt x="16824" y="6244"/>
                  <a:pt x="17097" y="6291"/>
                </a:cubicBezTo>
                <a:cubicBezTo>
                  <a:pt x="17502" y="6482"/>
                  <a:pt x="17895" y="6696"/>
                  <a:pt x="18276" y="6934"/>
                </a:cubicBezTo>
                <a:cubicBezTo>
                  <a:pt x="20550" y="8375"/>
                  <a:pt x="22491" y="11006"/>
                  <a:pt x="23455" y="13566"/>
                </a:cubicBezTo>
                <a:cubicBezTo>
                  <a:pt x="24039" y="15197"/>
                  <a:pt x="24539" y="16864"/>
                  <a:pt x="24944" y="18543"/>
                </a:cubicBezTo>
                <a:cubicBezTo>
                  <a:pt x="25408" y="20341"/>
                  <a:pt x="26087" y="22055"/>
                  <a:pt x="26337" y="23913"/>
                </a:cubicBezTo>
                <a:cubicBezTo>
                  <a:pt x="26360" y="24127"/>
                  <a:pt x="26432" y="24329"/>
                  <a:pt x="26539" y="24508"/>
                </a:cubicBezTo>
                <a:cubicBezTo>
                  <a:pt x="26527" y="25056"/>
                  <a:pt x="26503" y="25615"/>
                  <a:pt x="26503" y="26151"/>
                </a:cubicBezTo>
                <a:cubicBezTo>
                  <a:pt x="26503" y="27139"/>
                  <a:pt x="26563" y="28175"/>
                  <a:pt x="26563" y="29187"/>
                </a:cubicBezTo>
                <a:lnTo>
                  <a:pt x="31218" y="29187"/>
                </a:lnTo>
                <a:cubicBezTo>
                  <a:pt x="31218" y="24984"/>
                  <a:pt x="31671" y="20377"/>
                  <a:pt x="30361" y="16352"/>
                </a:cubicBezTo>
                <a:cubicBezTo>
                  <a:pt x="29647" y="14150"/>
                  <a:pt x="28861" y="12030"/>
                  <a:pt x="27587" y="10090"/>
                </a:cubicBezTo>
                <a:cubicBezTo>
                  <a:pt x="27039" y="9256"/>
                  <a:pt x="26634" y="8327"/>
                  <a:pt x="26027" y="7554"/>
                </a:cubicBezTo>
                <a:cubicBezTo>
                  <a:pt x="25444" y="6803"/>
                  <a:pt x="24813" y="6089"/>
                  <a:pt x="24194" y="5363"/>
                </a:cubicBezTo>
                <a:cubicBezTo>
                  <a:pt x="22896" y="3839"/>
                  <a:pt x="21300" y="2458"/>
                  <a:pt x="19407" y="1827"/>
                </a:cubicBezTo>
                <a:cubicBezTo>
                  <a:pt x="17412" y="782"/>
                  <a:pt x="14838" y="1"/>
                  <a:pt x="1236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9"/>
          <p:cNvSpPr/>
          <p:nvPr/>
        </p:nvSpPr>
        <p:spPr>
          <a:xfrm rot="3648625" flipH="1">
            <a:off x="10470796" y="5808759"/>
            <a:ext cx="1784705" cy="1858252"/>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9"/>
          <p:cNvSpPr/>
          <p:nvPr/>
        </p:nvSpPr>
        <p:spPr>
          <a:xfrm rot="10800000" flipH="1">
            <a:off x="10264986" y="-156860"/>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9"/>
          <p:cNvSpPr/>
          <p:nvPr/>
        </p:nvSpPr>
        <p:spPr>
          <a:xfrm rot="10800000" flipH="1">
            <a:off x="11062664" y="540593"/>
            <a:ext cx="449805" cy="424403"/>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9"/>
          <p:cNvSpPr/>
          <p:nvPr/>
        </p:nvSpPr>
        <p:spPr>
          <a:xfrm flipH="1">
            <a:off x="471163" y="5909497"/>
            <a:ext cx="408172" cy="885385"/>
          </a:xfrm>
          <a:custGeom>
            <a:avLst/>
            <a:gdLst/>
            <a:ahLst/>
            <a:cxnLst/>
            <a:rect l="l" t="t" r="r" b="b"/>
            <a:pathLst>
              <a:path w="6395" h="13871" extrusionOk="0">
                <a:moveTo>
                  <a:pt x="5692" y="0"/>
                </a:moveTo>
                <a:cubicBezTo>
                  <a:pt x="3584" y="381"/>
                  <a:pt x="2013" y="2441"/>
                  <a:pt x="917" y="4429"/>
                </a:cubicBezTo>
                <a:cubicBezTo>
                  <a:pt x="536" y="5108"/>
                  <a:pt x="167" y="5822"/>
                  <a:pt x="96" y="6596"/>
                </a:cubicBezTo>
                <a:cubicBezTo>
                  <a:pt x="1" y="7465"/>
                  <a:pt x="263" y="8323"/>
                  <a:pt x="632" y="9108"/>
                </a:cubicBezTo>
                <a:cubicBezTo>
                  <a:pt x="1751" y="11466"/>
                  <a:pt x="3870" y="13204"/>
                  <a:pt x="6394" y="13871"/>
                </a:cubicBezTo>
                <a:cubicBezTo>
                  <a:pt x="6013" y="9263"/>
                  <a:pt x="5978" y="4632"/>
                  <a:pt x="569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9"/>
          <p:cNvSpPr/>
          <p:nvPr/>
        </p:nvSpPr>
        <p:spPr>
          <a:xfrm flipH="1">
            <a:off x="892942" y="5971030"/>
            <a:ext cx="319261" cy="886981"/>
          </a:xfrm>
          <a:custGeom>
            <a:avLst/>
            <a:gdLst/>
            <a:ahLst/>
            <a:cxnLst/>
            <a:rect l="l" t="t" r="r" b="b"/>
            <a:pathLst>
              <a:path w="5002" h="13896" extrusionOk="0">
                <a:moveTo>
                  <a:pt x="4704" y="0"/>
                </a:moveTo>
                <a:cubicBezTo>
                  <a:pt x="3168" y="155"/>
                  <a:pt x="1727" y="1477"/>
                  <a:pt x="1025" y="3001"/>
                </a:cubicBezTo>
                <a:cubicBezTo>
                  <a:pt x="60" y="5108"/>
                  <a:pt x="1" y="7525"/>
                  <a:pt x="870" y="9680"/>
                </a:cubicBezTo>
                <a:cubicBezTo>
                  <a:pt x="1656" y="11561"/>
                  <a:pt x="3132" y="13074"/>
                  <a:pt x="5001" y="13895"/>
                </a:cubicBezTo>
                <a:cubicBezTo>
                  <a:pt x="4739" y="11419"/>
                  <a:pt x="4942" y="8918"/>
                  <a:pt x="4882" y="6418"/>
                </a:cubicBezTo>
                <a:cubicBezTo>
                  <a:pt x="4847" y="4823"/>
                  <a:pt x="4727" y="3239"/>
                  <a:pt x="4727" y="1644"/>
                </a:cubicBezTo>
                <a:cubicBezTo>
                  <a:pt x="4727" y="1096"/>
                  <a:pt x="4716" y="548"/>
                  <a:pt x="470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9"/>
          <p:cNvSpPr/>
          <p:nvPr/>
        </p:nvSpPr>
        <p:spPr>
          <a:xfrm rot="3648711" flipH="1">
            <a:off x="10430970" y="5568669"/>
            <a:ext cx="1899015" cy="1977272"/>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9"/>
          <p:cNvSpPr/>
          <p:nvPr/>
        </p:nvSpPr>
        <p:spPr>
          <a:xfrm rot="10800000" flipH="1">
            <a:off x="10452186" y="-251593"/>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9"/>
          <p:cNvSpPr/>
          <p:nvPr/>
        </p:nvSpPr>
        <p:spPr>
          <a:xfrm flipH="1">
            <a:off x="-70537" y="5909497"/>
            <a:ext cx="408172" cy="885385"/>
          </a:xfrm>
          <a:custGeom>
            <a:avLst/>
            <a:gdLst/>
            <a:ahLst/>
            <a:cxnLst/>
            <a:rect l="l" t="t" r="r" b="b"/>
            <a:pathLst>
              <a:path w="6395" h="13871" extrusionOk="0">
                <a:moveTo>
                  <a:pt x="5692" y="0"/>
                </a:moveTo>
                <a:cubicBezTo>
                  <a:pt x="3584" y="381"/>
                  <a:pt x="2013" y="2441"/>
                  <a:pt x="917" y="4429"/>
                </a:cubicBezTo>
                <a:cubicBezTo>
                  <a:pt x="536" y="5108"/>
                  <a:pt x="167" y="5822"/>
                  <a:pt x="96" y="6596"/>
                </a:cubicBezTo>
                <a:cubicBezTo>
                  <a:pt x="1" y="7465"/>
                  <a:pt x="263" y="8323"/>
                  <a:pt x="632" y="9108"/>
                </a:cubicBezTo>
                <a:cubicBezTo>
                  <a:pt x="1751" y="11466"/>
                  <a:pt x="3870" y="13204"/>
                  <a:pt x="6394" y="13871"/>
                </a:cubicBezTo>
                <a:cubicBezTo>
                  <a:pt x="6013" y="9263"/>
                  <a:pt x="5978" y="4632"/>
                  <a:pt x="5692" y="0"/>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4"/>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lt1"/>
        </a:solidFill>
        <a:effectLst/>
      </p:bgPr>
    </p:bg>
    <p:spTree>
      <p:nvGrpSpPr>
        <p:cNvPr id="1" name="Shape 135"/>
        <p:cNvGrpSpPr/>
        <p:nvPr/>
      </p:nvGrpSpPr>
      <p:grpSpPr>
        <a:xfrm>
          <a:off x="0" y="0"/>
          <a:ext cx="0" cy="0"/>
          <a:chOff x="0" y="0"/>
          <a:chExt cx="0" cy="0"/>
        </a:xfrm>
      </p:grpSpPr>
      <p:sp>
        <p:nvSpPr>
          <p:cNvPr id="136" name="Google Shape;136;p13"/>
          <p:cNvSpPr txBox="1">
            <a:spLocks noGrp="1"/>
          </p:cNvSpPr>
          <p:nvPr>
            <p:ph type="title" hasCustomPrompt="1"/>
          </p:nvPr>
        </p:nvSpPr>
        <p:spPr>
          <a:xfrm flipH="1">
            <a:off x="1606233" y="2314267"/>
            <a:ext cx="1149600" cy="109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4935" b="1"/>
            </a:lvl1pPr>
            <a:lvl2pPr lvl="1" algn="r" rtl="0">
              <a:spcBef>
                <a:spcPts val="0"/>
              </a:spcBef>
              <a:spcAft>
                <a:spcPts val="0"/>
              </a:spcAft>
              <a:buClr>
                <a:schemeClr val="dk1"/>
              </a:buClr>
              <a:buSzPts val="2500"/>
              <a:buNone/>
              <a:defRPr sz="3335">
                <a:solidFill>
                  <a:schemeClr val="dk1"/>
                </a:solidFill>
              </a:defRPr>
            </a:lvl2pPr>
            <a:lvl3pPr lvl="2" algn="r" rtl="0">
              <a:spcBef>
                <a:spcPts val="0"/>
              </a:spcBef>
              <a:spcAft>
                <a:spcPts val="0"/>
              </a:spcAft>
              <a:buClr>
                <a:schemeClr val="dk1"/>
              </a:buClr>
              <a:buSzPts val="2500"/>
              <a:buNone/>
              <a:defRPr sz="3335">
                <a:solidFill>
                  <a:schemeClr val="dk1"/>
                </a:solidFill>
              </a:defRPr>
            </a:lvl3pPr>
            <a:lvl4pPr lvl="3" algn="r" rtl="0">
              <a:spcBef>
                <a:spcPts val="0"/>
              </a:spcBef>
              <a:spcAft>
                <a:spcPts val="0"/>
              </a:spcAft>
              <a:buClr>
                <a:schemeClr val="dk1"/>
              </a:buClr>
              <a:buSzPts val="2500"/>
              <a:buNone/>
              <a:defRPr sz="3335">
                <a:solidFill>
                  <a:schemeClr val="dk1"/>
                </a:solidFill>
              </a:defRPr>
            </a:lvl4pPr>
            <a:lvl5pPr lvl="4" algn="r" rtl="0">
              <a:spcBef>
                <a:spcPts val="0"/>
              </a:spcBef>
              <a:spcAft>
                <a:spcPts val="0"/>
              </a:spcAft>
              <a:buClr>
                <a:schemeClr val="dk1"/>
              </a:buClr>
              <a:buSzPts val="2500"/>
              <a:buNone/>
              <a:defRPr sz="3335">
                <a:solidFill>
                  <a:schemeClr val="dk1"/>
                </a:solidFill>
              </a:defRPr>
            </a:lvl5pPr>
            <a:lvl6pPr lvl="5" algn="r" rtl="0">
              <a:spcBef>
                <a:spcPts val="0"/>
              </a:spcBef>
              <a:spcAft>
                <a:spcPts val="0"/>
              </a:spcAft>
              <a:buClr>
                <a:schemeClr val="dk1"/>
              </a:buClr>
              <a:buSzPts val="2500"/>
              <a:buNone/>
              <a:defRPr sz="3335">
                <a:solidFill>
                  <a:schemeClr val="dk1"/>
                </a:solidFill>
              </a:defRPr>
            </a:lvl6pPr>
            <a:lvl7pPr lvl="6" algn="r" rtl="0">
              <a:spcBef>
                <a:spcPts val="0"/>
              </a:spcBef>
              <a:spcAft>
                <a:spcPts val="0"/>
              </a:spcAft>
              <a:buClr>
                <a:schemeClr val="dk1"/>
              </a:buClr>
              <a:buSzPts val="2500"/>
              <a:buNone/>
              <a:defRPr sz="3335">
                <a:solidFill>
                  <a:schemeClr val="dk1"/>
                </a:solidFill>
              </a:defRPr>
            </a:lvl7pPr>
            <a:lvl8pPr lvl="7" algn="r" rtl="0">
              <a:spcBef>
                <a:spcPts val="0"/>
              </a:spcBef>
              <a:spcAft>
                <a:spcPts val="0"/>
              </a:spcAft>
              <a:buClr>
                <a:schemeClr val="dk1"/>
              </a:buClr>
              <a:buSzPts val="2500"/>
              <a:buNone/>
              <a:defRPr sz="3335">
                <a:solidFill>
                  <a:schemeClr val="dk1"/>
                </a:solidFill>
              </a:defRPr>
            </a:lvl8pPr>
            <a:lvl9pPr lvl="8" algn="r" rtl="0">
              <a:spcBef>
                <a:spcPts val="0"/>
              </a:spcBef>
              <a:spcAft>
                <a:spcPts val="0"/>
              </a:spcAft>
              <a:buClr>
                <a:schemeClr val="dk1"/>
              </a:buClr>
              <a:buSzPts val="2500"/>
              <a:buNone/>
              <a:defRPr sz="3335">
                <a:solidFill>
                  <a:schemeClr val="dk1"/>
                </a:solidFill>
              </a:defRPr>
            </a:lvl9pPr>
          </a:lstStyle>
          <a:p>
            <a:r>
              <a:t>xx%</a:t>
            </a:r>
          </a:p>
        </p:txBody>
      </p:sp>
      <p:sp>
        <p:nvSpPr>
          <p:cNvPr id="137" name="Google Shape;137;p13"/>
          <p:cNvSpPr txBox="1">
            <a:spLocks noGrp="1"/>
          </p:cNvSpPr>
          <p:nvPr>
            <p:ph type="subTitle" idx="1"/>
          </p:nvPr>
        </p:nvSpPr>
        <p:spPr>
          <a:xfrm>
            <a:off x="2755833" y="2701467"/>
            <a:ext cx="3041200" cy="7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38" name="Google Shape;138;p13"/>
          <p:cNvSpPr txBox="1">
            <a:spLocks noGrp="1"/>
          </p:cNvSpPr>
          <p:nvPr>
            <p:ph type="subTitle" idx="2"/>
          </p:nvPr>
        </p:nvSpPr>
        <p:spPr>
          <a:xfrm>
            <a:off x="2755820" y="2114167"/>
            <a:ext cx="2992400" cy="61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139" name="Google Shape;139;p13"/>
          <p:cNvSpPr txBox="1">
            <a:spLocks noGrp="1"/>
          </p:cNvSpPr>
          <p:nvPr>
            <p:ph type="title" idx="3" hasCustomPrompt="1"/>
          </p:nvPr>
        </p:nvSpPr>
        <p:spPr>
          <a:xfrm flipH="1">
            <a:off x="1606233" y="4412500"/>
            <a:ext cx="1149600" cy="109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4935" b="1"/>
            </a:lvl1pPr>
            <a:lvl2pPr lvl="1" algn="r" rtl="0">
              <a:spcBef>
                <a:spcPts val="0"/>
              </a:spcBef>
              <a:spcAft>
                <a:spcPts val="0"/>
              </a:spcAft>
              <a:buClr>
                <a:schemeClr val="dk1"/>
              </a:buClr>
              <a:buSzPts val="2500"/>
              <a:buNone/>
              <a:defRPr sz="3335">
                <a:solidFill>
                  <a:schemeClr val="dk1"/>
                </a:solidFill>
              </a:defRPr>
            </a:lvl2pPr>
            <a:lvl3pPr lvl="2" algn="r" rtl="0">
              <a:spcBef>
                <a:spcPts val="0"/>
              </a:spcBef>
              <a:spcAft>
                <a:spcPts val="0"/>
              </a:spcAft>
              <a:buClr>
                <a:schemeClr val="dk1"/>
              </a:buClr>
              <a:buSzPts val="2500"/>
              <a:buNone/>
              <a:defRPr sz="3335">
                <a:solidFill>
                  <a:schemeClr val="dk1"/>
                </a:solidFill>
              </a:defRPr>
            </a:lvl3pPr>
            <a:lvl4pPr lvl="3" algn="r" rtl="0">
              <a:spcBef>
                <a:spcPts val="0"/>
              </a:spcBef>
              <a:spcAft>
                <a:spcPts val="0"/>
              </a:spcAft>
              <a:buClr>
                <a:schemeClr val="dk1"/>
              </a:buClr>
              <a:buSzPts val="2500"/>
              <a:buNone/>
              <a:defRPr sz="3335">
                <a:solidFill>
                  <a:schemeClr val="dk1"/>
                </a:solidFill>
              </a:defRPr>
            </a:lvl4pPr>
            <a:lvl5pPr lvl="4" algn="r" rtl="0">
              <a:spcBef>
                <a:spcPts val="0"/>
              </a:spcBef>
              <a:spcAft>
                <a:spcPts val="0"/>
              </a:spcAft>
              <a:buClr>
                <a:schemeClr val="dk1"/>
              </a:buClr>
              <a:buSzPts val="2500"/>
              <a:buNone/>
              <a:defRPr sz="3335">
                <a:solidFill>
                  <a:schemeClr val="dk1"/>
                </a:solidFill>
              </a:defRPr>
            </a:lvl5pPr>
            <a:lvl6pPr lvl="5" algn="r" rtl="0">
              <a:spcBef>
                <a:spcPts val="0"/>
              </a:spcBef>
              <a:spcAft>
                <a:spcPts val="0"/>
              </a:spcAft>
              <a:buClr>
                <a:schemeClr val="dk1"/>
              </a:buClr>
              <a:buSzPts val="2500"/>
              <a:buNone/>
              <a:defRPr sz="3335">
                <a:solidFill>
                  <a:schemeClr val="dk1"/>
                </a:solidFill>
              </a:defRPr>
            </a:lvl6pPr>
            <a:lvl7pPr lvl="6" algn="r" rtl="0">
              <a:spcBef>
                <a:spcPts val="0"/>
              </a:spcBef>
              <a:spcAft>
                <a:spcPts val="0"/>
              </a:spcAft>
              <a:buClr>
                <a:schemeClr val="dk1"/>
              </a:buClr>
              <a:buSzPts val="2500"/>
              <a:buNone/>
              <a:defRPr sz="3335">
                <a:solidFill>
                  <a:schemeClr val="dk1"/>
                </a:solidFill>
              </a:defRPr>
            </a:lvl7pPr>
            <a:lvl8pPr lvl="7" algn="r" rtl="0">
              <a:spcBef>
                <a:spcPts val="0"/>
              </a:spcBef>
              <a:spcAft>
                <a:spcPts val="0"/>
              </a:spcAft>
              <a:buClr>
                <a:schemeClr val="dk1"/>
              </a:buClr>
              <a:buSzPts val="2500"/>
              <a:buNone/>
              <a:defRPr sz="3335">
                <a:solidFill>
                  <a:schemeClr val="dk1"/>
                </a:solidFill>
              </a:defRPr>
            </a:lvl8pPr>
            <a:lvl9pPr lvl="8" algn="r" rtl="0">
              <a:spcBef>
                <a:spcPts val="0"/>
              </a:spcBef>
              <a:spcAft>
                <a:spcPts val="0"/>
              </a:spcAft>
              <a:buClr>
                <a:schemeClr val="dk1"/>
              </a:buClr>
              <a:buSzPts val="2500"/>
              <a:buNone/>
              <a:defRPr sz="3335">
                <a:solidFill>
                  <a:schemeClr val="dk1"/>
                </a:solidFill>
              </a:defRPr>
            </a:lvl9pPr>
          </a:lstStyle>
          <a:p>
            <a:r>
              <a:t>xx%</a:t>
            </a:r>
          </a:p>
        </p:txBody>
      </p:sp>
      <p:sp>
        <p:nvSpPr>
          <p:cNvPr id="140" name="Google Shape;140;p13"/>
          <p:cNvSpPr txBox="1">
            <a:spLocks noGrp="1"/>
          </p:cNvSpPr>
          <p:nvPr>
            <p:ph type="subTitle" idx="4"/>
          </p:nvPr>
        </p:nvSpPr>
        <p:spPr>
          <a:xfrm>
            <a:off x="2755833" y="4799733"/>
            <a:ext cx="3041200" cy="7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41" name="Google Shape;141;p13"/>
          <p:cNvSpPr txBox="1">
            <a:spLocks noGrp="1"/>
          </p:cNvSpPr>
          <p:nvPr>
            <p:ph type="subTitle" idx="5"/>
          </p:nvPr>
        </p:nvSpPr>
        <p:spPr>
          <a:xfrm>
            <a:off x="2755820" y="4210961"/>
            <a:ext cx="2992400" cy="613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142" name="Google Shape;142;p13"/>
          <p:cNvSpPr txBox="1">
            <a:spLocks noGrp="1"/>
          </p:cNvSpPr>
          <p:nvPr>
            <p:ph type="title" idx="6" hasCustomPrompt="1"/>
          </p:nvPr>
        </p:nvSpPr>
        <p:spPr>
          <a:xfrm flipH="1">
            <a:off x="6443800" y="2314267"/>
            <a:ext cx="1149600" cy="109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4935" b="1"/>
            </a:lvl1pPr>
            <a:lvl2pPr lvl="1" algn="r" rtl="0">
              <a:spcBef>
                <a:spcPts val="0"/>
              </a:spcBef>
              <a:spcAft>
                <a:spcPts val="0"/>
              </a:spcAft>
              <a:buClr>
                <a:schemeClr val="dk1"/>
              </a:buClr>
              <a:buSzPts val="2500"/>
              <a:buNone/>
              <a:defRPr sz="3335">
                <a:solidFill>
                  <a:schemeClr val="dk1"/>
                </a:solidFill>
              </a:defRPr>
            </a:lvl2pPr>
            <a:lvl3pPr lvl="2" algn="r" rtl="0">
              <a:spcBef>
                <a:spcPts val="0"/>
              </a:spcBef>
              <a:spcAft>
                <a:spcPts val="0"/>
              </a:spcAft>
              <a:buClr>
                <a:schemeClr val="dk1"/>
              </a:buClr>
              <a:buSzPts val="2500"/>
              <a:buNone/>
              <a:defRPr sz="3335">
                <a:solidFill>
                  <a:schemeClr val="dk1"/>
                </a:solidFill>
              </a:defRPr>
            </a:lvl3pPr>
            <a:lvl4pPr lvl="3" algn="r" rtl="0">
              <a:spcBef>
                <a:spcPts val="0"/>
              </a:spcBef>
              <a:spcAft>
                <a:spcPts val="0"/>
              </a:spcAft>
              <a:buClr>
                <a:schemeClr val="dk1"/>
              </a:buClr>
              <a:buSzPts val="2500"/>
              <a:buNone/>
              <a:defRPr sz="3335">
                <a:solidFill>
                  <a:schemeClr val="dk1"/>
                </a:solidFill>
              </a:defRPr>
            </a:lvl4pPr>
            <a:lvl5pPr lvl="4" algn="r" rtl="0">
              <a:spcBef>
                <a:spcPts val="0"/>
              </a:spcBef>
              <a:spcAft>
                <a:spcPts val="0"/>
              </a:spcAft>
              <a:buClr>
                <a:schemeClr val="dk1"/>
              </a:buClr>
              <a:buSzPts val="2500"/>
              <a:buNone/>
              <a:defRPr sz="3335">
                <a:solidFill>
                  <a:schemeClr val="dk1"/>
                </a:solidFill>
              </a:defRPr>
            </a:lvl5pPr>
            <a:lvl6pPr lvl="5" algn="r" rtl="0">
              <a:spcBef>
                <a:spcPts val="0"/>
              </a:spcBef>
              <a:spcAft>
                <a:spcPts val="0"/>
              </a:spcAft>
              <a:buClr>
                <a:schemeClr val="dk1"/>
              </a:buClr>
              <a:buSzPts val="2500"/>
              <a:buNone/>
              <a:defRPr sz="3335">
                <a:solidFill>
                  <a:schemeClr val="dk1"/>
                </a:solidFill>
              </a:defRPr>
            </a:lvl6pPr>
            <a:lvl7pPr lvl="6" algn="r" rtl="0">
              <a:spcBef>
                <a:spcPts val="0"/>
              </a:spcBef>
              <a:spcAft>
                <a:spcPts val="0"/>
              </a:spcAft>
              <a:buClr>
                <a:schemeClr val="dk1"/>
              </a:buClr>
              <a:buSzPts val="2500"/>
              <a:buNone/>
              <a:defRPr sz="3335">
                <a:solidFill>
                  <a:schemeClr val="dk1"/>
                </a:solidFill>
              </a:defRPr>
            </a:lvl7pPr>
            <a:lvl8pPr lvl="7" algn="r" rtl="0">
              <a:spcBef>
                <a:spcPts val="0"/>
              </a:spcBef>
              <a:spcAft>
                <a:spcPts val="0"/>
              </a:spcAft>
              <a:buClr>
                <a:schemeClr val="dk1"/>
              </a:buClr>
              <a:buSzPts val="2500"/>
              <a:buNone/>
              <a:defRPr sz="3335">
                <a:solidFill>
                  <a:schemeClr val="dk1"/>
                </a:solidFill>
              </a:defRPr>
            </a:lvl8pPr>
            <a:lvl9pPr lvl="8" algn="r" rtl="0">
              <a:spcBef>
                <a:spcPts val="0"/>
              </a:spcBef>
              <a:spcAft>
                <a:spcPts val="0"/>
              </a:spcAft>
              <a:buClr>
                <a:schemeClr val="dk1"/>
              </a:buClr>
              <a:buSzPts val="2500"/>
              <a:buNone/>
              <a:defRPr sz="3335">
                <a:solidFill>
                  <a:schemeClr val="dk1"/>
                </a:solidFill>
              </a:defRPr>
            </a:lvl9pPr>
          </a:lstStyle>
          <a:p>
            <a:r>
              <a:t>xx%</a:t>
            </a:r>
          </a:p>
        </p:txBody>
      </p:sp>
      <p:sp>
        <p:nvSpPr>
          <p:cNvPr id="143" name="Google Shape;143;p13"/>
          <p:cNvSpPr txBox="1">
            <a:spLocks noGrp="1"/>
          </p:cNvSpPr>
          <p:nvPr>
            <p:ph type="subTitle" idx="7"/>
          </p:nvPr>
        </p:nvSpPr>
        <p:spPr>
          <a:xfrm>
            <a:off x="7593367" y="2701467"/>
            <a:ext cx="3041200" cy="7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44" name="Google Shape;144;p13"/>
          <p:cNvSpPr txBox="1">
            <a:spLocks noGrp="1"/>
          </p:cNvSpPr>
          <p:nvPr>
            <p:ph type="title" idx="8" hasCustomPrompt="1"/>
          </p:nvPr>
        </p:nvSpPr>
        <p:spPr>
          <a:xfrm flipH="1">
            <a:off x="6443800" y="4412500"/>
            <a:ext cx="1149600" cy="109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4935" b="1"/>
            </a:lvl1pPr>
            <a:lvl2pPr lvl="1" algn="r" rtl="0">
              <a:spcBef>
                <a:spcPts val="0"/>
              </a:spcBef>
              <a:spcAft>
                <a:spcPts val="0"/>
              </a:spcAft>
              <a:buClr>
                <a:schemeClr val="dk1"/>
              </a:buClr>
              <a:buSzPts val="2500"/>
              <a:buNone/>
              <a:defRPr sz="3335">
                <a:solidFill>
                  <a:schemeClr val="dk1"/>
                </a:solidFill>
              </a:defRPr>
            </a:lvl2pPr>
            <a:lvl3pPr lvl="2" algn="r" rtl="0">
              <a:spcBef>
                <a:spcPts val="0"/>
              </a:spcBef>
              <a:spcAft>
                <a:spcPts val="0"/>
              </a:spcAft>
              <a:buClr>
                <a:schemeClr val="dk1"/>
              </a:buClr>
              <a:buSzPts val="2500"/>
              <a:buNone/>
              <a:defRPr sz="3335">
                <a:solidFill>
                  <a:schemeClr val="dk1"/>
                </a:solidFill>
              </a:defRPr>
            </a:lvl3pPr>
            <a:lvl4pPr lvl="3" algn="r" rtl="0">
              <a:spcBef>
                <a:spcPts val="0"/>
              </a:spcBef>
              <a:spcAft>
                <a:spcPts val="0"/>
              </a:spcAft>
              <a:buClr>
                <a:schemeClr val="dk1"/>
              </a:buClr>
              <a:buSzPts val="2500"/>
              <a:buNone/>
              <a:defRPr sz="3335">
                <a:solidFill>
                  <a:schemeClr val="dk1"/>
                </a:solidFill>
              </a:defRPr>
            </a:lvl4pPr>
            <a:lvl5pPr lvl="4" algn="r" rtl="0">
              <a:spcBef>
                <a:spcPts val="0"/>
              </a:spcBef>
              <a:spcAft>
                <a:spcPts val="0"/>
              </a:spcAft>
              <a:buClr>
                <a:schemeClr val="dk1"/>
              </a:buClr>
              <a:buSzPts val="2500"/>
              <a:buNone/>
              <a:defRPr sz="3335">
                <a:solidFill>
                  <a:schemeClr val="dk1"/>
                </a:solidFill>
              </a:defRPr>
            </a:lvl5pPr>
            <a:lvl6pPr lvl="5" algn="r" rtl="0">
              <a:spcBef>
                <a:spcPts val="0"/>
              </a:spcBef>
              <a:spcAft>
                <a:spcPts val="0"/>
              </a:spcAft>
              <a:buClr>
                <a:schemeClr val="dk1"/>
              </a:buClr>
              <a:buSzPts val="2500"/>
              <a:buNone/>
              <a:defRPr sz="3335">
                <a:solidFill>
                  <a:schemeClr val="dk1"/>
                </a:solidFill>
              </a:defRPr>
            </a:lvl6pPr>
            <a:lvl7pPr lvl="6" algn="r" rtl="0">
              <a:spcBef>
                <a:spcPts val="0"/>
              </a:spcBef>
              <a:spcAft>
                <a:spcPts val="0"/>
              </a:spcAft>
              <a:buClr>
                <a:schemeClr val="dk1"/>
              </a:buClr>
              <a:buSzPts val="2500"/>
              <a:buNone/>
              <a:defRPr sz="3335">
                <a:solidFill>
                  <a:schemeClr val="dk1"/>
                </a:solidFill>
              </a:defRPr>
            </a:lvl7pPr>
            <a:lvl8pPr lvl="7" algn="r" rtl="0">
              <a:spcBef>
                <a:spcPts val="0"/>
              </a:spcBef>
              <a:spcAft>
                <a:spcPts val="0"/>
              </a:spcAft>
              <a:buClr>
                <a:schemeClr val="dk1"/>
              </a:buClr>
              <a:buSzPts val="2500"/>
              <a:buNone/>
              <a:defRPr sz="3335">
                <a:solidFill>
                  <a:schemeClr val="dk1"/>
                </a:solidFill>
              </a:defRPr>
            </a:lvl8pPr>
            <a:lvl9pPr lvl="8" algn="r" rtl="0">
              <a:spcBef>
                <a:spcPts val="0"/>
              </a:spcBef>
              <a:spcAft>
                <a:spcPts val="0"/>
              </a:spcAft>
              <a:buClr>
                <a:schemeClr val="dk1"/>
              </a:buClr>
              <a:buSzPts val="2500"/>
              <a:buNone/>
              <a:defRPr sz="3335">
                <a:solidFill>
                  <a:schemeClr val="dk1"/>
                </a:solidFill>
              </a:defRPr>
            </a:lvl9pPr>
          </a:lstStyle>
          <a:p>
            <a:r>
              <a:t>xx%</a:t>
            </a:r>
          </a:p>
        </p:txBody>
      </p:sp>
      <p:sp>
        <p:nvSpPr>
          <p:cNvPr id="145" name="Google Shape;145;p13"/>
          <p:cNvSpPr txBox="1">
            <a:spLocks noGrp="1"/>
          </p:cNvSpPr>
          <p:nvPr>
            <p:ph type="subTitle" idx="9"/>
          </p:nvPr>
        </p:nvSpPr>
        <p:spPr>
          <a:xfrm>
            <a:off x="7593367" y="4799733"/>
            <a:ext cx="3041200" cy="7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46" name="Google Shape;146;p13"/>
          <p:cNvSpPr txBox="1">
            <a:spLocks noGrp="1"/>
          </p:cNvSpPr>
          <p:nvPr>
            <p:ph type="subTitle" idx="13"/>
          </p:nvPr>
        </p:nvSpPr>
        <p:spPr>
          <a:xfrm>
            <a:off x="7593380" y="4206980"/>
            <a:ext cx="2992400" cy="613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147" name="Google Shape;147;p13"/>
          <p:cNvSpPr txBox="1">
            <a:spLocks noGrp="1"/>
          </p:cNvSpPr>
          <p:nvPr>
            <p:ph type="subTitle" idx="14"/>
          </p:nvPr>
        </p:nvSpPr>
        <p:spPr>
          <a:xfrm>
            <a:off x="7593380" y="2114167"/>
            <a:ext cx="2992400" cy="61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148" name="Google Shape;148;p13"/>
          <p:cNvSpPr txBox="1">
            <a:spLocks noGrp="1"/>
          </p:cNvSpPr>
          <p:nvPr>
            <p:ph type="title" idx="15"/>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49" name="Google Shape;149;p13"/>
          <p:cNvSpPr/>
          <p:nvPr/>
        </p:nvSpPr>
        <p:spPr>
          <a:xfrm rot="10800000">
            <a:off x="-213296" y="9"/>
            <a:ext cx="1275528" cy="2496959"/>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 name="Google Shape;150;p13"/>
          <p:cNvSpPr/>
          <p:nvPr/>
        </p:nvSpPr>
        <p:spPr>
          <a:xfrm>
            <a:off x="10904972" y="-150927"/>
            <a:ext cx="1539651" cy="1055497"/>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 name="Google Shape;151;p13"/>
          <p:cNvSpPr/>
          <p:nvPr/>
        </p:nvSpPr>
        <p:spPr>
          <a:xfrm>
            <a:off x="10087277" y="-150939"/>
            <a:ext cx="1724648" cy="1011148"/>
          </a:xfrm>
          <a:custGeom>
            <a:avLst/>
            <a:gdLst/>
            <a:ahLst/>
            <a:cxnLst/>
            <a:rect l="l" t="t" r="r" b="b"/>
            <a:pathLst>
              <a:path w="30606" h="17943" extrusionOk="0">
                <a:moveTo>
                  <a:pt x="1850" y="0"/>
                </a:moveTo>
                <a:cubicBezTo>
                  <a:pt x="861" y="0"/>
                  <a:pt x="1" y="1330"/>
                  <a:pt x="650" y="2239"/>
                </a:cubicBezTo>
                <a:cubicBezTo>
                  <a:pt x="2531" y="4894"/>
                  <a:pt x="4472" y="7514"/>
                  <a:pt x="6448" y="10085"/>
                </a:cubicBezTo>
                <a:cubicBezTo>
                  <a:pt x="8389" y="12609"/>
                  <a:pt x="10353" y="15146"/>
                  <a:pt x="12437" y="17527"/>
                </a:cubicBezTo>
                <a:cubicBezTo>
                  <a:pt x="12695" y="17813"/>
                  <a:pt x="13038" y="17943"/>
                  <a:pt x="13385" y="17943"/>
                </a:cubicBezTo>
                <a:cubicBezTo>
                  <a:pt x="13758" y="17943"/>
                  <a:pt x="14136" y="17792"/>
                  <a:pt x="14413" y="17527"/>
                </a:cubicBezTo>
                <a:cubicBezTo>
                  <a:pt x="16938" y="15122"/>
                  <a:pt x="19521" y="12776"/>
                  <a:pt x="22045" y="10359"/>
                </a:cubicBezTo>
                <a:cubicBezTo>
                  <a:pt x="23307" y="9157"/>
                  <a:pt x="24558" y="7942"/>
                  <a:pt x="25808" y="6728"/>
                </a:cubicBezTo>
                <a:cubicBezTo>
                  <a:pt x="26415" y="6132"/>
                  <a:pt x="26986" y="5525"/>
                  <a:pt x="27570" y="4918"/>
                </a:cubicBezTo>
                <a:cubicBezTo>
                  <a:pt x="28177" y="4275"/>
                  <a:pt x="28737" y="3585"/>
                  <a:pt x="29356" y="2965"/>
                </a:cubicBezTo>
                <a:cubicBezTo>
                  <a:pt x="30023" y="2846"/>
                  <a:pt x="30606" y="2251"/>
                  <a:pt x="30570" y="1513"/>
                </a:cubicBezTo>
                <a:cubicBezTo>
                  <a:pt x="30535" y="740"/>
                  <a:pt x="29970" y="36"/>
                  <a:pt x="29192" y="36"/>
                </a:cubicBezTo>
                <a:cubicBezTo>
                  <a:pt x="29179" y="36"/>
                  <a:pt x="29166" y="36"/>
                  <a:pt x="29153" y="37"/>
                </a:cubicBezTo>
                <a:cubicBezTo>
                  <a:pt x="24667" y="157"/>
                  <a:pt x="20181" y="220"/>
                  <a:pt x="15692" y="220"/>
                </a:cubicBezTo>
                <a:cubicBezTo>
                  <a:pt x="13092" y="220"/>
                  <a:pt x="10491" y="199"/>
                  <a:pt x="7889" y="156"/>
                </a:cubicBezTo>
                <a:cubicBezTo>
                  <a:pt x="5889" y="120"/>
                  <a:pt x="3876" y="72"/>
                  <a:pt x="1876" y="1"/>
                </a:cubicBezTo>
                <a:cubicBezTo>
                  <a:pt x="1867" y="1"/>
                  <a:pt x="1859" y="0"/>
                  <a:pt x="1850"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13"/>
          <p:cNvSpPr/>
          <p:nvPr/>
        </p:nvSpPr>
        <p:spPr>
          <a:xfrm>
            <a:off x="11088287" y="5446184"/>
            <a:ext cx="1103709" cy="1604435"/>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 name="Google Shape;153;p13"/>
          <p:cNvSpPr/>
          <p:nvPr/>
        </p:nvSpPr>
        <p:spPr>
          <a:xfrm>
            <a:off x="11811950" y="4500023"/>
            <a:ext cx="286316" cy="1012429"/>
          </a:xfrm>
          <a:custGeom>
            <a:avLst/>
            <a:gdLst/>
            <a:ahLst/>
            <a:cxnLst/>
            <a:rect l="l" t="t" r="r" b="b"/>
            <a:pathLst>
              <a:path w="8611" h="30449" extrusionOk="0">
                <a:moveTo>
                  <a:pt x="2932" y="1"/>
                </a:moveTo>
                <a:cubicBezTo>
                  <a:pt x="1497" y="1"/>
                  <a:pt x="0" y="3150"/>
                  <a:pt x="1417" y="4126"/>
                </a:cubicBezTo>
                <a:cubicBezTo>
                  <a:pt x="3465" y="5543"/>
                  <a:pt x="4929" y="7495"/>
                  <a:pt x="4465" y="10174"/>
                </a:cubicBezTo>
                <a:cubicBezTo>
                  <a:pt x="4048" y="12567"/>
                  <a:pt x="2917" y="14770"/>
                  <a:pt x="2084" y="17032"/>
                </a:cubicBezTo>
                <a:cubicBezTo>
                  <a:pt x="179" y="22200"/>
                  <a:pt x="227" y="27057"/>
                  <a:pt x="5084" y="30272"/>
                </a:cubicBezTo>
                <a:cubicBezTo>
                  <a:pt x="5269" y="30394"/>
                  <a:pt x="5460" y="30449"/>
                  <a:pt x="5653" y="30449"/>
                </a:cubicBezTo>
                <a:cubicBezTo>
                  <a:pt x="7113" y="30449"/>
                  <a:pt x="8611" y="27288"/>
                  <a:pt x="7180" y="26331"/>
                </a:cubicBezTo>
                <a:cubicBezTo>
                  <a:pt x="5132" y="24986"/>
                  <a:pt x="3620" y="23104"/>
                  <a:pt x="4084" y="20449"/>
                </a:cubicBezTo>
                <a:cubicBezTo>
                  <a:pt x="4489" y="18068"/>
                  <a:pt x="5620" y="15865"/>
                  <a:pt x="6453" y="13615"/>
                </a:cubicBezTo>
                <a:cubicBezTo>
                  <a:pt x="8358" y="8412"/>
                  <a:pt x="8323" y="3507"/>
                  <a:pt x="3501" y="185"/>
                </a:cubicBezTo>
                <a:cubicBezTo>
                  <a:pt x="3317" y="58"/>
                  <a:pt x="3125" y="1"/>
                  <a:pt x="29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4" name="Google Shape;154;p13"/>
          <p:cNvSpPr/>
          <p:nvPr/>
        </p:nvSpPr>
        <p:spPr>
          <a:xfrm>
            <a:off x="56901" y="6185469"/>
            <a:ext cx="743217" cy="776563"/>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 name="Google Shape;155;p13"/>
          <p:cNvSpPr/>
          <p:nvPr/>
        </p:nvSpPr>
        <p:spPr>
          <a:xfrm>
            <a:off x="-502696" y="6644925"/>
            <a:ext cx="1712373" cy="90376"/>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 name="Google Shape;156;p13"/>
          <p:cNvSpPr/>
          <p:nvPr/>
        </p:nvSpPr>
        <p:spPr>
          <a:xfrm>
            <a:off x="-540695" y="6484071"/>
            <a:ext cx="1788368" cy="72300"/>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 name="Google Shape;157;p13"/>
          <p:cNvSpPr/>
          <p:nvPr/>
        </p:nvSpPr>
        <p:spPr>
          <a:xfrm>
            <a:off x="-426902" y="6259017"/>
            <a:ext cx="1663267" cy="136499"/>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8" name="Google Shape;158;p13"/>
          <p:cNvSpPr/>
          <p:nvPr/>
        </p:nvSpPr>
        <p:spPr>
          <a:xfrm>
            <a:off x="-461805" y="6069135"/>
            <a:ext cx="1713175" cy="137567"/>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13"/>
          <p:cNvSpPr/>
          <p:nvPr/>
        </p:nvSpPr>
        <p:spPr>
          <a:xfrm rot="10800000">
            <a:off x="-284280" y="-150925"/>
            <a:ext cx="1275528" cy="2496959"/>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0" name="Google Shape;160;p13"/>
          <p:cNvSpPr/>
          <p:nvPr/>
        </p:nvSpPr>
        <p:spPr>
          <a:xfrm>
            <a:off x="11400487" y="5591884"/>
            <a:ext cx="1103709" cy="1604435"/>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lt1"/>
        </a:solidFill>
        <a:effectLst/>
      </p:bgPr>
    </p:bg>
    <p:spTree>
      <p:nvGrpSpPr>
        <p:cNvPr id="1" name="Shape 161"/>
        <p:cNvGrpSpPr/>
        <p:nvPr/>
      </p:nvGrpSpPr>
      <p:grpSpPr>
        <a:xfrm>
          <a:off x="0" y="0"/>
          <a:ext cx="0" cy="0"/>
          <a:chOff x="0" y="0"/>
          <a:chExt cx="0" cy="0"/>
        </a:xfrm>
      </p:grpSpPr>
      <p:sp>
        <p:nvSpPr>
          <p:cNvPr id="162" name="Google Shape;162;p14"/>
          <p:cNvSpPr txBox="1">
            <a:spLocks noGrp="1"/>
          </p:cNvSpPr>
          <p:nvPr>
            <p:ph type="title"/>
          </p:nvPr>
        </p:nvSpPr>
        <p:spPr>
          <a:xfrm>
            <a:off x="2912400" y="3828400"/>
            <a:ext cx="6367200" cy="74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4200"/>
              <a:buNone/>
              <a:defRPr sz="4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63" name="Google Shape;163;p14"/>
          <p:cNvSpPr txBox="1">
            <a:spLocks noGrp="1"/>
          </p:cNvSpPr>
          <p:nvPr>
            <p:ph type="subTitle" idx="1"/>
          </p:nvPr>
        </p:nvSpPr>
        <p:spPr>
          <a:xfrm>
            <a:off x="2221400" y="2005651"/>
            <a:ext cx="7749200" cy="161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3335"/>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64" name="Google Shape;164;p14"/>
          <p:cNvSpPr/>
          <p:nvPr/>
        </p:nvSpPr>
        <p:spPr>
          <a:xfrm rot="-5400000">
            <a:off x="176193" y="-570201"/>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14"/>
          <p:cNvSpPr/>
          <p:nvPr/>
        </p:nvSpPr>
        <p:spPr>
          <a:xfrm rot="-5400000">
            <a:off x="143701" y="-1055164"/>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6" name="Google Shape;166;p14"/>
          <p:cNvSpPr/>
          <p:nvPr/>
        </p:nvSpPr>
        <p:spPr>
          <a:xfrm rot="10800000">
            <a:off x="11456602" y="5991971"/>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7" name="Google Shape;167;p14"/>
          <p:cNvSpPr/>
          <p:nvPr/>
        </p:nvSpPr>
        <p:spPr>
          <a:xfrm rot="10800000">
            <a:off x="10346482" y="6053456"/>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 name="Google Shape;168;p14"/>
          <p:cNvSpPr/>
          <p:nvPr/>
        </p:nvSpPr>
        <p:spPr>
          <a:xfrm rot="10800000">
            <a:off x="11671519" y="5819127"/>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9" name="Google Shape;169;p14"/>
          <p:cNvSpPr/>
          <p:nvPr/>
        </p:nvSpPr>
        <p:spPr>
          <a:xfrm rot="10800000">
            <a:off x="11535995" y="-122405"/>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4"/>
          </a:solidFill>
          <a:ln>
            <a:noFill/>
          </a:ln>
        </p:spPr>
      </p:sp>
      <p:sp>
        <p:nvSpPr>
          <p:cNvPr id="170" name="Google Shape;170;p14"/>
          <p:cNvSpPr/>
          <p:nvPr/>
        </p:nvSpPr>
        <p:spPr>
          <a:xfrm rot="5525084">
            <a:off x="10782877" y="-296866"/>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 name="Google Shape;171;p14"/>
          <p:cNvSpPr/>
          <p:nvPr/>
        </p:nvSpPr>
        <p:spPr>
          <a:xfrm rot="10800000">
            <a:off x="10401675" y="55059"/>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172" name="Google Shape;172;p14"/>
          <p:cNvSpPr/>
          <p:nvPr/>
        </p:nvSpPr>
        <p:spPr>
          <a:xfrm rot="5400000">
            <a:off x="1826264" y="4846166"/>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dk2"/>
          </a:solidFill>
          <a:ln>
            <a:noFill/>
          </a:ln>
        </p:spPr>
      </p:sp>
      <p:sp>
        <p:nvSpPr>
          <p:cNvPr id="173" name="Google Shape;173;p14"/>
          <p:cNvSpPr/>
          <p:nvPr/>
        </p:nvSpPr>
        <p:spPr>
          <a:xfrm rot="10800000">
            <a:off x="-20418" y="5105982"/>
            <a:ext cx="1421756" cy="1899951"/>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4" name="Google Shape;174;p14"/>
          <p:cNvSpPr/>
          <p:nvPr/>
        </p:nvSpPr>
        <p:spPr>
          <a:xfrm rot="5400000">
            <a:off x="1642131" y="4728166"/>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lt1"/>
        </a:solidFill>
        <a:effectLst/>
      </p:bgPr>
    </p:bg>
    <p:spTree>
      <p:nvGrpSpPr>
        <p:cNvPr id="1" name="Shape 175"/>
        <p:cNvGrpSpPr/>
        <p:nvPr/>
      </p:nvGrpSpPr>
      <p:grpSpPr>
        <a:xfrm>
          <a:off x="0" y="0"/>
          <a:ext cx="0" cy="0"/>
          <a:chOff x="0" y="0"/>
          <a:chExt cx="0" cy="0"/>
        </a:xfrm>
      </p:grpSpPr>
      <p:sp>
        <p:nvSpPr>
          <p:cNvPr id="176" name="Google Shape;176;p15"/>
          <p:cNvSpPr txBox="1">
            <a:spLocks noGrp="1"/>
          </p:cNvSpPr>
          <p:nvPr>
            <p:ph type="title" hasCustomPrompt="1"/>
          </p:nvPr>
        </p:nvSpPr>
        <p:spPr>
          <a:xfrm flipH="1">
            <a:off x="4211999" y="2731000"/>
            <a:ext cx="2700800" cy="180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10665"/>
            </a:lvl1pPr>
            <a:lvl2pPr lvl="1" algn="r" rtl="0">
              <a:spcBef>
                <a:spcPts val="0"/>
              </a:spcBef>
              <a:spcAft>
                <a:spcPts val="0"/>
              </a:spcAft>
              <a:buClr>
                <a:schemeClr val="dk1"/>
              </a:buClr>
              <a:buSzPts val="2500"/>
              <a:buNone/>
              <a:defRPr sz="3335">
                <a:solidFill>
                  <a:schemeClr val="dk1"/>
                </a:solidFill>
              </a:defRPr>
            </a:lvl2pPr>
            <a:lvl3pPr lvl="2" algn="r" rtl="0">
              <a:spcBef>
                <a:spcPts val="0"/>
              </a:spcBef>
              <a:spcAft>
                <a:spcPts val="0"/>
              </a:spcAft>
              <a:buClr>
                <a:schemeClr val="dk1"/>
              </a:buClr>
              <a:buSzPts val="2500"/>
              <a:buNone/>
              <a:defRPr sz="3335">
                <a:solidFill>
                  <a:schemeClr val="dk1"/>
                </a:solidFill>
              </a:defRPr>
            </a:lvl3pPr>
            <a:lvl4pPr lvl="3" algn="r" rtl="0">
              <a:spcBef>
                <a:spcPts val="0"/>
              </a:spcBef>
              <a:spcAft>
                <a:spcPts val="0"/>
              </a:spcAft>
              <a:buClr>
                <a:schemeClr val="dk1"/>
              </a:buClr>
              <a:buSzPts val="2500"/>
              <a:buNone/>
              <a:defRPr sz="3335">
                <a:solidFill>
                  <a:schemeClr val="dk1"/>
                </a:solidFill>
              </a:defRPr>
            </a:lvl4pPr>
            <a:lvl5pPr lvl="4" algn="r" rtl="0">
              <a:spcBef>
                <a:spcPts val="0"/>
              </a:spcBef>
              <a:spcAft>
                <a:spcPts val="0"/>
              </a:spcAft>
              <a:buClr>
                <a:schemeClr val="dk1"/>
              </a:buClr>
              <a:buSzPts val="2500"/>
              <a:buNone/>
              <a:defRPr sz="3335">
                <a:solidFill>
                  <a:schemeClr val="dk1"/>
                </a:solidFill>
              </a:defRPr>
            </a:lvl5pPr>
            <a:lvl6pPr lvl="5" algn="r" rtl="0">
              <a:spcBef>
                <a:spcPts val="0"/>
              </a:spcBef>
              <a:spcAft>
                <a:spcPts val="0"/>
              </a:spcAft>
              <a:buClr>
                <a:schemeClr val="dk1"/>
              </a:buClr>
              <a:buSzPts val="2500"/>
              <a:buNone/>
              <a:defRPr sz="3335">
                <a:solidFill>
                  <a:schemeClr val="dk1"/>
                </a:solidFill>
              </a:defRPr>
            </a:lvl6pPr>
            <a:lvl7pPr lvl="6" algn="r" rtl="0">
              <a:spcBef>
                <a:spcPts val="0"/>
              </a:spcBef>
              <a:spcAft>
                <a:spcPts val="0"/>
              </a:spcAft>
              <a:buClr>
                <a:schemeClr val="dk1"/>
              </a:buClr>
              <a:buSzPts val="2500"/>
              <a:buNone/>
              <a:defRPr sz="3335">
                <a:solidFill>
                  <a:schemeClr val="dk1"/>
                </a:solidFill>
              </a:defRPr>
            </a:lvl7pPr>
            <a:lvl8pPr lvl="7" algn="r" rtl="0">
              <a:spcBef>
                <a:spcPts val="0"/>
              </a:spcBef>
              <a:spcAft>
                <a:spcPts val="0"/>
              </a:spcAft>
              <a:buClr>
                <a:schemeClr val="dk1"/>
              </a:buClr>
              <a:buSzPts val="2500"/>
              <a:buNone/>
              <a:defRPr sz="3335">
                <a:solidFill>
                  <a:schemeClr val="dk1"/>
                </a:solidFill>
              </a:defRPr>
            </a:lvl8pPr>
            <a:lvl9pPr lvl="8" algn="r" rtl="0">
              <a:spcBef>
                <a:spcPts val="0"/>
              </a:spcBef>
              <a:spcAft>
                <a:spcPts val="0"/>
              </a:spcAft>
              <a:buClr>
                <a:schemeClr val="dk1"/>
              </a:buClr>
              <a:buSzPts val="2500"/>
              <a:buNone/>
              <a:defRPr sz="3335">
                <a:solidFill>
                  <a:schemeClr val="dk1"/>
                </a:solidFill>
              </a:defRPr>
            </a:lvl9pPr>
          </a:lstStyle>
          <a:p>
            <a:r>
              <a:t>xx%</a:t>
            </a:r>
          </a:p>
        </p:txBody>
      </p:sp>
      <p:sp>
        <p:nvSpPr>
          <p:cNvPr id="177" name="Google Shape;177;p15"/>
          <p:cNvSpPr txBox="1">
            <a:spLocks noGrp="1"/>
          </p:cNvSpPr>
          <p:nvPr>
            <p:ph type="title" idx="2"/>
          </p:nvPr>
        </p:nvSpPr>
        <p:spPr>
          <a:xfrm>
            <a:off x="6823633" y="2595233"/>
            <a:ext cx="4551200" cy="969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5465"/>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78" name="Google Shape;178;p15"/>
          <p:cNvSpPr txBox="1">
            <a:spLocks noGrp="1"/>
          </p:cNvSpPr>
          <p:nvPr>
            <p:ph type="subTitle" idx="1"/>
          </p:nvPr>
        </p:nvSpPr>
        <p:spPr>
          <a:xfrm>
            <a:off x="6823633" y="3632200"/>
            <a:ext cx="3653600" cy="90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5"/>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79" name="Google Shape;179;p15"/>
          <p:cNvSpPr/>
          <p:nvPr/>
        </p:nvSpPr>
        <p:spPr>
          <a:xfrm rot="10800000" flipH="1">
            <a:off x="11178213" y="55250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 name="Google Shape;180;p15"/>
          <p:cNvSpPr/>
          <p:nvPr/>
        </p:nvSpPr>
        <p:spPr>
          <a:xfrm rot="5400000" flipH="1">
            <a:off x="10451082" y="-774486"/>
            <a:ext cx="1615377"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15"/>
          <p:cNvSpPr/>
          <p:nvPr/>
        </p:nvSpPr>
        <p:spPr>
          <a:xfrm rot="5400000" flipH="1">
            <a:off x="9821857" y="-1424561"/>
            <a:ext cx="1922312"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 name="Google Shape;182;p15"/>
          <p:cNvSpPr/>
          <p:nvPr/>
        </p:nvSpPr>
        <p:spPr>
          <a:xfrm rot="10800000" flipH="1">
            <a:off x="11455411" y="4684945"/>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15"/>
          <p:cNvSpPr/>
          <p:nvPr/>
        </p:nvSpPr>
        <p:spPr>
          <a:xfrm rot="10800000" flipH="1">
            <a:off x="-1262232" y="5801025"/>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 name="Google Shape;184;p15"/>
          <p:cNvSpPr/>
          <p:nvPr/>
        </p:nvSpPr>
        <p:spPr>
          <a:xfrm rot="10800000" flipH="1">
            <a:off x="1004100" y="6657887"/>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 name="Google Shape;185;p15"/>
          <p:cNvSpPr/>
          <p:nvPr/>
        </p:nvSpPr>
        <p:spPr>
          <a:xfrm rot="5400000" flipH="1">
            <a:off x="1322663" y="-1710975"/>
            <a:ext cx="963261" cy="3788604"/>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186" name="Google Shape;186;p15"/>
          <p:cNvSpPr/>
          <p:nvPr/>
        </p:nvSpPr>
        <p:spPr>
          <a:xfrm rot="5400000" flipH="1">
            <a:off x="1322676" y="-1592597"/>
            <a:ext cx="963261" cy="4148452"/>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1">
  <p:cSld name="Title only 1">
    <p:bg>
      <p:bgPr>
        <a:solidFill>
          <a:schemeClr val="lt1"/>
        </a:solidFill>
        <a:effectLst/>
      </p:bgPr>
    </p:bg>
    <p:spTree>
      <p:nvGrpSpPr>
        <p:cNvPr id="1" name="Shape 187"/>
        <p:cNvGrpSpPr/>
        <p:nvPr/>
      </p:nvGrpSpPr>
      <p:grpSpPr>
        <a:xfrm>
          <a:off x="0" y="0"/>
          <a:ext cx="0" cy="0"/>
          <a:chOff x="0" y="0"/>
          <a:chExt cx="0" cy="0"/>
        </a:xfrm>
      </p:grpSpPr>
      <p:sp>
        <p:nvSpPr>
          <p:cNvPr id="188" name="Google Shape;188;p16"/>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89" name="Google Shape;189;p16"/>
          <p:cNvSpPr/>
          <p:nvPr/>
        </p:nvSpPr>
        <p:spPr>
          <a:xfrm rot="10800000" flipH="1">
            <a:off x="11595797" y="-43701"/>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16"/>
          <p:cNvSpPr/>
          <p:nvPr/>
        </p:nvSpPr>
        <p:spPr>
          <a:xfrm flipH="1">
            <a:off x="-143858" y="-150923"/>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1" name="Google Shape;191;p16"/>
          <p:cNvSpPr/>
          <p:nvPr/>
        </p:nvSpPr>
        <p:spPr>
          <a:xfrm flipH="1">
            <a:off x="424182" y="-150934"/>
            <a:ext cx="1548460" cy="907796"/>
          </a:xfrm>
          <a:custGeom>
            <a:avLst/>
            <a:gdLst/>
            <a:ahLst/>
            <a:cxnLst/>
            <a:rect l="l" t="t" r="r" b="b"/>
            <a:pathLst>
              <a:path w="30606" h="17943" extrusionOk="0">
                <a:moveTo>
                  <a:pt x="1850" y="0"/>
                </a:moveTo>
                <a:cubicBezTo>
                  <a:pt x="861" y="0"/>
                  <a:pt x="1" y="1330"/>
                  <a:pt x="650" y="2239"/>
                </a:cubicBezTo>
                <a:cubicBezTo>
                  <a:pt x="2531" y="4894"/>
                  <a:pt x="4472" y="7514"/>
                  <a:pt x="6448" y="10085"/>
                </a:cubicBezTo>
                <a:cubicBezTo>
                  <a:pt x="8389" y="12609"/>
                  <a:pt x="10353" y="15146"/>
                  <a:pt x="12437" y="17527"/>
                </a:cubicBezTo>
                <a:cubicBezTo>
                  <a:pt x="12695" y="17813"/>
                  <a:pt x="13038" y="17943"/>
                  <a:pt x="13385" y="17943"/>
                </a:cubicBezTo>
                <a:cubicBezTo>
                  <a:pt x="13758" y="17943"/>
                  <a:pt x="14136" y="17792"/>
                  <a:pt x="14413" y="17527"/>
                </a:cubicBezTo>
                <a:cubicBezTo>
                  <a:pt x="16938" y="15122"/>
                  <a:pt x="19521" y="12776"/>
                  <a:pt x="22045" y="10359"/>
                </a:cubicBezTo>
                <a:cubicBezTo>
                  <a:pt x="23307" y="9157"/>
                  <a:pt x="24558" y="7942"/>
                  <a:pt x="25808" y="6728"/>
                </a:cubicBezTo>
                <a:cubicBezTo>
                  <a:pt x="26415" y="6132"/>
                  <a:pt x="26986" y="5525"/>
                  <a:pt x="27570" y="4918"/>
                </a:cubicBezTo>
                <a:cubicBezTo>
                  <a:pt x="28177" y="4275"/>
                  <a:pt x="28737" y="3585"/>
                  <a:pt x="29356" y="2965"/>
                </a:cubicBezTo>
                <a:cubicBezTo>
                  <a:pt x="30023" y="2846"/>
                  <a:pt x="30606" y="2251"/>
                  <a:pt x="30570" y="1513"/>
                </a:cubicBezTo>
                <a:cubicBezTo>
                  <a:pt x="30535" y="740"/>
                  <a:pt x="29970" y="36"/>
                  <a:pt x="29192" y="36"/>
                </a:cubicBezTo>
                <a:cubicBezTo>
                  <a:pt x="29179" y="36"/>
                  <a:pt x="29166" y="36"/>
                  <a:pt x="29153" y="37"/>
                </a:cubicBezTo>
                <a:cubicBezTo>
                  <a:pt x="24667" y="157"/>
                  <a:pt x="20181" y="220"/>
                  <a:pt x="15692" y="220"/>
                </a:cubicBezTo>
                <a:cubicBezTo>
                  <a:pt x="13092" y="220"/>
                  <a:pt x="10491" y="199"/>
                  <a:pt x="7889" y="156"/>
                </a:cubicBezTo>
                <a:cubicBezTo>
                  <a:pt x="5889" y="120"/>
                  <a:pt x="3876" y="72"/>
                  <a:pt x="1876" y="1"/>
                </a:cubicBezTo>
                <a:cubicBezTo>
                  <a:pt x="1867" y="1"/>
                  <a:pt x="1859" y="0"/>
                  <a:pt x="1850"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2" name="Google Shape;192;p16"/>
          <p:cNvSpPr/>
          <p:nvPr/>
        </p:nvSpPr>
        <p:spPr>
          <a:xfrm rot="-1174599" flipH="1">
            <a:off x="-171980" y="5707258"/>
            <a:ext cx="894397" cy="1300153"/>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 name="Google Shape;193;p16"/>
          <p:cNvSpPr/>
          <p:nvPr/>
        </p:nvSpPr>
        <p:spPr>
          <a:xfrm flipH="1">
            <a:off x="11771651" y="4779323"/>
            <a:ext cx="286316" cy="1012429"/>
          </a:xfrm>
          <a:custGeom>
            <a:avLst/>
            <a:gdLst/>
            <a:ahLst/>
            <a:cxnLst/>
            <a:rect l="l" t="t" r="r" b="b"/>
            <a:pathLst>
              <a:path w="8611" h="30449" extrusionOk="0">
                <a:moveTo>
                  <a:pt x="2932" y="1"/>
                </a:moveTo>
                <a:cubicBezTo>
                  <a:pt x="1497" y="1"/>
                  <a:pt x="0" y="3150"/>
                  <a:pt x="1417" y="4126"/>
                </a:cubicBezTo>
                <a:cubicBezTo>
                  <a:pt x="3465" y="5543"/>
                  <a:pt x="4929" y="7495"/>
                  <a:pt x="4465" y="10174"/>
                </a:cubicBezTo>
                <a:cubicBezTo>
                  <a:pt x="4048" y="12567"/>
                  <a:pt x="2917" y="14770"/>
                  <a:pt x="2084" y="17032"/>
                </a:cubicBezTo>
                <a:cubicBezTo>
                  <a:pt x="179" y="22200"/>
                  <a:pt x="227" y="27057"/>
                  <a:pt x="5084" y="30272"/>
                </a:cubicBezTo>
                <a:cubicBezTo>
                  <a:pt x="5269" y="30394"/>
                  <a:pt x="5460" y="30449"/>
                  <a:pt x="5653" y="30449"/>
                </a:cubicBezTo>
                <a:cubicBezTo>
                  <a:pt x="7113" y="30449"/>
                  <a:pt x="8611" y="27288"/>
                  <a:pt x="7180" y="26331"/>
                </a:cubicBezTo>
                <a:cubicBezTo>
                  <a:pt x="5132" y="24986"/>
                  <a:pt x="3620" y="23104"/>
                  <a:pt x="4084" y="20449"/>
                </a:cubicBezTo>
                <a:cubicBezTo>
                  <a:pt x="4489" y="18068"/>
                  <a:pt x="5620" y="15865"/>
                  <a:pt x="6453" y="13615"/>
                </a:cubicBezTo>
                <a:cubicBezTo>
                  <a:pt x="8358" y="8412"/>
                  <a:pt x="8323" y="3507"/>
                  <a:pt x="3501" y="185"/>
                </a:cubicBezTo>
                <a:cubicBezTo>
                  <a:pt x="3317" y="58"/>
                  <a:pt x="3125" y="1"/>
                  <a:pt x="29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4" name="Google Shape;194;p16"/>
          <p:cNvSpPr/>
          <p:nvPr/>
        </p:nvSpPr>
        <p:spPr>
          <a:xfrm flipH="1">
            <a:off x="11468185" y="6185469"/>
            <a:ext cx="743217" cy="776563"/>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 name="Google Shape;195;p16"/>
          <p:cNvSpPr/>
          <p:nvPr/>
        </p:nvSpPr>
        <p:spPr>
          <a:xfrm rot="-1197513" flipH="1">
            <a:off x="11156759" y="6626978"/>
            <a:ext cx="1712395" cy="90377"/>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16"/>
          <p:cNvSpPr/>
          <p:nvPr/>
        </p:nvSpPr>
        <p:spPr>
          <a:xfrm rot="-1197513" flipH="1">
            <a:off x="11060764" y="6476328"/>
            <a:ext cx="1788392" cy="72301"/>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7" name="Google Shape;197;p16"/>
          <p:cNvSpPr/>
          <p:nvPr/>
        </p:nvSpPr>
        <p:spPr>
          <a:xfrm rot="-1197513" flipH="1">
            <a:off x="11009284" y="6280361"/>
            <a:ext cx="1663289" cy="136500"/>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 name="Google Shape;198;p16"/>
          <p:cNvSpPr/>
          <p:nvPr/>
        </p:nvSpPr>
        <p:spPr>
          <a:xfrm rot="-1197513" flipH="1">
            <a:off x="10929043" y="6098455"/>
            <a:ext cx="1713196" cy="137568"/>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16"/>
          <p:cNvSpPr/>
          <p:nvPr/>
        </p:nvSpPr>
        <p:spPr>
          <a:xfrm rot="10800000" flipH="1">
            <a:off x="11646235" y="-150949"/>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16"/>
          <p:cNvSpPr/>
          <p:nvPr/>
        </p:nvSpPr>
        <p:spPr>
          <a:xfrm rot="-1174599" flipH="1">
            <a:off x="-370793" y="5903272"/>
            <a:ext cx="894397" cy="1300153"/>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3">
  <p:cSld name="Title only 3">
    <p:bg>
      <p:bgPr>
        <a:solidFill>
          <a:schemeClr val="lt1"/>
        </a:solidFill>
        <a:effectLst/>
      </p:bgPr>
    </p:bg>
    <p:spTree>
      <p:nvGrpSpPr>
        <p:cNvPr id="1" name="Shape 212"/>
        <p:cNvGrpSpPr/>
        <p:nvPr/>
      </p:nvGrpSpPr>
      <p:grpSpPr>
        <a:xfrm>
          <a:off x="0" y="0"/>
          <a:ext cx="0" cy="0"/>
          <a:chOff x="0" y="0"/>
          <a:chExt cx="0" cy="0"/>
        </a:xfrm>
      </p:grpSpPr>
      <p:sp>
        <p:nvSpPr>
          <p:cNvPr id="213" name="Google Shape;213;p18"/>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14" name="Google Shape;214;p18"/>
          <p:cNvSpPr/>
          <p:nvPr/>
        </p:nvSpPr>
        <p:spPr>
          <a:xfrm>
            <a:off x="11166379" y="-43533"/>
            <a:ext cx="1082663" cy="1446807"/>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5" name="Google Shape;215;p18"/>
          <p:cNvSpPr/>
          <p:nvPr/>
        </p:nvSpPr>
        <p:spPr>
          <a:xfrm rot="5400000">
            <a:off x="10021109" y="4820611"/>
            <a:ext cx="225994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6" name="Google Shape;216;p18"/>
          <p:cNvSpPr/>
          <p:nvPr/>
        </p:nvSpPr>
        <p:spPr>
          <a:xfrm rot="5400000">
            <a:off x="9676786" y="5447519"/>
            <a:ext cx="2689407"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18"/>
          <p:cNvSpPr/>
          <p:nvPr/>
        </p:nvSpPr>
        <p:spPr>
          <a:xfrm>
            <a:off x="-33489" y="-252706"/>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8" name="Google Shape;218;p18"/>
          <p:cNvSpPr/>
          <p:nvPr/>
        </p:nvSpPr>
        <p:spPr>
          <a:xfrm>
            <a:off x="-51932" y="-613769"/>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 name="Google Shape;219;p18"/>
          <p:cNvSpPr/>
          <p:nvPr/>
        </p:nvSpPr>
        <p:spPr>
          <a:xfrm>
            <a:off x="-552949" y="806161"/>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 name="Google Shape;220;p18"/>
          <p:cNvSpPr/>
          <p:nvPr/>
        </p:nvSpPr>
        <p:spPr>
          <a:xfrm>
            <a:off x="-249433" y="4058671"/>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221" name="Google Shape;221;p18"/>
          <p:cNvSpPr/>
          <p:nvPr/>
        </p:nvSpPr>
        <p:spPr>
          <a:xfrm rot="-5274916">
            <a:off x="483311" y="6132198"/>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18"/>
          <p:cNvSpPr/>
          <p:nvPr/>
        </p:nvSpPr>
        <p:spPr>
          <a:xfrm>
            <a:off x="-10246" y="6241383"/>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lt1"/>
        </a:solidFill>
        <a:effectLst/>
      </p:bgPr>
    </p:bg>
    <p:spTree>
      <p:nvGrpSpPr>
        <p:cNvPr id="1" name="Shape 240"/>
        <p:cNvGrpSpPr/>
        <p:nvPr/>
      </p:nvGrpSpPr>
      <p:grpSpPr>
        <a:xfrm>
          <a:off x="0" y="0"/>
          <a:ext cx="0" cy="0"/>
          <a:chOff x="0" y="0"/>
          <a:chExt cx="0" cy="0"/>
        </a:xfrm>
      </p:grpSpPr>
      <p:sp>
        <p:nvSpPr>
          <p:cNvPr id="241" name="Google Shape;241;p20"/>
          <p:cNvSpPr txBox="1">
            <a:spLocks noGrp="1"/>
          </p:cNvSpPr>
          <p:nvPr>
            <p:ph type="subTitle" idx="1"/>
          </p:nvPr>
        </p:nvSpPr>
        <p:spPr>
          <a:xfrm>
            <a:off x="4362933" y="4271567"/>
            <a:ext cx="3466000" cy="9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5"/>
            </a:lvl1pPr>
            <a:lvl2pPr lvl="1" rtl="0">
              <a:spcBef>
                <a:spcPts val="0"/>
              </a:spcBef>
              <a:spcAft>
                <a:spcPts val="0"/>
              </a:spcAft>
              <a:buClr>
                <a:schemeClr val="dk1"/>
              </a:buClr>
              <a:buSzPts val="1400"/>
              <a:buNone/>
              <a:defRPr sz="1865">
                <a:solidFill>
                  <a:schemeClr val="dk1"/>
                </a:solidFill>
              </a:defRPr>
            </a:lvl2pPr>
            <a:lvl3pPr lvl="2" rtl="0">
              <a:spcBef>
                <a:spcPts val="0"/>
              </a:spcBef>
              <a:spcAft>
                <a:spcPts val="0"/>
              </a:spcAft>
              <a:buClr>
                <a:schemeClr val="dk1"/>
              </a:buClr>
              <a:buSzPts val="1400"/>
              <a:buNone/>
              <a:defRPr sz="1865">
                <a:solidFill>
                  <a:schemeClr val="dk1"/>
                </a:solidFill>
              </a:defRPr>
            </a:lvl3pPr>
            <a:lvl4pPr lvl="3" rtl="0">
              <a:spcBef>
                <a:spcPts val="0"/>
              </a:spcBef>
              <a:spcAft>
                <a:spcPts val="0"/>
              </a:spcAft>
              <a:buClr>
                <a:schemeClr val="dk1"/>
              </a:buClr>
              <a:buSzPts val="1400"/>
              <a:buNone/>
              <a:defRPr sz="1865">
                <a:solidFill>
                  <a:schemeClr val="dk1"/>
                </a:solidFill>
              </a:defRPr>
            </a:lvl4pPr>
            <a:lvl5pPr lvl="4" rtl="0">
              <a:spcBef>
                <a:spcPts val="0"/>
              </a:spcBef>
              <a:spcAft>
                <a:spcPts val="0"/>
              </a:spcAft>
              <a:buClr>
                <a:schemeClr val="dk1"/>
              </a:buClr>
              <a:buSzPts val="1400"/>
              <a:buNone/>
              <a:defRPr sz="1865">
                <a:solidFill>
                  <a:schemeClr val="dk1"/>
                </a:solidFill>
              </a:defRPr>
            </a:lvl5pPr>
            <a:lvl6pPr lvl="5" rtl="0">
              <a:spcBef>
                <a:spcPts val="0"/>
              </a:spcBef>
              <a:spcAft>
                <a:spcPts val="0"/>
              </a:spcAft>
              <a:buClr>
                <a:schemeClr val="dk1"/>
              </a:buClr>
              <a:buSzPts val="1400"/>
              <a:buNone/>
              <a:defRPr sz="1865">
                <a:solidFill>
                  <a:schemeClr val="dk1"/>
                </a:solidFill>
              </a:defRPr>
            </a:lvl6pPr>
            <a:lvl7pPr lvl="6" rtl="0">
              <a:spcBef>
                <a:spcPts val="0"/>
              </a:spcBef>
              <a:spcAft>
                <a:spcPts val="0"/>
              </a:spcAft>
              <a:buClr>
                <a:schemeClr val="dk1"/>
              </a:buClr>
              <a:buSzPts val="1400"/>
              <a:buNone/>
              <a:defRPr sz="1865">
                <a:solidFill>
                  <a:schemeClr val="dk1"/>
                </a:solidFill>
              </a:defRPr>
            </a:lvl7pPr>
            <a:lvl8pPr lvl="7" rtl="0">
              <a:spcBef>
                <a:spcPts val="0"/>
              </a:spcBef>
              <a:spcAft>
                <a:spcPts val="0"/>
              </a:spcAft>
              <a:buClr>
                <a:schemeClr val="dk1"/>
              </a:buClr>
              <a:buSzPts val="1400"/>
              <a:buNone/>
              <a:defRPr sz="1865">
                <a:solidFill>
                  <a:schemeClr val="dk1"/>
                </a:solidFill>
              </a:defRPr>
            </a:lvl8pPr>
            <a:lvl9pPr lvl="8" rtl="0">
              <a:spcBef>
                <a:spcPts val="0"/>
              </a:spcBef>
              <a:spcAft>
                <a:spcPts val="0"/>
              </a:spcAft>
              <a:buClr>
                <a:schemeClr val="dk1"/>
              </a:buClr>
              <a:buSzPts val="1400"/>
              <a:buNone/>
              <a:defRPr sz="1865">
                <a:solidFill>
                  <a:schemeClr val="dk1"/>
                </a:solidFill>
              </a:defRPr>
            </a:lvl9pPr>
          </a:lstStyle>
          <a:p>
            <a:endParaRPr/>
          </a:p>
        </p:txBody>
      </p:sp>
      <p:sp>
        <p:nvSpPr>
          <p:cNvPr id="242" name="Google Shape;242;p20"/>
          <p:cNvSpPr txBox="1">
            <a:spLocks noGrp="1"/>
          </p:cNvSpPr>
          <p:nvPr>
            <p:ph type="subTitle" idx="2"/>
          </p:nvPr>
        </p:nvSpPr>
        <p:spPr>
          <a:xfrm>
            <a:off x="7823492" y="4271567"/>
            <a:ext cx="3466000" cy="9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5"/>
            </a:lvl1pPr>
            <a:lvl2pPr lvl="1" rtl="0">
              <a:spcBef>
                <a:spcPts val="0"/>
              </a:spcBef>
              <a:spcAft>
                <a:spcPts val="0"/>
              </a:spcAft>
              <a:buClr>
                <a:schemeClr val="dk1"/>
              </a:buClr>
              <a:buSzPts val="1400"/>
              <a:buNone/>
              <a:defRPr sz="1865">
                <a:solidFill>
                  <a:schemeClr val="dk1"/>
                </a:solidFill>
              </a:defRPr>
            </a:lvl2pPr>
            <a:lvl3pPr lvl="2" rtl="0">
              <a:spcBef>
                <a:spcPts val="0"/>
              </a:spcBef>
              <a:spcAft>
                <a:spcPts val="0"/>
              </a:spcAft>
              <a:buClr>
                <a:schemeClr val="dk1"/>
              </a:buClr>
              <a:buSzPts val="1400"/>
              <a:buNone/>
              <a:defRPr sz="1865">
                <a:solidFill>
                  <a:schemeClr val="dk1"/>
                </a:solidFill>
              </a:defRPr>
            </a:lvl3pPr>
            <a:lvl4pPr lvl="3" rtl="0">
              <a:spcBef>
                <a:spcPts val="0"/>
              </a:spcBef>
              <a:spcAft>
                <a:spcPts val="0"/>
              </a:spcAft>
              <a:buClr>
                <a:schemeClr val="dk1"/>
              </a:buClr>
              <a:buSzPts val="1400"/>
              <a:buNone/>
              <a:defRPr sz="1865">
                <a:solidFill>
                  <a:schemeClr val="dk1"/>
                </a:solidFill>
              </a:defRPr>
            </a:lvl4pPr>
            <a:lvl5pPr lvl="4" rtl="0">
              <a:spcBef>
                <a:spcPts val="0"/>
              </a:spcBef>
              <a:spcAft>
                <a:spcPts val="0"/>
              </a:spcAft>
              <a:buClr>
                <a:schemeClr val="dk1"/>
              </a:buClr>
              <a:buSzPts val="1400"/>
              <a:buNone/>
              <a:defRPr sz="1865">
                <a:solidFill>
                  <a:schemeClr val="dk1"/>
                </a:solidFill>
              </a:defRPr>
            </a:lvl5pPr>
            <a:lvl6pPr lvl="5" rtl="0">
              <a:spcBef>
                <a:spcPts val="0"/>
              </a:spcBef>
              <a:spcAft>
                <a:spcPts val="0"/>
              </a:spcAft>
              <a:buClr>
                <a:schemeClr val="dk1"/>
              </a:buClr>
              <a:buSzPts val="1400"/>
              <a:buNone/>
              <a:defRPr sz="1865">
                <a:solidFill>
                  <a:schemeClr val="dk1"/>
                </a:solidFill>
              </a:defRPr>
            </a:lvl6pPr>
            <a:lvl7pPr lvl="6" rtl="0">
              <a:spcBef>
                <a:spcPts val="0"/>
              </a:spcBef>
              <a:spcAft>
                <a:spcPts val="0"/>
              </a:spcAft>
              <a:buClr>
                <a:schemeClr val="dk1"/>
              </a:buClr>
              <a:buSzPts val="1400"/>
              <a:buNone/>
              <a:defRPr sz="1865">
                <a:solidFill>
                  <a:schemeClr val="dk1"/>
                </a:solidFill>
              </a:defRPr>
            </a:lvl7pPr>
            <a:lvl8pPr lvl="7" rtl="0">
              <a:spcBef>
                <a:spcPts val="0"/>
              </a:spcBef>
              <a:spcAft>
                <a:spcPts val="0"/>
              </a:spcAft>
              <a:buClr>
                <a:schemeClr val="dk1"/>
              </a:buClr>
              <a:buSzPts val="1400"/>
              <a:buNone/>
              <a:defRPr sz="1865">
                <a:solidFill>
                  <a:schemeClr val="dk1"/>
                </a:solidFill>
              </a:defRPr>
            </a:lvl8pPr>
            <a:lvl9pPr lvl="8" rtl="0">
              <a:spcBef>
                <a:spcPts val="0"/>
              </a:spcBef>
              <a:spcAft>
                <a:spcPts val="0"/>
              </a:spcAft>
              <a:buClr>
                <a:schemeClr val="dk1"/>
              </a:buClr>
              <a:buSzPts val="1400"/>
              <a:buNone/>
              <a:defRPr sz="1865">
                <a:solidFill>
                  <a:schemeClr val="dk1"/>
                </a:solidFill>
              </a:defRPr>
            </a:lvl9pPr>
          </a:lstStyle>
          <a:p>
            <a:endParaRPr/>
          </a:p>
        </p:txBody>
      </p:sp>
      <p:sp>
        <p:nvSpPr>
          <p:cNvPr id="243" name="Google Shape;243;p20"/>
          <p:cNvSpPr txBox="1">
            <a:spLocks noGrp="1"/>
          </p:cNvSpPr>
          <p:nvPr>
            <p:ph type="subTitle" idx="3"/>
          </p:nvPr>
        </p:nvSpPr>
        <p:spPr>
          <a:xfrm>
            <a:off x="8002759" y="3667167"/>
            <a:ext cx="3107600" cy="60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44" name="Google Shape;244;p20"/>
          <p:cNvSpPr txBox="1">
            <a:spLocks noGrp="1"/>
          </p:cNvSpPr>
          <p:nvPr>
            <p:ph type="subTitle" idx="4"/>
          </p:nvPr>
        </p:nvSpPr>
        <p:spPr>
          <a:xfrm>
            <a:off x="902508" y="4271567"/>
            <a:ext cx="3466000" cy="9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5"/>
            </a:lvl1pPr>
            <a:lvl2pPr lvl="1" rtl="0">
              <a:spcBef>
                <a:spcPts val="0"/>
              </a:spcBef>
              <a:spcAft>
                <a:spcPts val="0"/>
              </a:spcAft>
              <a:buClr>
                <a:schemeClr val="dk1"/>
              </a:buClr>
              <a:buSzPts val="1400"/>
              <a:buNone/>
              <a:defRPr sz="1865">
                <a:solidFill>
                  <a:schemeClr val="dk1"/>
                </a:solidFill>
              </a:defRPr>
            </a:lvl2pPr>
            <a:lvl3pPr lvl="2" rtl="0">
              <a:spcBef>
                <a:spcPts val="0"/>
              </a:spcBef>
              <a:spcAft>
                <a:spcPts val="0"/>
              </a:spcAft>
              <a:buClr>
                <a:schemeClr val="dk1"/>
              </a:buClr>
              <a:buSzPts val="1400"/>
              <a:buNone/>
              <a:defRPr sz="1865">
                <a:solidFill>
                  <a:schemeClr val="dk1"/>
                </a:solidFill>
              </a:defRPr>
            </a:lvl3pPr>
            <a:lvl4pPr lvl="3" rtl="0">
              <a:spcBef>
                <a:spcPts val="0"/>
              </a:spcBef>
              <a:spcAft>
                <a:spcPts val="0"/>
              </a:spcAft>
              <a:buClr>
                <a:schemeClr val="dk1"/>
              </a:buClr>
              <a:buSzPts val="1400"/>
              <a:buNone/>
              <a:defRPr sz="1865">
                <a:solidFill>
                  <a:schemeClr val="dk1"/>
                </a:solidFill>
              </a:defRPr>
            </a:lvl4pPr>
            <a:lvl5pPr lvl="4" rtl="0">
              <a:spcBef>
                <a:spcPts val="0"/>
              </a:spcBef>
              <a:spcAft>
                <a:spcPts val="0"/>
              </a:spcAft>
              <a:buClr>
                <a:schemeClr val="dk1"/>
              </a:buClr>
              <a:buSzPts val="1400"/>
              <a:buNone/>
              <a:defRPr sz="1865">
                <a:solidFill>
                  <a:schemeClr val="dk1"/>
                </a:solidFill>
              </a:defRPr>
            </a:lvl5pPr>
            <a:lvl6pPr lvl="5" rtl="0">
              <a:spcBef>
                <a:spcPts val="0"/>
              </a:spcBef>
              <a:spcAft>
                <a:spcPts val="0"/>
              </a:spcAft>
              <a:buClr>
                <a:schemeClr val="dk1"/>
              </a:buClr>
              <a:buSzPts val="1400"/>
              <a:buNone/>
              <a:defRPr sz="1865">
                <a:solidFill>
                  <a:schemeClr val="dk1"/>
                </a:solidFill>
              </a:defRPr>
            </a:lvl6pPr>
            <a:lvl7pPr lvl="6" rtl="0">
              <a:spcBef>
                <a:spcPts val="0"/>
              </a:spcBef>
              <a:spcAft>
                <a:spcPts val="0"/>
              </a:spcAft>
              <a:buClr>
                <a:schemeClr val="dk1"/>
              </a:buClr>
              <a:buSzPts val="1400"/>
              <a:buNone/>
              <a:defRPr sz="1865">
                <a:solidFill>
                  <a:schemeClr val="dk1"/>
                </a:solidFill>
              </a:defRPr>
            </a:lvl7pPr>
            <a:lvl8pPr lvl="7" rtl="0">
              <a:spcBef>
                <a:spcPts val="0"/>
              </a:spcBef>
              <a:spcAft>
                <a:spcPts val="0"/>
              </a:spcAft>
              <a:buClr>
                <a:schemeClr val="dk1"/>
              </a:buClr>
              <a:buSzPts val="1400"/>
              <a:buNone/>
              <a:defRPr sz="1865">
                <a:solidFill>
                  <a:schemeClr val="dk1"/>
                </a:solidFill>
              </a:defRPr>
            </a:lvl8pPr>
            <a:lvl9pPr lvl="8" rtl="0">
              <a:spcBef>
                <a:spcPts val="0"/>
              </a:spcBef>
              <a:spcAft>
                <a:spcPts val="0"/>
              </a:spcAft>
              <a:buClr>
                <a:schemeClr val="dk1"/>
              </a:buClr>
              <a:buSzPts val="1400"/>
              <a:buNone/>
              <a:defRPr sz="1865">
                <a:solidFill>
                  <a:schemeClr val="dk1"/>
                </a:solidFill>
              </a:defRPr>
            </a:lvl9pPr>
          </a:lstStyle>
          <a:p>
            <a:endParaRPr/>
          </a:p>
        </p:txBody>
      </p:sp>
      <p:sp>
        <p:nvSpPr>
          <p:cNvPr id="245" name="Google Shape;245;p20"/>
          <p:cNvSpPr txBox="1">
            <a:spLocks noGrp="1"/>
          </p:cNvSpPr>
          <p:nvPr>
            <p:ph type="subTitle" idx="5"/>
          </p:nvPr>
        </p:nvSpPr>
        <p:spPr>
          <a:xfrm>
            <a:off x="1081708" y="3667167"/>
            <a:ext cx="3107600" cy="60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46" name="Google Shape;246;p20"/>
          <p:cNvSpPr txBox="1">
            <a:spLocks noGrp="1"/>
          </p:cNvSpPr>
          <p:nvPr>
            <p:ph type="subTitle" idx="6"/>
          </p:nvPr>
        </p:nvSpPr>
        <p:spPr>
          <a:xfrm>
            <a:off x="4542133" y="3667167"/>
            <a:ext cx="3107600" cy="60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47" name="Google Shape;247;p20"/>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48" name="Google Shape;248;p20"/>
          <p:cNvSpPr/>
          <p:nvPr/>
        </p:nvSpPr>
        <p:spPr>
          <a:xfrm rot="10800000">
            <a:off x="-28572" y="-43701"/>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20"/>
          <p:cNvSpPr/>
          <p:nvPr/>
        </p:nvSpPr>
        <p:spPr>
          <a:xfrm>
            <a:off x="11235078" y="-150923"/>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20"/>
          <p:cNvSpPr/>
          <p:nvPr/>
        </p:nvSpPr>
        <p:spPr>
          <a:xfrm rot="1174602">
            <a:off x="11259710" y="5436435"/>
            <a:ext cx="1090645" cy="1585371"/>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1" name="Google Shape;251;p20"/>
          <p:cNvSpPr/>
          <p:nvPr/>
        </p:nvSpPr>
        <p:spPr>
          <a:xfrm>
            <a:off x="262181" y="6185469"/>
            <a:ext cx="743217" cy="776563"/>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2" name="Google Shape;252;p20"/>
          <p:cNvSpPr/>
          <p:nvPr/>
        </p:nvSpPr>
        <p:spPr>
          <a:xfrm rot="1197513">
            <a:off x="-395575" y="6626978"/>
            <a:ext cx="1712395" cy="90377"/>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 name="Google Shape;253;p20"/>
          <p:cNvSpPr/>
          <p:nvPr/>
        </p:nvSpPr>
        <p:spPr>
          <a:xfrm rot="1197513">
            <a:off x="-375576" y="6476328"/>
            <a:ext cx="1788392" cy="72301"/>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 name="Google Shape;254;p20"/>
          <p:cNvSpPr/>
          <p:nvPr/>
        </p:nvSpPr>
        <p:spPr>
          <a:xfrm rot="1197513">
            <a:off x="-198991" y="6280361"/>
            <a:ext cx="1663289" cy="136500"/>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20"/>
          <p:cNvSpPr/>
          <p:nvPr/>
        </p:nvSpPr>
        <p:spPr>
          <a:xfrm rot="1197513">
            <a:off x="-168658" y="6098455"/>
            <a:ext cx="1713196" cy="137568"/>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20"/>
          <p:cNvSpPr/>
          <p:nvPr/>
        </p:nvSpPr>
        <p:spPr>
          <a:xfrm rot="10800000">
            <a:off x="-79010" y="-150949"/>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20"/>
          <p:cNvSpPr/>
          <p:nvPr/>
        </p:nvSpPr>
        <p:spPr>
          <a:xfrm rot="1174602">
            <a:off x="11502147" y="5675453"/>
            <a:ext cx="1090645" cy="1585371"/>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20"/>
          <p:cNvSpPr/>
          <p:nvPr/>
        </p:nvSpPr>
        <p:spPr>
          <a:xfrm>
            <a:off x="11654012" y="174111"/>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bg>
      <p:bgPr>
        <a:solidFill>
          <a:schemeClr val="lt1"/>
        </a:solidFill>
        <a:effectLst/>
      </p:bgPr>
    </p:bg>
    <p:spTree>
      <p:nvGrpSpPr>
        <p:cNvPr id="1" name="Shape 259"/>
        <p:cNvGrpSpPr/>
        <p:nvPr/>
      </p:nvGrpSpPr>
      <p:grpSpPr>
        <a:xfrm>
          <a:off x="0" y="0"/>
          <a:ext cx="0" cy="0"/>
          <a:chOff x="0" y="0"/>
          <a:chExt cx="0" cy="0"/>
        </a:xfrm>
      </p:grpSpPr>
      <p:sp>
        <p:nvSpPr>
          <p:cNvPr id="260" name="Google Shape;260;p21"/>
          <p:cNvSpPr txBox="1">
            <a:spLocks noGrp="1"/>
          </p:cNvSpPr>
          <p:nvPr>
            <p:ph type="subTitle" idx="1"/>
          </p:nvPr>
        </p:nvSpPr>
        <p:spPr>
          <a:xfrm>
            <a:off x="7933733" y="2485167"/>
            <a:ext cx="2938400" cy="10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61" name="Google Shape;261;p21"/>
          <p:cNvSpPr txBox="1">
            <a:spLocks noGrp="1"/>
          </p:cNvSpPr>
          <p:nvPr>
            <p:ph type="subTitle" idx="2"/>
          </p:nvPr>
        </p:nvSpPr>
        <p:spPr>
          <a:xfrm>
            <a:off x="7933783" y="1898567"/>
            <a:ext cx="2530800" cy="60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a:solidFill>
                  <a:schemeClr val="dk1"/>
                </a:solidFill>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62" name="Google Shape;262;p21"/>
          <p:cNvSpPr txBox="1">
            <a:spLocks noGrp="1"/>
          </p:cNvSpPr>
          <p:nvPr>
            <p:ph type="subTitle" idx="3"/>
          </p:nvPr>
        </p:nvSpPr>
        <p:spPr>
          <a:xfrm>
            <a:off x="2786467" y="2485167"/>
            <a:ext cx="2938400" cy="10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63" name="Google Shape;263;p21"/>
          <p:cNvSpPr txBox="1">
            <a:spLocks noGrp="1"/>
          </p:cNvSpPr>
          <p:nvPr>
            <p:ph type="subTitle" idx="4"/>
          </p:nvPr>
        </p:nvSpPr>
        <p:spPr>
          <a:xfrm>
            <a:off x="2786483" y="1898567"/>
            <a:ext cx="2530800" cy="60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a:solidFill>
                  <a:schemeClr val="dk1"/>
                </a:solidFill>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64" name="Google Shape;264;p21"/>
          <p:cNvSpPr txBox="1">
            <a:spLocks noGrp="1"/>
          </p:cNvSpPr>
          <p:nvPr>
            <p:ph type="subTitle" idx="5"/>
          </p:nvPr>
        </p:nvSpPr>
        <p:spPr>
          <a:xfrm>
            <a:off x="2786467" y="4824133"/>
            <a:ext cx="2938400" cy="10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65" name="Google Shape;265;p21"/>
          <p:cNvSpPr txBox="1">
            <a:spLocks noGrp="1"/>
          </p:cNvSpPr>
          <p:nvPr>
            <p:ph type="subTitle" idx="6"/>
          </p:nvPr>
        </p:nvSpPr>
        <p:spPr>
          <a:xfrm>
            <a:off x="2786483" y="4219333"/>
            <a:ext cx="2530800" cy="60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a:solidFill>
                  <a:schemeClr val="dk1"/>
                </a:solidFill>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66" name="Google Shape;266;p21"/>
          <p:cNvSpPr txBox="1">
            <a:spLocks noGrp="1"/>
          </p:cNvSpPr>
          <p:nvPr>
            <p:ph type="subTitle" idx="7"/>
          </p:nvPr>
        </p:nvSpPr>
        <p:spPr>
          <a:xfrm>
            <a:off x="7933733" y="4824133"/>
            <a:ext cx="2938400" cy="10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67" name="Google Shape;267;p21"/>
          <p:cNvSpPr txBox="1">
            <a:spLocks noGrp="1"/>
          </p:cNvSpPr>
          <p:nvPr>
            <p:ph type="subTitle" idx="8"/>
          </p:nvPr>
        </p:nvSpPr>
        <p:spPr>
          <a:xfrm>
            <a:off x="7933783" y="4219333"/>
            <a:ext cx="2530800" cy="60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a:solidFill>
                  <a:schemeClr val="dk1"/>
                </a:solidFill>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68" name="Google Shape;268;p21"/>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9" name="Google Shape;269;p21"/>
          <p:cNvSpPr/>
          <p:nvPr/>
        </p:nvSpPr>
        <p:spPr>
          <a:xfrm rot="-5400000" flipH="1">
            <a:off x="98096" y="5656113"/>
            <a:ext cx="1291733" cy="1981592"/>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21"/>
          <p:cNvSpPr/>
          <p:nvPr/>
        </p:nvSpPr>
        <p:spPr>
          <a:xfrm rot="-5400000" flipH="1">
            <a:off x="73436" y="6013251"/>
            <a:ext cx="1537277" cy="1991676"/>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21"/>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21"/>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21"/>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21"/>
          <p:cNvSpPr/>
          <p:nvPr/>
        </p:nvSpPr>
        <p:spPr>
          <a:xfrm flipH="1">
            <a:off x="11724779" y="4637471"/>
            <a:ext cx="593173" cy="2332812"/>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2"/>
          </a:solidFill>
          <a:ln>
            <a:noFill/>
          </a:ln>
        </p:spPr>
      </p:sp>
      <p:sp>
        <p:nvSpPr>
          <p:cNvPr id="275" name="Google Shape;275;p21"/>
          <p:cNvSpPr/>
          <p:nvPr/>
        </p:nvSpPr>
        <p:spPr>
          <a:xfrm rot="5274846" flipH="1">
            <a:off x="10795162" y="5930482"/>
            <a:ext cx="609119" cy="1609169"/>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6" name="Google Shape;276;p21"/>
          <p:cNvSpPr/>
          <p:nvPr/>
        </p:nvSpPr>
        <p:spPr>
          <a:xfrm flipH="1">
            <a:off x="11108835" y="6530741"/>
            <a:ext cx="1293168" cy="566793"/>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277" name="Google Shape;277;p21"/>
          <p:cNvSpPr/>
          <p:nvPr/>
        </p:nvSpPr>
        <p:spPr>
          <a:xfrm rot="5400000" flipH="1">
            <a:off x="1175947" y="-1241289"/>
            <a:ext cx="531428" cy="26332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278" name="Google Shape;278;p21"/>
          <p:cNvSpPr/>
          <p:nvPr/>
        </p:nvSpPr>
        <p:spPr>
          <a:xfrm flipH="1">
            <a:off x="-117925" y="-121218"/>
            <a:ext cx="996116" cy="1331151"/>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9" name="Google Shape;279;p21"/>
          <p:cNvSpPr/>
          <p:nvPr/>
        </p:nvSpPr>
        <p:spPr>
          <a:xfrm rot="5400000" flipH="1">
            <a:off x="875878" y="-1278965"/>
            <a:ext cx="531428" cy="2975399"/>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bg>
      <p:bgPr>
        <a:solidFill>
          <a:schemeClr val="lt1"/>
        </a:solidFill>
        <a:effectLst/>
      </p:bgPr>
    </p:bg>
    <p:spTree>
      <p:nvGrpSpPr>
        <p:cNvPr id="1" name="Shape 280"/>
        <p:cNvGrpSpPr/>
        <p:nvPr/>
      </p:nvGrpSpPr>
      <p:grpSpPr>
        <a:xfrm>
          <a:off x="0" y="0"/>
          <a:ext cx="0" cy="0"/>
          <a:chOff x="0" y="0"/>
          <a:chExt cx="0" cy="0"/>
        </a:xfrm>
      </p:grpSpPr>
      <p:sp>
        <p:nvSpPr>
          <p:cNvPr id="281" name="Google Shape;281;p22"/>
          <p:cNvSpPr txBox="1">
            <a:spLocks noGrp="1"/>
          </p:cNvSpPr>
          <p:nvPr>
            <p:ph type="subTitle" idx="1"/>
          </p:nvPr>
        </p:nvSpPr>
        <p:spPr>
          <a:xfrm>
            <a:off x="7807408" y="5374201"/>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82" name="Google Shape;282;p22"/>
          <p:cNvSpPr txBox="1">
            <a:spLocks noGrp="1"/>
          </p:cNvSpPr>
          <p:nvPr>
            <p:ph type="subTitle" idx="2"/>
          </p:nvPr>
        </p:nvSpPr>
        <p:spPr>
          <a:xfrm>
            <a:off x="2758308" y="5374201"/>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83" name="Google Shape;283;p22"/>
          <p:cNvSpPr txBox="1">
            <a:spLocks noGrp="1"/>
          </p:cNvSpPr>
          <p:nvPr>
            <p:ph type="subTitle" idx="3"/>
          </p:nvPr>
        </p:nvSpPr>
        <p:spPr>
          <a:xfrm>
            <a:off x="7807408" y="2247511"/>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84" name="Google Shape;284;p22"/>
          <p:cNvSpPr txBox="1">
            <a:spLocks noGrp="1"/>
          </p:cNvSpPr>
          <p:nvPr>
            <p:ph type="subTitle" idx="4"/>
          </p:nvPr>
        </p:nvSpPr>
        <p:spPr>
          <a:xfrm>
            <a:off x="7807408" y="1643648"/>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85" name="Google Shape;285;p22"/>
          <p:cNvSpPr txBox="1">
            <a:spLocks noGrp="1"/>
          </p:cNvSpPr>
          <p:nvPr>
            <p:ph type="subTitle" idx="5"/>
          </p:nvPr>
        </p:nvSpPr>
        <p:spPr>
          <a:xfrm>
            <a:off x="2758308" y="2247511"/>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86" name="Google Shape;286;p22"/>
          <p:cNvSpPr txBox="1">
            <a:spLocks noGrp="1"/>
          </p:cNvSpPr>
          <p:nvPr>
            <p:ph type="subTitle" idx="6"/>
          </p:nvPr>
        </p:nvSpPr>
        <p:spPr>
          <a:xfrm>
            <a:off x="2758308" y="1643648"/>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87" name="Google Shape;287;p22"/>
          <p:cNvSpPr txBox="1">
            <a:spLocks noGrp="1"/>
          </p:cNvSpPr>
          <p:nvPr>
            <p:ph type="subTitle" idx="7"/>
          </p:nvPr>
        </p:nvSpPr>
        <p:spPr>
          <a:xfrm>
            <a:off x="7807408" y="3805756"/>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88" name="Google Shape;288;p22"/>
          <p:cNvSpPr txBox="1">
            <a:spLocks noGrp="1"/>
          </p:cNvSpPr>
          <p:nvPr>
            <p:ph type="subTitle" idx="8"/>
          </p:nvPr>
        </p:nvSpPr>
        <p:spPr>
          <a:xfrm>
            <a:off x="7807408" y="3208693"/>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89" name="Google Shape;289;p22"/>
          <p:cNvSpPr txBox="1">
            <a:spLocks noGrp="1"/>
          </p:cNvSpPr>
          <p:nvPr>
            <p:ph type="subTitle" idx="9"/>
          </p:nvPr>
        </p:nvSpPr>
        <p:spPr>
          <a:xfrm>
            <a:off x="2758308" y="3805756"/>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90" name="Google Shape;290;p22"/>
          <p:cNvSpPr txBox="1">
            <a:spLocks noGrp="1"/>
          </p:cNvSpPr>
          <p:nvPr>
            <p:ph type="subTitle" idx="13"/>
          </p:nvPr>
        </p:nvSpPr>
        <p:spPr>
          <a:xfrm>
            <a:off x="2758308" y="3208677"/>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91" name="Google Shape;291;p22"/>
          <p:cNvSpPr txBox="1">
            <a:spLocks noGrp="1"/>
          </p:cNvSpPr>
          <p:nvPr>
            <p:ph type="subTitle" idx="14"/>
          </p:nvPr>
        </p:nvSpPr>
        <p:spPr>
          <a:xfrm>
            <a:off x="7807408" y="4766940"/>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92" name="Google Shape;292;p22"/>
          <p:cNvSpPr txBox="1">
            <a:spLocks noGrp="1"/>
          </p:cNvSpPr>
          <p:nvPr>
            <p:ph type="subTitle" idx="15"/>
          </p:nvPr>
        </p:nvSpPr>
        <p:spPr>
          <a:xfrm>
            <a:off x="2758308" y="4766940"/>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93" name="Google Shape;293;p22"/>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94" name="Google Shape;294;p22"/>
          <p:cNvSpPr/>
          <p:nvPr/>
        </p:nvSpPr>
        <p:spPr>
          <a:xfrm rot="-5400000" flipH="1">
            <a:off x="98096" y="5656113"/>
            <a:ext cx="1291733" cy="1981592"/>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22"/>
          <p:cNvSpPr/>
          <p:nvPr/>
        </p:nvSpPr>
        <p:spPr>
          <a:xfrm rot="-5400000" flipH="1">
            <a:off x="73436" y="6013251"/>
            <a:ext cx="1537277" cy="1991676"/>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22"/>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 name="Google Shape;297;p22"/>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 name="Google Shape;298;p22"/>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 name="Google Shape;299;p22"/>
          <p:cNvSpPr/>
          <p:nvPr/>
        </p:nvSpPr>
        <p:spPr>
          <a:xfrm flipH="1">
            <a:off x="11724779" y="4637471"/>
            <a:ext cx="593173" cy="2332812"/>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2"/>
          </a:solidFill>
          <a:ln>
            <a:noFill/>
          </a:ln>
        </p:spPr>
      </p:sp>
      <p:sp>
        <p:nvSpPr>
          <p:cNvPr id="300" name="Google Shape;300;p22"/>
          <p:cNvSpPr/>
          <p:nvPr/>
        </p:nvSpPr>
        <p:spPr>
          <a:xfrm rot="5274846" flipH="1">
            <a:off x="10795162" y="5930482"/>
            <a:ext cx="609119" cy="1609169"/>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1" name="Google Shape;301;p22"/>
          <p:cNvSpPr/>
          <p:nvPr/>
        </p:nvSpPr>
        <p:spPr>
          <a:xfrm flipH="1">
            <a:off x="11108835" y="6530741"/>
            <a:ext cx="1293168" cy="566793"/>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302" name="Google Shape;302;p22"/>
          <p:cNvSpPr/>
          <p:nvPr/>
        </p:nvSpPr>
        <p:spPr>
          <a:xfrm flipH="1">
            <a:off x="-117925" y="-121218"/>
            <a:ext cx="996116" cy="1331151"/>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 name="Google Shape;303;p22"/>
          <p:cNvSpPr/>
          <p:nvPr/>
        </p:nvSpPr>
        <p:spPr>
          <a:xfrm flipH="1">
            <a:off x="-195072" y="-121233"/>
            <a:ext cx="1150411" cy="1537340"/>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2024/10/24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chemeClr val="lt1"/>
        </a:solidFill>
        <a:effectLst/>
      </p:bgPr>
    </p:bg>
    <p:spTree>
      <p:nvGrpSpPr>
        <p:cNvPr id="1" name="Shape 304"/>
        <p:cNvGrpSpPr/>
        <p:nvPr/>
      </p:nvGrpSpPr>
      <p:grpSpPr>
        <a:xfrm>
          <a:off x="0" y="0"/>
          <a:ext cx="0" cy="0"/>
          <a:chOff x="0" y="0"/>
          <a:chExt cx="0" cy="0"/>
        </a:xfrm>
      </p:grpSpPr>
      <p:sp>
        <p:nvSpPr>
          <p:cNvPr id="305" name="Google Shape;305;p23"/>
          <p:cNvSpPr txBox="1">
            <a:spLocks noGrp="1"/>
          </p:cNvSpPr>
          <p:nvPr>
            <p:ph type="title" hasCustomPrompt="1"/>
          </p:nvPr>
        </p:nvSpPr>
        <p:spPr>
          <a:xfrm>
            <a:off x="1712000" y="720000"/>
            <a:ext cx="8768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5"/>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sp>
        <p:nvSpPr>
          <p:cNvPr id="306" name="Google Shape;306;p23"/>
          <p:cNvSpPr txBox="1">
            <a:spLocks noGrp="1"/>
          </p:cNvSpPr>
          <p:nvPr>
            <p:ph type="subTitle" idx="1"/>
          </p:nvPr>
        </p:nvSpPr>
        <p:spPr>
          <a:xfrm>
            <a:off x="1712000" y="1661367"/>
            <a:ext cx="8768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7" name="Google Shape;307;p23"/>
          <p:cNvSpPr txBox="1">
            <a:spLocks noGrp="1"/>
          </p:cNvSpPr>
          <p:nvPr>
            <p:ph type="title" idx="2" hasCustomPrompt="1"/>
          </p:nvPr>
        </p:nvSpPr>
        <p:spPr>
          <a:xfrm>
            <a:off x="1712000" y="2661517"/>
            <a:ext cx="8768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5"/>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sp>
        <p:nvSpPr>
          <p:cNvPr id="308" name="Google Shape;308;p23"/>
          <p:cNvSpPr txBox="1">
            <a:spLocks noGrp="1"/>
          </p:cNvSpPr>
          <p:nvPr>
            <p:ph type="subTitle" idx="3"/>
          </p:nvPr>
        </p:nvSpPr>
        <p:spPr>
          <a:xfrm>
            <a:off x="1712000" y="3602884"/>
            <a:ext cx="8768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9" name="Google Shape;309;p23"/>
          <p:cNvSpPr txBox="1">
            <a:spLocks noGrp="1"/>
          </p:cNvSpPr>
          <p:nvPr>
            <p:ph type="title" idx="4" hasCustomPrompt="1"/>
          </p:nvPr>
        </p:nvSpPr>
        <p:spPr>
          <a:xfrm>
            <a:off x="1712000" y="4603051"/>
            <a:ext cx="8768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5"/>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sp>
        <p:nvSpPr>
          <p:cNvPr id="310" name="Google Shape;310;p23"/>
          <p:cNvSpPr txBox="1">
            <a:spLocks noGrp="1"/>
          </p:cNvSpPr>
          <p:nvPr>
            <p:ph type="subTitle" idx="5"/>
          </p:nvPr>
        </p:nvSpPr>
        <p:spPr>
          <a:xfrm>
            <a:off x="1712000" y="5544417"/>
            <a:ext cx="8768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1" name="Google Shape;311;p23"/>
          <p:cNvSpPr txBox="1">
            <a:spLocks noGrp="1"/>
          </p:cNvSpPr>
          <p:nvPr>
            <p:ph type="sldNum" idx="12"/>
          </p:nvPr>
        </p:nvSpPr>
        <p:spPr>
          <a:xfrm>
            <a:off x="11205845" y="6231535"/>
            <a:ext cx="731600" cy="524800"/>
          </a:xfrm>
          <a:prstGeom prst="rect">
            <a:avLst/>
          </a:prstGeom>
          <a:noFill/>
          <a:ln>
            <a:noFill/>
          </a:ln>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fld id="{00000000-1234-1234-1234-123412341234}" type="slidenum">
              <a:rPr lang="en-GB" smtClean="0"/>
              <a:t>‹#›</a:t>
            </a:fld>
            <a:endParaRPr lang="en-GB"/>
          </a:p>
        </p:txBody>
      </p:sp>
      <p:sp>
        <p:nvSpPr>
          <p:cNvPr id="312" name="Google Shape;312;p23"/>
          <p:cNvSpPr/>
          <p:nvPr/>
        </p:nvSpPr>
        <p:spPr>
          <a:xfrm rot="-5400000" flipH="1">
            <a:off x="176193" y="4867150"/>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3" name="Google Shape;313;p23"/>
          <p:cNvSpPr/>
          <p:nvPr/>
        </p:nvSpPr>
        <p:spPr>
          <a:xfrm rot="-5400000" flipH="1">
            <a:off x="143701" y="5338793"/>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4" name="Google Shape;314;p23"/>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5" name="Google Shape;315;p23"/>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6" name="Google Shape;316;p23"/>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23"/>
          <p:cNvSpPr/>
          <p:nvPr/>
        </p:nvSpPr>
        <p:spPr>
          <a:xfrm flipH="1">
            <a:off x="11535995" y="4053304"/>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4"/>
          </a:solidFill>
          <a:ln>
            <a:noFill/>
          </a:ln>
        </p:spPr>
      </p:sp>
      <p:sp>
        <p:nvSpPr>
          <p:cNvPr id="318" name="Google Shape;318;p23"/>
          <p:cNvSpPr/>
          <p:nvPr/>
        </p:nvSpPr>
        <p:spPr>
          <a:xfrm rot="5274916" flipH="1">
            <a:off x="10782877" y="6025231"/>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9" name="Google Shape;319;p23"/>
          <p:cNvSpPr/>
          <p:nvPr/>
        </p:nvSpPr>
        <p:spPr>
          <a:xfrm flipH="1">
            <a:off x="10401675" y="6134416"/>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320" name="Google Shape;320;p23"/>
          <p:cNvSpPr/>
          <p:nvPr/>
        </p:nvSpPr>
        <p:spPr>
          <a:xfrm rot="5400000" flipH="1">
            <a:off x="1826264" y="-1690359"/>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dk2"/>
          </a:solidFill>
          <a:ln>
            <a:noFill/>
          </a:ln>
        </p:spPr>
      </p:sp>
      <p:sp>
        <p:nvSpPr>
          <p:cNvPr id="321" name="Google Shape;321;p23"/>
          <p:cNvSpPr/>
          <p:nvPr/>
        </p:nvSpPr>
        <p:spPr>
          <a:xfrm flipH="1">
            <a:off x="-20418" y="-91656"/>
            <a:ext cx="1421756" cy="1899949"/>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 name="Google Shape;322;p23"/>
          <p:cNvSpPr/>
          <p:nvPr/>
        </p:nvSpPr>
        <p:spPr>
          <a:xfrm rot="5400000" flipH="1">
            <a:off x="1642131" y="-1572359"/>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Numbers and text 1">
  <p:cSld name="Numbers and text 1">
    <p:bg>
      <p:bgPr>
        <a:solidFill>
          <a:schemeClr val="lt1"/>
        </a:solidFill>
        <a:effectLst/>
      </p:bgPr>
    </p:bg>
    <p:spTree>
      <p:nvGrpSpPr>
        <p:cNvPr id="1" name="Shape 323"/>
        <p:cNvGrpSpPr/>
        <p:nvPr/>
      </p:nvGrpSpPr>
      <p:grpSpPr>
        <a:xfrm>
          <a:off x="0" y="0"/>
          <a:ext cx="0" cy="0"/>
          <a:chOff x="0" y="0"/>
          <a:chExt cx="0" cy="0"/>
        </a:xfrm>
      </p:grpSpPr>
      <p:sp>
        <p:nvSpPr>
          <p:cNvPr id="324" name="Google Shape;324;p24"/>
          <p:cNvSpPr txBox="1">
            <a:spLocks noGrp="1"/>
          </p:cNvSpPr>
          <p:nvPr>
            <p:ph type="title" hasCustomPrompt="1"/>
          </p:nvPr>
        </p:nvSpPr>
        <p:spPr>
          <a:xfrm>
            <a:off x="7516533" y="3156600"/>
            <a:ext cx="3362000" cy="6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325" name="Google Shape;325;p24"/>
          <p:cNvSpPr txBox="1">
            <a:spLocks noGrp="1"/>
          </p:cNvSpPr>
          <p:nvPr>
            <p:ph type="subTitle" idx="1"/>
          </p:nvPr>
        </p:nvSpPr>
        <p:spPr>
          <a:xfrm>
            <a:off x="7663533" y="3906300"/>
            <a:ext cx="3068000" cy="91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6" name="Google Shape;326;p24"/>
          <p:cNvSpPr txBox="1">
            <a:spLocks noGrp="1"/>
          </p:cNvSpPr>
          <p:nvPr>
            <p:ph type="title" idx="2" hasCustomPrompt="1"/>
          </p:nvPr>
        </p:nvSpPr>
        <p:spPr>
          <a:xfrm>
            <a:off x="1313467" y="3156604"/>
            <a:ext cx="3362000" cy="6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327" name="Google Shape;327;p24"/>
          <p:cNvSpPr txBox="1">
            <a:spLocks noGrp="1"/>
          </p:cNvSpPr>
          <p:nvPr>
            <p:ph type="subTitle" idx="3"/>
          </p:nvPr>
        </p:nvSpPr>
        <p:spPr>
          <a:xfrm>
            <a:off x="1445867" y="3906300"/>
            <a:ext cx="3097200" cy="91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8" name="Google Shape;328;p24"/>
          <p:cNvSpPr txBox="1">
            <a:spLocks noGrp="1"/>
          </p:cNvSpPr>
          <p:nvPr>
            <p:ph type="title" idx="4" hasCustomPrompt="1"/>
          </p:nvPr>
        </p:nvSpPr>
        <p:spPr>
          <a:xfrm>
            <a:off x="4415000" y="4673867"/>
            <a:ext cx="3362000" cy="6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329" name="Google Shape;329;p24"/>
          <p:cNvSpPr txBox="1">
            <a:spLocks noGrp="1"/>
          </p:cNvSpPr>
          <p:nvPr>
            <p:ph type="subTitle" idx="5"/>
          </p:nvPr>
        </p:nvSpPr>
        <p:spPr>
          <a:xfrm>
            <a:off x="4562000" y="5444959"/>
            <a:ext cx="3068000" cy="91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0" name="Google Shape;330;p24"/>
          <p:cNvSpPr txBox="1">
            <a:spLocks noGrp="1"/>
          </p:cNvSpPr>
          <p:nvPr>
            <p:ph type="title" idx="6"/>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31" name="Google Shape;331;p24"/>
          <p:cNvSpPr/>
          <p:nvPr/>
        </p:nvSpPr>
        <p:spPr>
          <a:xfrm rot="-5400000">
            <a:off x="10837329" y="22"/>
            <a:ext cx="1416855" cy="1306311"/>
          </a:xfrm>
          <a:custGeom>
            <a:avLst/>
            <a:gdLst/>
            <a:ahLst/>
            <a:cxnLst/>
            <a:rect l="l" t="t" r="r" b="b"/>
            <a:pathLst>
              <a:path w="31671" h="29200" extrusionOk="0">
                <a:moveTo>
                  <a:pt x="12368" y="1"/>
                </a:moveTo>
                <a:cubicBezTo>
                  <a:pt x="10474" y="1"/>
                  <a:pt x="8642" y="460"/>
                  <a:pt x="7180" y="1612"/>
                </a:cubicBezTo>
                <a:cubicBezTo>
                  <a:pt x="5715" y="2767"/>
                  <a:pt x="4393" y="4267"/>
                  <a:pt x="3631" y="6030"/>
                </a:cubicBezTo>
                <a:cubicBezTo>
                  <a:pt x="2869" y="7792"/>
                  <a:pt x="2393" y="9685"/>
                  <a:pt x="1869" y="11554"/>
                </a:cubicBezTo>
                <a:cubicBezTo>
                  <a:pt x="1036" y="14435"/>
                  <a:pt x="417" y="17364"/>
                  <a:pt x="0" y="20329"/>
                </a:cubicBezTo>
                <a:lnTo>
                  <a:pt x="0" y="29187"/>
                </a:lnTo>
                <a:lnTo>
                  <a:pt x="5929" y="29187"/>
                </a:lnTo>
                <a:cubicBezTo>
                  <a:pt x="5834" y="27735"/>
                  <a:pt x="5882" y="26211"/>
                  <a:pt x="6834" y="25020"/>
                </a:cubicBezTo>
                <a:cubicBezTo>
                  <a:pt x="7203" y="24556"/>
                  <a:pt x="7930" y="24246"/>
                  <a:pt x="8442" y="23960"/>
                </a:cubicBezTo>
                <a:cubicBezTo>
                  <a:pt x="9239" y="23508"/>
                  <a:pt x="10120" y="23413"/>
                  <a:pt x="10990" y="23210"/>
                </a:cubicBezTo>
                <a:cubicBezTo>
                  <a:pt x="11473" y="23093"/>
                  <a:pt x="11885" y="22980"/>
                  <a:pt x="12313" y="22980"/>
                </a:cubicBezTo>
                <a:cubicBezTo>
                  <a:pt x="12580" y="22980"/>
                  <a:pt x="12854" y="23024"/>
                  <a:pt x="13156" y="23139"/>
                </a:cubicBezTo>
                <a:cubicBezTo>
                  <a:pt x="13883" y="23425"/>
                  <a:pt x="14549" y="23877"/>
                  <a:pt x="15097" y="24437"/>
                </a:cubicBezTo>
                <a:cubicBezTo>
                  <a:pt x="16097" y="25425"/>
                  <a:pt x="16859" y="26639"/>
                  <a:pt x="17478" y="27913"/>
                </a:cubicBezTo>
                <a:cubicBezTo>
                  <a:pt x="17681" y="28342"/>
                  <a:pt x="17907" y="28770"/>
                  <a:pt x="18133" y="29199"/>
                </a:cubicBezTo>
                <a:lnTo>
                  <a:pt x="20134" y="29199"/>
                </a:lnTo>
                <a:cubicBezTo>
                  <a:pt x="19729" y="28282"/>
                  <a:pt x="19300" y="27377"/>
                  <a:pt x="18871" y="26496"/>
                </a:cubicBezTo>
                <a:cubicBezTo>
                  <a:pt x="17671" y="24039"/>
                  <a:pt x="15235" y="20742"/>
                  <a:pt x="12281" y="20742"/>
                </a:cubicBezTo>
                <a:cubicBezTo>
                  <a:pt x="12071" y="20742"/>
                  <a:pt x="11859" y="20758"/>
                  <a:pt x="11644" y="20793"/>
                </a:cubicBezTo>
                <a:cubicBezTo>
                  <a:pt x="9787" y="21091"/>
                  <a:pt x="8144" y="21591"/>
                  <a:pt x="6501" y="22520"/>
                </a:cubicBezTo>
                <a:cubicBezTo>
                  <a:pt x="6144" y="22722"/>
                  <a:pt x="5834" y="22960"/>
                  <a:pt x="5536" y="23234"/>
                </a:cubicBezTo>
                <a:cubicBezTo>
                  <a:pt x="5548" y="22877"/>
                  <a:pt x="5596" y="22520"/>
                  <a:pt x="5656" y="22174"/>
                </a:cubicBezTo>
                <a:cubicBezTo>
                  <a:pt x="6322" y="18745"/>
                  <a:pt x="7656" y="14900"/>
                  <a:pt x="11168" y="13673"/>
                </a:cubicBezTo>
                <a:cubicBezTo>
                  <a:pt x="12166" y="13326"/>
                  <a:pt x="13429" y="13070"/>
                  <a:pt x="14602" y="13070"/>
                </a:cubicBezTo>
                <a:cubicBezTo>
                  <a:pt x="15079" y="13070"/>
                  <a:pt x="15542" y="13112"/>
                  <a:pt x="15966" y="13209"/>
                </a:cubicBezTo>
                <a:cubicBezTo>
                  <a:pt x="17431" y="13554"/>
                  <a:pt x="18717" y="15173"/>
                  <a:pt x="19562" y="16376"/>
                </a:cubicBezTo>
                <a:cubicBezTo>
                  <a:pt x="21396" y="19031"/>
                  <a:pt x="22610" y="22067"/>
                  <a:pt x="23086" y="25258"/>
                </a:cubicBezTo>
                <a:cubicBezTo>
                  <a:pt x="23277" y="26568"/>
                  <a:pt x="23527" y="27877"/>
                  <a:pt x="23693" y="29187"/>
                </a:cubicBezTo>
                <a:lnTo>
                  <a:pt x="25503" y="29187"/>
                </a:lnTo>
                <a:cubicBezTo>
                  <a:pt x="25456" y="28794"/>
                  <a:pt x="25396" y="28413"/>
                  <a:pt x="25337" y="28020"/>
                </a:cubicBezTo>
                <a:cubicBezTo>
                  <a:pt x="24991" y="25996"/>
                  <a:pt x="24848" y="23901"/>
                  <a:pt x="24253" y="21924"/>
                </a:cubicBezTo>
                <a:cubicBezTo>
                  <a:pt x="23265" y="18602"/>
                  <a:pt x="21538" y="15090"/>
                  <a:pt x="18979" y="12804"/>
                </a:cubicBezTo>
                <a:cubicBezTo>
                  <a:pt x="17637" y="11589"/>
                  <a:pt x="16373" y="11135"/>
                  <a:pt x="14654" y="11135"/>
                </a:cubicBezTo>
                <a:cubicBezTo>
                  <a:pt x="14588" y="11135"/>
                  <a:pt x="14522" y="11136"/>
                  <a:pt x="14454" y="11137"/>
                </a:cubicBezTo>
                <a:cubicBezTo>
                  <a:pt x="12621" y="11161"/>
                  <a:pt x="10751" y="11590"/>
                  <a:pt x="9180" y="12578"/>
                </a:cubicBezTo>
                <a:cubicBezTo>
                  <a:pt x="7168" y="13864"/>
                  <a:pt x="5834" y="15912"/>
                  <a:pt x="4953" y="18174"/>
                </a:cubicBezTo>
                <a:cubicBezTo>
                  <a:pt x="5001" y="17781"/>
                  <a:pt x="5072" y="17376"/>
                  <a:pt x="5132" y="16983"/>
                </a:cubicBezTo>
                <a:cubicBezTo>
                  <a:pt x="5489" y="15662"/>
                  <a:pt x="5882" y="14364"/>
                  <a:pt x="6322" y="13054"/>
                </a:cubicBezTo>
                <a:cubicBezTo>
                  <a:pt x="6858" y="11423"/>
                  <a:pt x="7251" y="9720"/>
                  <a:pt x="7977" y="8244"/>
                </a:cubicBezTo>
                <a:cubicBezTo>
                  <a:pt x="8739" y="7089"/>
                  <a:pt x="9739" y="6184"/>
                  <a:pt x="11097" y="6053"/>
                </a:cubicBezTo>
                <a:cubicBezTo>
                  <a:pt x="11494" y="6017"/>
                  <a:pt x="11900" y="6002"/>
                  <a:pt x="12309" y="6002"/>
                </a:cubicBezTo>
                <a:cubicBezTo>
                  <a:pt x="13626" y="6002"/>
                  <a:pt x="14983" y="6154"/>
                  <a:pt x="16264" y="6208"/>
                </a:cubicBezTo>
                <a:cubicBezTo>
                  <a:pt x="16550" y="6220"/>
                  <a:pt x="16824" y="6244"/>
                  <a:pt x="17097" y="6291"/>
                </a:cubicBezTo>
                <a:cubicBezTo>
                  <a:pt x="17502" y="6482"/>
                  <a:pt x="17895" y="6696"/>
                  <a:pt x="18276" y="6934"/>
                </a:cubicBezTo>
                <a:cubicBezTo>
                  <a:pt x="20550" y="8375"/>
                  <a:pt x="22491" y="11006"/>
                  <a:pt x="23455" y="13566"/>
                </a:cubicBezTo>
                <a:cubicBezTo>
                  <a:pt x="24039" y="15197"/>
                  <a:pt x="24539" y="16864"/>
                  <a:pt x="24944" y="18543"/>
                </a:cubicBezTo>
                <a:cubicBezTo>
                  <a:pt x="25408" y="20341"/>
                  <a:pt x="26087" y="22055"/>
                  <a:pt x="26337" y="23913"/>
                </a:cubicBezTo>
                <a:cubicBezTo>
                  <a:pt x="26360" y="24127"/>
                  <a:pt x="26432" y="24329"/>
                  <a:pt x="26539" y="24508"/>
                </a:cubicBezTo>
                <a:cubicBezTo>
                  <a:pt x="26527" y="25056"/>
                  <a:pt x="26503" y="25615"/>
                  <a:pt x="26503" y="26151"/>
                </a:cubicBezTo>
                <a:cubicBezTo>
                  <a:pt x="26503" y="27139"/>
                  <a:pt x="26563" y="28175"/>
                  <a:pt x="26563" y="29187"/>
                </a:cubicBezTo>
                <a:lnTo>
                  <a:pt x="31218" y="29187"/>
                </a:lnTo>
                <a:cubicBezTo>
                  <a:pt x="31218" y="24984"/>
                  <a:pt x="31671" y="20377"/>
                  <a:pt x="30361" y="16352"/>
                </a:cubicBezTo>
                <a:cubicBezTo>
                  <a:pt x="29647" y="14150"/>
                  <a:pt x="28861" y="12030"/>
                  <a:pt x="27587" y="10090"/>
                </a:cubicBezTo>
                <a:cubicBezTo>
                  <a:pt x="27039" y="9256"/>
                  <a:pt x="26634" y="8327"/>
                  <a:pt x="26027" y="7554"/>
                </a:cubicBezTo>
                <a:cubicBezTo>
                  <a:pt x="25444" y="6803"/>
                  <a:pt x="24813" y="6089"/>
                  <a:pt x="24194" y="5363"/>
                </a:cubicBezTo>
                <a:cubicBezTo>
                  <a:pt x="22896" y="3839"/>
                  <a:pt x="21300" y="2458"/>
                  <a:pt x="19407" y="1827"/>
                </a:cubicBezTo>
                <a:cubicBezTo>
                  <a:pt x="17412" y="782"/>
                  <a:pt x="14838" y="1"/>
                  <a:pt x="1236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24"/>
          <p:cNvSpPr/>
          <p:nvPr/>
        </p:nvSpPr>
        <p:spPr>
          <a:xfrm flipH="1">
            <a:off x="10988873" y="5386420"/>
            <a:ext cx="1710760" cy="1781353"/>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24"/>
          <p:cNvSpPr/>
          <p:nvPr/>
        </p:nvSpPr>
        <p:spPr>
          <a:xfrm rot="10800000">
            <a:off x="-177292" y="-102358"/>
            <a:ext cx="2051525" cy="1059559"/>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24"/>
          <p:cNvSpPr/>
          <p:nvPr/>
        </p:nvSpPr>
        <p:spPr>
          <a:xfrm rot="10800000">
            <a:off x="545628" y="957215"/>
            <a:ext cx="605648" cy="571487"/>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24"/>
          <p:cNvSpPr/>
          <p:nvPr/>
        </p:nvSpPr>
        <p:spPr>
          <a:xfrm flipH="1">
            <a:off x="10791081" y="5230469"/>
            <a:ext cx="1820348" cy="1895363"/>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24"/>
          <p:cNvSpPr/>
          <p:nvPr/>
        </p:nvSpPr>
        <p:spPr>
          <a:xfrm rot="10800000">
            <a:off x="-364492" y="-201496"/>
            <a:ext cx="2051525" cy="1059559"/>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24"/>
          <p:cNvSpPr/>
          <p:nvPr/>
        </p:nvSpPr>
        <p:spPr>
          <a:xfrm rot="5400000">
            <a:off x="1230114" y="5351479"/>
            <a:ext cx="531428" cy="26332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338" name="Google Shape;338;p24"/>
          <p:cNvSpPr/>
          <p:nvPr/>
        </p:nvSpPr>
        <p:spPr>
          <a:xfrm rot="10800000">
            <a:off x="-63758" y="5533535"/>
            <a:ext cx="996116" cy="1331151"/>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24"/>
          <p:cNvSpPr/>
          <p:nvPr/>
        </p:nvSpPr>
        <p:spPr>
          <a:xfrm rot="5400000">
            <a:off x="930045" y="5047033"/>
            <a:ext cx="531428" cy="2975399"/>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ext ">
  <p:cSld name="Title and text ">
    <p:bg>
      <p:bgPr>
        <a:solidFill>
          <a:schemeClr val="lt1"/>
        </a:solidFill>
        <a:effectLst/>
      </p:bgPr>
    </p:bg>
    <p:spTree>
      <p:nvGrpSpPr>
        <p:cNvPr id="1" name="Shape 340"/>
        <p:cNvGrpSpPr/>
        <p:nvPr/>
      </p:nvGrpSpPr>
      <p:grpSpPr>
        <a:xfrm>
          <a:off x="0" y="0"/>
          <a:ext cx="0" cy="0"/>
          <a:chOff x="0" y="0"/>
          <a:chExt cx="0" cy="0"/>
        </a:xfrm>
      </p:grpSpPr>
      <p:sp>
        <p:nvSpPr>
          <p:cNvPr id="341" name="Google Shape;341;p25"/>
          <p:cNvSpPr txBox="1">
            <a:spLocks noGrp="1"/>
          </p:cNvSpPr>
          <p:nvPr>
            <p:ph type="subTitle" idx="1"/>
          </p:nvPr>
        </p:nvSpPr>
        <p:spPr>
          <a:xfrm>
            <a:off x="6619700" y="3290400"/>
            <a:ext cx="4585600" cy="15652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135"/>
            </a:lvl1pPr>
            <a:lvl2pPr lvl="1" rtl="0">
              <a:spcBef>
                <a:spcPts val="0"/>
              </a:spcBef>
              <a:spcAft>
                <a:spcPts val="0"/>
              </a:spcAft>
              <a:buSzPts val="1600"/>
              <a:buNone/>
              <a:defRPr sz="2135"/>
            </a:lvl2pPr>
            <a:lvl3pPr lvl="2" rtl="0">
              <a:spcBef>
                <a:spcPts val="0"/>
              </a:spcBef>
              <a:spcAft>
                <a:spcPts val="0"/>
              </a:spcAft>
              <a:buSzPts val="1600"/>
              <a:buNone/>
              <a:defRPr sz="2135"/>
            </a:lvl3pPr>
            <a:lvl4pPr lvl="3" rtl="0">
              <a:spcBef>
                <a:spcPts val="0"/>
              </a:spcBef>
              <a:spcAft>
                <a:spcPts val="0"/>
              </a:spcAft>
              <a:buSzPts val="1600"/>
              <a:buNone/>
              <a:defRPr sz="2135"/>
            </a:lvl4pPr>
            <a:lvl5pPr lvl="4" rtl="0">
              <a:spcBef>
                <a:spcPts val="0"/>
              </a:spcBef>
              <a:spcAft>
                <a:spcPts val="0"/>
              </a:spcAft>
              <a:buSzPts val="1600"/>
              <a:buNone/>
              <a:defRPr sz="2135"/>
            </a:lvl5pPr>
            <a:lvl6pPr lvl="5" rtl="0">
              <a:spcBef>
                <a:spcPts val="0"/>
              </a:spcBef>
              <a:spcAft>
                <a:spcPts val="0"/>
              </a:spcAft>
              <a:buSzPts val="1600"/>
              <a:buNone/>
              <a:defRPr sz="2135"/>
            </a:lvl6pPr>
            <a:lvl7pPr lvl="6" rtl="0">
              <a:spcBef>
                <a:spcPts val="0"/>
              </a:spcBef>
              <a:spcAft>
                <a:spcPts val="0"/>
              </a:spcAft>
              <a:buSzPts val="1600"/>
              <a:buNone/>
              <a:defRPr sz="2135"/>
            </a:lvl7pPr>
            <a:lvl8pPr lvl="7" rtl="0">
              <a:spcBef>
                <a:spcPts val="0"/>
              </a:spcBef>
              <a:spcAft>
                <a:spcPts val="0"/>
              </a:spcAft>
              <a:buSzPts val="1600"/>
              <a:buNone/>
              <a:defRPr sz="2135"/>
            </a:lvl8pPr>
            <a:lvl9pPr lvl="8" rtl="0">
              <a:spcBef>
                <a:spcPts val="0"/>
              </a:spcBef>
              <a:spcAft>
                <a:spcPts val="0"/>
              </a:spcAft>
              <a:buSzPts val="1600"/>
              <a:buNone/>
              <a:defRPr sz="2135"/>
            </a:lvl9pPr>
          </a:lstStyle>
          <a:p>
            <a:endParaRPr/>
          </a:p>
        </p:txBody>
      </p:sp>
      <p:sp>
        <p:nvSpPr>
          <p:cNvPr id="342" name="Google Shape;342;p25"/>
          <p:cNvSpPr txBox="1">
            <a:spLocks noGrp="1"/>
          </p:cNvSpPr>
          <p:nvPr>
            <p:ph type="title"/>
          </p:nvPr>
        </p:nvSpPr>
        <p:spPr>
          <a:xfrm>
            <a:off x="6619700" y="2346467"/>
            <a:ext cx="4654000" cy="729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3" name="Google Shape;343;p25"/>
          <p:cNvSpPr/>
          <p:nvPr/>
        </p:nvSpPr>
        <p:spPr>
          <a:xfrm rot="-5400000" flipH="1">
            <a:off x="98096" y="5656113"/>
            <a:ext cx="1291733" cy="1981592"/>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25"/>
          <p:cNvSpPr/>
          <p:nvPr/>
        </p:nvSpPr>
        <p:spPr>
          <a:xfrm rot="-5400000" flipH="1">
            <a:off x="73436" y="6013251"/>
            <a:ext cx="1537277" cy="1991676"/>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25"/>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25"/>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25"/>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25"/>
          <p:cNvSpPr/>
          <p:nvPr/>
        </p:nvSpPr>
        <p:spPr>
          <a:xfrm rot="5400000" flipH="1">
            <a:off x="1175947" y="-1241289"/>
            <a:ext cx="531428" cy="26332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349" name="Google Shape;349;p25"/>
          <p:cNvSpPr/>
          <p:nvPr/>
        </p:nvSpPr>
        <p:spPr>
          <a:xfrm flipH="1">
            <a:off x="-117925" y="-121218"/>
            <a:ext cx="996116" cy="1331151"/>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25"/>
          <p:cNvSpPr/>
          <p:nvPr/>
        </p:nvSpPr>
        <p:spPr>
          <a:xfrm rot="5400000" flipH="1">
            <a:off x="875878" y="-1278965"/>
            <a:ext cx="531428" cy="2975399"/>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
        <p:nvSpPr>
          <p:cNvPr id="351" name="Google Shape;351;p25"/>
          <p:cNvSpPr/>
          <p:nvPr/>
        </p:nvSpPr>
        <p:spPr>
          <a:xfrm rot="2983804" flipH="1">
            <a:off x="10496088" y="5712183"/>
            <a:ext cx="1784677" cy="1858221"/>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25"/>
          <p:cNvSpPr/>
          <p:nvPr/>
        </p:nvSpPr>
        <p:spPr>
          <a:xfrm rot="2983916" flipH="1">
            <a:off x="10421162" y="5472086"/>
            <a:ext cx="1899047" cy="1977305"/>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ext 2">
  <p:cSld name="Title and text 2">
    <p:bg>
      <p:bgPr>
        <a:solidFill>
          <a:schemeClr val="lt1"/>
        </a:solidFill>
        <a:effectLst/>
      </p:bgPr>
    </p:bg>
    <p:spTree>
      <p:nvGrpSpPr>
        <p:cNvPr id="1" name="Shape 368"/>
        <p:cNvGrpSpPr/>
        <p:nvPr/>
      </p:nvGrpSpPr>
      <p:grpSpPr>
        <a:xfrm>
          <a:off x="0" y="0"/>
          <a:ext cx="0" cy="0"/>
          <a:chOff x="0" y="0"/>
          <a:chExt cx="0" cy="0"/>
        </a:xfrm>
      </p:grpSpPr>
      <p:sp>
        <p:nvSpPr>
          <p:cNvPr id="369" name="Google Shape;369;p27"/>
          <p:cNvSpPr txBox="1">
            <a:spLocks noGrp="1"/>
          </p:cNvSpPr>
          <p:nvPr>
            <p:ph type="title"/>
          </p:nvPr>
        </p:nvSpPr>
        <p:spPr>
          <a:xfrm>
            <a:off x="2515600" y="1502333"/>
            <a:ext cx="7160800" cy="212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200"/>
              <a:buNone/>
              <a:defRPr sz="160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370" name="Google Shape;370;p27"/>
          <p:cNvSpPr txBox="1">
            <a:spLocks noGrp="1"/>
          </p:cNvSpPr>
          <p:nvPr>
            <p:ph type="subTitle" idx="1"/>
          </p:nvPr>
        </p:nvSpPr>
        <p:spPr>
          <a:xfrm>
            <a:off x="2515600" y="3956933"/>
            <a:ext cx="7160800" cy="103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5"/>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71" name="Google Shape;371;p27"/>
          <p:cNvSpPr/>
          <p:nvPr/>
        </p:nvSpPr>
        <p:spPr>
          <a:xfrm rot="-5400000" flipH="1">
            <a:off x="322776" y="4273691"/>
            <a:ext cx="2133555" cy="3272772"/>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27"/>
          <p:cNvSpPr/>
          <p:nvPr/>
        </p:nvSpPr>
        <p:spPr>
          <a:xfrm rot="-5400000" flipH="1">
            <a:off x="282131" y="4863469"/>
            <a:ext cx="2538940" cy="328942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27"/>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27"/>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27"/>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27"/>
          <p:cNvSpPr/>
          <p:nvPr/>
        </p:nvSpPr>
        <p:spPr>
          <a:xfrm flipH="1">
            <a:off x="11535995" y="3951704"/>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2"/>
          </a:solidFill>
          <a:ln>
            <a:noFill/>
          </a:ln>
        </p:spPr>
      </p:sp>
      <p:sp>
        <p:nvSpPr>
          <p:cNvPr id="377" name="Google Shape;377;p27"/>
          <p:cNvSpPr/>
          <p:nvPr/>
        </p:nvSpPr>
        <p:spPr>
          <a:xfrm rot="5274916" flipH="1">
            <a:off x="10347270" y="5605194"/>
            <a:ext cx="778908" cy="2057724"/>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27"/>
          <p:cNvSpPr/>
          <p:nvPr/>
        </p:nvSpPr>
        <p:spPr>
          <a:xfrm flipH="1">
            <a:off x="10748341" y="6372749"/>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379" name="Google Shape;379;p27"/>
          <p:cNvSpPr/>
          <p:nvPr/>
        </p:nvSpPr>
        <p:spPr>
          <a:xfrm rot="5400000" flipH="1">
            <a:off x="1826264" y="-1690359"/>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380" name="Google Shape;380;p27"/>
          <p:cNvSpPr/>
          <p:nvPr/>
        </p:nvSpPr>
        <p:spPr>
          <a:xfrm flipH="1">
            <a:off x="-20418" y="-91656"/>
            <a:ext cx="1421756" cy="1899949"/>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27"/>
          <p:cNvSpPr/>
          <p:nvPr/>
        </p:nvSpPr>
        <p:spPr>
          <a:xfrm rot="5400000" flipH="1">
            <a:off x="1397949" y="-1744167"/>
            <a:ext cx="758533" cy="4246835"/>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lt1"/>
        </a:solidFill>
        <a:effectLst/>
      </p:bgPr>
    </p:bg>
    <p:spTree>
      <p:nvGrpSpPr>
        <p:cNvPr id="1" name="Shape 382"/>
        <p:cNvGrpSpPr/>
        <p:nvPr/>
      </p:nvGrpSpPr>
      <p:grpSpPr>
        <a:xfrm>
          <a:off x="0" y="0"/>
          <a:ext cx="0" cy="0"/>
          <a:chOff x="0" y="0"/>
          <a:chExt cx="0" cy="0"/>
        </a:xfrm>
      </p:grpSpPr>
      <p:sp>
        <p:nvSpPr>
          <p:cNvPr id="383" name="Google Shape;383;p28"/>
          <p:cNvSpPr txBox="1">
            <a:spLocks noGrp="1"/>
          </p:cNvSpPr>
          <p:nvPr>
            <p:ph type="subTitle" idx="1"/>
          </p:nvPr>
        </p:nvSpPr>
        <p:spPr>
          <a:xfrm>
            <a:off x="5409567" y="4318533"/>
            <a:ext cx="5276400" cy="1336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1600"/>
              <a:buNone/>
              <a:defRPr sz="2135"/>
            </a:lvl1pPr>
            <a:lvl2pPr lvl="1" rtl="0">
              <a:spcBef>
                <a:spcPts val="0"/>
              </a:spcBef>
              <a:spcAft>
                <a:spcPts val="0"/>
              </a:spcAft>
              <a:buClr>
                <a:schemeClr val="dk1"/>
              </a:buClr>
              <a:buSzPts val="1600"/>
              <a:buNone/>
              <a:defRPr sz="2135">
                <a:solidFill>
                  <a:schemeClr val="dk1"/>
                </a:solidFill>
              </a:defRPr>
            </a:lvl2pPr>
            <a:lvl3pPr lvl="2" rtl="0">
              <a:spcBef>
                <a:spcPts val="0"/>
              </a:spcBef>
              <a:spcAft>
                <a:spcPts val="0"/>
              </a:spcAft>
              <a:buClr>
                <a:schemeClr val="dk1"/>
              </a:buClr>
              <a:buSzPts val="1600"/>
              <a:buNone/>
              <a:defRPr sz="2135">
                <a:solidFill>
                  <a:schemeClr val="dk1"/>
                </a:solidFill>
              </a:defRPr>
            </a:lvl3pPr>
            <a:lvl4pPr lvl="3" rtl="0">
              <a:spcBef>
                <a:spcPts val="0"/>
              </a:spcBef>
              <a:spcAft>
                <a:spcPts val="0"/>
              </a:spcAft>
              <a:buClr>
                <a:schemeClr val="dk1"/>
              </a:buClr>
              <a:buSzPts val="1600"/>
              <a:buNone/>
              <a:defRPr sz="2135">
                <a:solidFill>
                  <a:schemeClr val="dk1"/>
                </a:solidFill>
              </a:defRPr>
            </a:lvl4pPr>
            <a:lvl5pPr lvl="4" rtl="0">
              <a:spcBef>
                <a:spcPts val="0"/>
              </a:spcBef>
              <a:spcAft>
                <a:spcPts val="0"/>
              </a:spcAft>
              <a:buClr>
                <a:schemeClr val="dk1"/>
              </a:buClr>
              <a:buSzPts val="1600"/>
              <a:buNone/>
              <a:defRPr sz="2135">
                <a:solidFill>
                  <a:schemeClr val="dk1"/>
                </a:solidFill>
              </a:defRPr>
            </a:lvl5pPr>
            <a:lvl6pPr lvl="5" rtl="0">
              <a:spcBef>
                <a:spcPts val="0"/>
              </a:spcBef>
              <a:spcAft>
                <a:spcPts val="0"/>
              </a:spcAft>
              <a:buClr>
                <a:schemeClr val="dk1"/>
              </a:buClr>
              <a:buSzPts val="1600"/>
              <a:buNone/>
              <a:defRPr sz="2135">
                <a:solidFill>
                  <a:schemeClr val="dk1"/>
                </a:solidFill>
              </a:defRPr>
            </a:lvl6pPr>
            <a:lvl7pPr lvl="6" rtl="0">
              <a:spcBef>
                <a:spcPts val="0"/>
              </a:spcBef>
              <a:spcAft>
                <a:spcPts val="0"/>
              </a:spcAft>
              <a:buClr>
                <a:schemeClr val="dk1"/>
              </a:buClr>
              <a:buSzPts val="1600"/>
              <a:buNone/>
              <a:defRPr sz="2135">
                <a:solidFill>
                  <a:schemeClr val="dk1"/>
                </a:solidFill>
              </a:defRPr>
            </a:lvl7pPr>
            <a:lvl8pPr lvl="7" rtl="0">
              <a:spcBef>
                <a:spcPts val="0"/>
              </a:spcBef>
              <a:spcAft>
                <a:spcPts val="0"/>
              </a:spcAft>
              <a:buClr>
                <a:schemeClr val="dk1"/>
              </a:buClr>
              <a:buSzPts val="1600"/>
              <a:buNone/>
              <a:defRPr sz="2135">
                <a:solidFill>
                  <a:schemeClr val="dk1"/>
                </a:solidFill>
              </a:defRPr>
            </a:lvl8pPr>
            <a:lvl9pPr lvl="8" rtl="0">
              <a:spcBef>
                <a:spcPts val="0"/>
              </a:spcBef>
              <a:spcAft>
                <a:spcPts val="0"/>
              </a:spcAft>
              <a:buClr>
                <a:schemeClr val="dk1"/>
              </a:buClr>
              <a:buSzPts val="1600"/>
              <a:buNone/>
              <a:defRPr sz="2135">
                <a:solidFill>
                  <a:schemeClr val="dk1"/>
                </a:solidFill>
              </a:defRPr>
            </a:lvl9pPr>
          </a:lstStyle>
          <a:p>
            <a:endParaRPr/>
          </a:p>
        </p:txBody>
      </p:sp>
      <p:sp>
        <p:nvSpPr>
          <p:cNvPr id="384" name="Google Shape;384;p28"/>
          <p:cNvSpPr txBox="1">
            <a:spLocks noGrp="1"/>
          </p:cNvSpPr>
          <p:nvPr>
            <p:ph type="title"/>
          </p:nvPr>
        </p:nvSpPr>
        <p:spPr>
          <a:xfrm>
            <a:off x="5409567" y="1538400"/>
            <a:ext cx="6142400" cy="2664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2800"/>
              <a:buNone/>
              <a:defRPr sz="5335"/>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5" name="Google Shape;385;p28"/>
          <p:cNvSpPr/>
          <p:nvPr/>
        </p:nvSpPr>
        <p:spPr>
          <a:xfrm rot="10800000">
            <a:off x="-28572" y="-43701"/>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6" name="Google Shape;386;p28"/>
          <p:cNvSpPr/>
          <p:nvPr/>
        </p:nvSpPr>
        <p:spPr>
          <a:xfrm>
            <a:off x="10341945" y="-43689"/>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7" name="Google Shape;387;p28"/>
          <p:cNvSpPr/>
          <p:nvPr/>
        </p:nvSpPr>
        <p:spPr>
          <a:xfrm>
            <a:off x="262181" y="6185469"/>
            <a:ext cx="743217" cy="776563"/>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8" name="Google Shape;388;p28"/>
          <p:cNvSpPr/>
          <p:nvPr/>
        </p:nvSpPr>
        <p:spPr>
          <a:xfrm rot="1197513">
            <a:off x="-395575" y="6626978"/>
            <a:ext cx="1712395" cy="90377"/>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9" name="Google Shape;389;p28"/>
          <p:cNvSpPr/>
          <p:nvPr/>
        </p:nvSpPr>
        <p:spPr>
          <a:xfrm rot="1197513">
            <a:off x="-375576" y="6476328"/>
            <a:ext cx="1788392" cy="72301"/>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0" name="Google Shape;390;p28"/>
          <p:cNvSpPr/>
          <p:nvPr/>
        </p:nvSpPr>
        <p:spPr>
          <a:xfrm rot="1197513">
            <a:off x="-198991" y="6280361"/>
            <a:ext cx="1663289" cy="136500"/>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1" name="Google Shape;391;p28"/>
          <p:cNvSpPr/>
          <p:nvPr/>
        </p:nvSpPr>
        <p:spPr>
          <a:xfrm rot="1197513">
            <a:off x="-168658" y="6098455"/>
            <a:ext cx="1713196" cy="137568"/>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2" name="Google Shape;392;p28"/>
          <p:cNvSpPr/>
          <p:nvPr/>
        </p:nvSpPr>
        <p:spPr>
          <a:xfrm rot="10800000">
            <a:off x="-79010" y="-150949"/>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3" name="Google Shape;393;p28"/>
          <p:cNvSpPr/>
          <p:nvPr/>
        </p:nvSpPr>
        <p:spPr>
          <a:xfrm>
            <a:off x="11085112" y="-43689"/>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4" name="Google Shape;394;p28"/>
          <p:cNvSpPr/>
          <p:nvPr/>
        </p:nvSpPr>
        <p:spPr>
          <a:xfrm flipH="1">
            <a:off x="11536000" y="4637903"/>
            <a:ext cx="758533" cy="2297359"/>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dk2"/>
          </a:solidFill>
          <a:ln>
            <a:noFill/>
          </a:ln>
        </p:spPr>
      </p:sp>
      <p:sp>
        <p:nvSpPr>
          <p:cNvPr id="395" name="Google Shape;395;p28"/>
          <p:cNvSpPr/>
          <p:nvPr/>
        </p:nvSpPr>
        <p:spPr>
          <a:xfrm rot="5274916" flipH="1">
            <a:off x="10347270" y="5605194"/>
            <a:ext cx="778908" cy="2057724"/>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6" name="Google Shape;396;p28"/>
          <p:cNvSpPr/>
          <p:nvPr/>
        </p:nvSpPr>
        <p:spPr>
          <a:xfrm flipH="1">
            <a:off x="10748341" y="6372749"/>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ext 4">
  <p:cSld name="Title and text 4">
    <p:bg>
      <p:bgPr>
        <a:solidFill>
          <a:schemeClr val="lt1"/>
        </a:solidFill>
        <a:effectLst/>
      </p:bgPr>
    </p:bg>
    <p:spTree>
      <p:nvGrpSpPr>
        <p:cNvPr id="1" name="Shape 397"/>
        <p:cNvGrpSpPr/>
        <p:nvPr/>
      </p:nvGrpSpPr>
      <p:grpSpPr>
        <a:xfrm>
          <a:off x="0" y="0"/>
          <a:ext cx="0" cy="0"/>
          <a:chOff x="0" y="0"/>
          <a:chExt cx="0" cy="0"/>
        </a:xfrm>
      </p:grpSpPr>
      <p:sp>
        <p:nvSpPr>
          <p:cNvPr id="398" name="Google Shape;398;p29"/>
          <p:cNvSpPr txBox="1">
            <a:spLocks noGrp="1"/>
          </p:cNvSpPr>
          <p:nvPr>
            <p:ph type="subTitle" idx="1"/>
          </p:nvPr>
        </p:nvSpPr>
        <p:spPr>
          <a:xfrm>
            <a:off x="1062233" y="1729167"/>
            <a:ext cx="5889600" cy="337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Char char="●"/>
              <a:defRPr>
                <a:solidFill>
                  <a:schemeClr val="dk1"/>
                </a:solidFill>
              </a:defRPr>
            </a:lvl1pPr>
            <a:lvl2pPr lvl="1" algn="ctr" rtl="0">
              <a:lnSpc>
                <a:spcPct val="100000"/>
              </a:lnSpc>
              <a:spcBef>
                <a:spcPts val="0"/>
              </a:spcBef>
              <a:spcAft>
                <a:spcPts val="0"/>
              </a:spcAft>
              <a:buClr>
                <a:schemeClr val="dk1"/>
              </a:buClr>
              <a:buSzPts val="1600"/>
              <a:buFont typeface="Montserrat"/>
              <a:buChar char="○"/>
              <a:defRPr sz="2665" b="1">
                <a:solidFill>
                  <a:schemeClr val="dk1"/>
                </a:solidFill>
              </a:defRPr>
            </a:lvl2pPr>
            <a:lvl3pPr lvl="2" algn="ctr" rtl="0">
              <a:lnSpc>
                <a:spcPct val="100000"/>
              </a:lnSpc>
              <a:spcBef>
                <a:spcPts val="0"/>
              </a:spcBef>
              <a:spcAft>
                <a:spcPts val="0"/>
              </a:spcAft>
              <a:buClr>
                <a:schemeClr val="dk1"/>
              </a:buClr>
              <a:buSzPts val="1600"/>
              <a:buFont typeface="Montserrat"/>
              <a:buChar char="■"/>
              <a:defRPr sz="2665" b="1">
                <a:solidFill>
                  <a:schemeClr val="dk1"/>
                </a:solidFill>
              </a:defRPr>
            </a:lvl3pPr>
            <a:lvl4pPr lvl="3" algn="ctr" rtl="0">
              <a:lnSpc>
                <a:spcPct val="100000"/>
              </a:lnSpc>
              <a:spcBef>
                <a:spcPts val="0"/>
              </a:spcBef>
              <a:spcAft>
                <a:spcPts val="0"/>
              </a:spcAft>
              <a:buClr>
                <a:schemeClr val="dk1"/>
              </a:buClr>
              <a:buSzPts val="1600"/>
              <a:buFont typeface="Montserrat"/>
              <a:buChar char="●"/>
              <a:defRPr sz="2665" b="1">
                <a:solidFill>
                  <a:schemeClr val="dk1"/>
                </a:solidFill>
              </a:defRPr>
            </a:lvl4pPr>
            <a:lvl5pPr lvl="4" algn="ctr" rtl="0">
              <a:lnSpc>
                <a:spcPct val="100000"/>
              </a:lnSpc>
              <a:spcBef>
                <a:spcPts val="0"/>
              </a:spcBef>
              <a:spcAft>
                <a:spcPts val="0"/>
              </a:spcAft>
              <a:buClr>
                <a:schemeClr val="dk1"/>
              </a:buClr>
              <a:buSzPts val="1600"/>
              <a:buFont typeface="Montserrat"/>
              <a:buChar char="○"/>
              <a:defRPr sz="2665" b="1">
                <a:solidFill>
                  <a:schemeClr val="dk1"/>
                </a:solidFill>
              </a:defRPr>
            </a:lvl5pPr>
            <a:lvl6pPr lvl="5" algn="ctr" rtl="0">
              <a:lnSpc>
                <a:spcPct val="100000"/>
              </a:lnSpc>
              <a:spcBef>
                <a:spcPts val="0"/>
              </a:spcBef>
              <a:spcAft>
                <a:spcPts val="0"/>
              </a:spcAft>
              <a:buClr>
                <a:schemeClr val="dk1"/>
              </a:buClr>
              <a:buSzPts val="1600"/>
              <a:buFont typeface="Montserrat"/>
              <a:buChar char="■"/>
              <a:defRPr sz="2665" b="1">
                <a:solidFill>
                  <a:schemeClr val="dk1"/>
                </a:solidFill>
              </a:defRPr>
            </a:lvl6pPr>
            <a:lvl7pPr lvl="6" algn="ctr" rtl="0">
              <a:lnSpc>
                <a:spcPct val="100000"/>
              </a:lnSpc>
              <a:spcBef>
                <a:spcPts val="0"/>
              </a:spcBef>
              <a:spcAft>
                <a:spcPts val="0"/>
              </a:spcAft>
              <a:buClr>
                <a:schemeClr val="dk1"/>
              </a:buClr>
              <a:buSzPts val="1600"/>
              <a:buFont typeface="Montserrat"/>
              <a:buChar char="●"/>
              <a:defRPr sz="2665" b="1">
                <a:solidFill>
                  <a:schemeClr val="dk1"/>
                </a:solidFill>
              </a:defRPr>
            </a:lvl7pPr>
            <a:lvl8pPr lvl="7" algn="ctr" rtl="0">
              <a:lnSpc>
                <a:spcPct val="100000"/>
              </a:lnSpc>
              <a:spcBef>
                <a:spcPts val="0"/>
              </a:spcBef>
              <a:spcAft>
                <a:spcPts val="0"/>
              </a:spcAft>
              <a:buClr>
                <a:schemeClr val="dk1"/>
              </a:buClr>
              <a:buSzPts val="1600"/>
              <a:buFont typeface="Montserrat"/>
              <a:buChar char="○"/>
              <a:defRPr sz="2665" b="1">
                <a:solidFill>
                  <a:schemeClr val="dk1"/>
                </a:solidFill>
              </a:defRPr>
            </a:lvl8pPr>
            <a:lvl9pPr lvl="8" algn="ctr" rtl="0">
              <a:lnSpc>
                <a:spcPct val="100000"/>
              </a:lnSpc>
              <a:spcBef>
                <a:spcPts val="0"/>
              </a:spcBef>
              <a:spcAft>
                <a:spcPts val="0"/>
              </a:spcAft>
              <a:buClr>
                <a:schemeClr val="dk1"/>
              </a:buClr>
              <a:buSzPts val="1600"/>
              <a:buFont typeface="Montserrat"/>
              <a:buChar char="■"/>
              <a:defRPr sz="2665" b="1">
                <a:solidFill>
                  <a:schemeClr val="dk1"/>
                </a:solidFill>
              </a:defRPr>
            </a:lvl9pPr>
          </a:lstStyle>
          <a:p>
            <a:endParaRPr/>
          </a:p>
        </p:txBody>
      </p:sp>
      <p:sp>
        <p:nvSpPr>
          <p:cNvPr id="399" name="Google Shape;399;p29"/>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00" name="Google Shape;400;p29"/>
          <p:cNvSpPr/>
          <p:nvPr/>
        </p:nvSpPr>
        <p:spPr>
          <a:xfrm rot="10800000" flipH="1">
            <a:off x="11166395" y="54809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1" name="Google Shape;401;p29"/>
          <p:cNvSpPr/>
          <p:nvPr/>
        </p:nvSpPr>
        <p:spPr>
          <a:xfrm rot="5400000" flipH="1">
            <a:off x="10297944" y="-1038468"/>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2" name="Google Shape;402;p29"/>
          <p:cNvSpPr/>
          <p:nvPr/>
        </p:nvSpPr>
        <p:spPr>
          <a:xfrm rot="5400000" flipH="1">
            <a:off x="10006268" y="-1523430"/>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3" name="Google Shape;403;p29"/>
          <p:cNvSpPr/>
          <p:nvPr/>
        </p:nvSpPr>
        <p:spPr>
          <a:xfrm rot="10800000" flipH="1">
            <a:off x="-33473" y="5878645"/>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4" name="Google Shape;404;p29"/>
          <p:cNvSpPr/>
          <p:nvPr/>
        </p:nvSpPr>
        <p:spPr>
          <a:xfrm rot="10800000" flipH="1">
            <a:off x="-51916" y="5963792"/>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5" name="Google Shape;405;p29"/>
          <p:cNvSpPr/>
          <p:nvPr/>
        </p:nvSpPr>
        <p:spPr>
          <a:xfrm rot="10800000" flipH="1">
            <a:off x="-552933" y="5639288"/>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6" name="Google Shape;406;p29"/>
          <p:cNvSpPr/>
          <p:nvPr/>
        </p:nvSpPr>
        <p:spPr>
          <a:xfrm rot="10800000" flipH="1">
            <a:off x="-249417" y="-157872"/>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407" name="Google Shape;407;p29"/>
          <p:cNvSpPr/>
          <p:nvPr/>
        </p:nvSpPr>
        <p:spPr>
          <a:xfrm rot="-5525084" flipH="1">
            <a:off x="483327" y="-433933"/>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8" name="Google Shape;408;p29"/>
          <p:cNvSpPr/>
          <p:nvPr/>
        </p:nvSpPr>
        <p:spPr>
          <a:xfrm rot="10800000" flipH="1">
            <a:off x="-10230" y="-82008"/>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1"/>
        </a:solidFill>
        <a:effectLst/>
      </p:bgPr>
    </p:bg>
    <p:spTree>
      <p:nvGrpSpPr>
        <p:cNvPr id="1" name="Shape 434"/>
        <p:cNvGrpSpPr/>
        <p:nvPr/>
      </p:nvGrpSpPr>
      <p:grpSpPr>
        <a:xfrm>
          <a:off x="0" y="0"/>
          <a:ext cx="0" cy="0"/>
          <a:chOff x="0" y="0"/>
          <a:chExt cx="0" cy="0"/>
        </a:xfrm>
      </p:grpSpPr>
      <p:sp>
        <p:nvSpPr>
          <p:cNvPr id="435" name="Google Shape;435;p32"/>
          <p:cNvSpPr/>
          <p:nvPr/>
        </p:nvSpPr>
        <p:spPr>
          <a:xfrm rot="-5400000" flipH="1">
            <a:off x="322776" y="4273691"/>
            <a:ext cx="2133555" cy="3272772"/>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6" name="Google Shape;436;p32"/>
          <p:cNvSpPr/>
          <p:nvPr/>
        </p:nvSpPr>
        <p:spPr>
          <a:xfrm rot="-5400000" flipH="1">
            <a:off x="282131" y="4863469"/>
            <a:ext cx="2538940" cy="328942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7" name="Google Shape;437;p32"/>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8" name="Google Shape;438;p32"/>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9" name="Google Shape;439;p32"/>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0" name="Google Shape;440;p32"/>
          <p:cNvSpPr/>
          <p:nvPr/>
        </p:nvSpPr>
        <p:spPr>
          <a:xfrm flipH="1">
            <a:off x="11535995" y="3951704"/>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2"/>
          </a:solidFill>
          <a:ln>
            <a:noFill/>
          </a:ln>
        </p:spPr>
      </p:sp>
      <p:sp>
        <p:nvSpPr>
          <p:cNvPr id="441" name="Google Shape;441;p32"/>
          <p:cNvSpPr/>
          <p:nvPr/>
        </p:nvSpPr>
        <p:spPr>
          <a:xfrm rot="5274916" flipH="1">
            <a:off x="10347270" y="5605194"/>
            <a:ext cx="778908" cy="2057724"/>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2" name="Google Shape;442;p32"/>
          <p:cNvSpPr/>
          <p:nvPr/>
        </p:nvSpPr>
        <p:spPr>
          <a:xfrm flipH="1">
            <a:off x="10748341" y="6372749"/>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443" name="Google Shape;443;p32"/>
          <p:cNvSpPr/>
          <p:nvPr/>
        </p:nvSpPr>
        <p:spPr>
          <a:xfrm rot="5400000" flipH="1">
            <a:off x="1826264" y="-1690359"/>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444" name="Google Shape;444;p32"/>
          <p:cNvSpPr/>
          <p:nvPr/>
        </p:nvSpPr>
        <p:spPr>
          <a:xfrm flipH="1">
            <a:off x="-20418" y="-91656"/>
            <a:ext cx="1421756" cy="1899949"/>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5" name="Google Shape;445;p32"/>
          <p:cNvSpPr/>
          <p:nvPr/>
        </p:nvSpPr>
        <p:spPr>
          <a:xfrm rot="5400000" flipH="1">
            <a:off x="1397949" y="-1744167"/>
            <a:ext cx="758533" cy="4246835"/>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446"/>
        <p:cNvGrpSpPr/>
        <p:nvPr/>
      </p:nvGrpSpPr>
      <p:grpSpPr>
        <a:xfrm>
          <a:off x="0" y="0"/>
          <a:ext cx="0" cy="0"/>
          <a:chOff x="0" y="0"/>
          <a:chExt cx="0" cy="0"/>
        </a:xfrm>
      </p:grpSpPr>
      <p:sp>
        <p:nvSpPr>
          <p:cNvPr id="447" name="Google Shape;447;p33"/>
          <p:cNvSpPr/>
          <p:nvPr/>
        </p:nvSpPr>
        <p:spPr>
          <a:xfrm rot="10800000">
            <a:off x="-37446" y="54809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8" name="Google Shape;448;p33"/>
          <p:cNvSpPr/>
          <p:nvPr/>
        </p:nvSpPr>
        <p:spPr>
          <a:xfrm rot="-5400000">
            <a:off x="207393" y="-733668"/>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9" name="Google Shape;449;p33"/>
          <p:cNvSpPr/>
          <p:nvPr/>
        </p:nvSpPr>
        <p:spPr>
          <a:xfrm rot="-5400000">
            <a:off x="174901" y="-1218630"/>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0" name="Google Shape;450;p33"/>
          <p:cNvSpPr/>
          <p:nvPr/>
        </p:nvSpPr>
        <p:spPr>
          <a:xfrm rot="10800000">
            <a:off x="11183356" y="5878645"/>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1" name="Google Shape;451;p33"/>
          <p:cNvSpPr/>
          <p:nvPr/>
        </p:nvSpPr>
        <p:spPr>
          <a:xfrm rot="10800000">
            <a:off x="9646144" y="5963792"/>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2" name="Google Shape;452;p33"/>
          <p:cNvSpPr/>
          <p:nvPr/>
        </p:nvSpPr>
        <p:spPr>
          <a:xfrm rot="10800000">
            <a:off x="11480956" y="5639288"/>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33"/>
          <p:cNvSpPr/>
          <p:nvPr/>
        </p:nvSpPr>
        <p:spPr>
          <a:xfrm rot="10800000">
            <a:off x="11702495" y="-157872"/>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454" name="Google Shape;454;p33"/>
          <p:cNvSpPr/>
          <p:nvPr/>
        </p:nvSpPr>
        <p:spPr>
          <a:xfrm rot="5525084">
            <a:off x="10949377" y="-433933"/>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33"/>
          <p:cNvSpPr/>
          <p:nvPr/>
        </p:nvSpPr>
        <p:spPr>
          <a:xfrm rot="10800000">
            <a:off x="10568175" y="-82008"/>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1"/>
        </a:solidFill>
        <a:effectLst/>
      </p:bgPr>
    </p:bg>
    <p:spTree>
      <p:nvGrpSpPr>
        <p:cNvPr id="1" name="Shape 456"/>
        <p:cNvGrpSpPr/>
        <p:nvPr/>
      </p:nvGrpSpPr>
      <p:grpSpPr>
        <a:xfrm>
          <a:off x="0" y="0"/>
          <a:ext cx="0" cy="0"/>
          <a:chOff x="0" y="0"/>
          <a:chExt cx="0" cy="0"/>
        </a:xfrm>
      </p:grpSpPr>
      <p:sp>
        <p:nvSpPr>
          <p:cNvPr id="457" name="Google Shape;457;p34"/>
          <p:cNvSpPr/>
          <p:nvPr/>
        </p:nvSpPr>
        <p:spPr>
          <a:xfrm rot="10800000" flipH="1">
            <a:off x="11178213" y="55250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8" name="Google Shape;458;p34"/>
          <p:cNvSpPr/>
          <p:nvPr/>
        </p:nvSpPr>
        <p:spPr>
          <a:xfrm rot="5400000" flipH="1">
            <a:off x="10451082" y="-774486"/>
            <a:ext cx="1615377"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9" name="Google Shape;459;p34"/>
          <p:cNvSpPr/>
          <p:nvPr/>
        </p:nvSpPr>
        <p:spPr>
          <a:xfrm rot="5400000" flipH="1">
            <a:off x="9821857" y="-1424561"/>
            <a:ext cx="1922312"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0" name="Google Shape;460;p34"/>
          <p:cNvSpPr/>
          <p:nvPr/>
        </p:nvSpPr>
        <p:spPr>
          <a:xfrm rot="10800000" flipH="1">
            <a:off x="11455411" y="4684945"/>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1" name="Google Shape;461;p34"/>
          <p:cNvSpPr/>
          <p:nvPr/>
        </p:nvSpPr>
        <p:spPr>
          <a:xfrm rot="10800000" flipH="1">
            <a:off x="-1262232" y="5801025"/>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2" name="Google Shape;462;p34"/>
          <p:cNvSpPr/>
          <p:nvPr/>
        </p:nvSpPr>
        <p:spPr>
          <a:xfrm rot="10800000" flipH="1">
            <a:off x="1004100" y="6657887"/>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3" name="Google Shape;463;p34"/>
          <p:cNvSpPr/>
          <p:nvPr/>
        </p:nvSpPr>
        <p:spPr>
          <a:xfrm rot="5400000" flipH="1">
            <a:off x="1322663" y="-1710975"/>
            <a:ext cx="963261" cy="3788604"/>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464" name="Google Shape;464;p34"/>
          <p:cNvSpPr/>
          <p:nvPr/>
        </p:nvSpPr>
        <p:spPr>
          <a:xfrm rot="5400000" flipH="1">
            <a:off x="1322676" y="-1592597"/>
            <a:ext cx="963261" cy="4148452"/>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2024/10/24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2024/10/24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2024/10/24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2024/10/24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2024/10/24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2024/10/24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8" name="Picture 7" descr="A pink background with white leaves and black text&#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2553950" y="333375"/>
            <a:ext cx="1600200" cy="16002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C06045-2C90-47E5-A946-46B806D812C9}" type="datetimeFigureOut">
              <a:rPr lang="zh-CN" altLang="en-US" smtClean="0"/>
              <a:t>2024/10/24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137950-0A57-4A0F-A54D-9F73AC9F10A2}" type="slidenum">
              <a:rPr lang="zh-CN" altLang="en-US" smtClean="0"/>
              <a:t>‹#›</a:t>
            </a:fld>
            <a:endParaRPr lang="zh-CN" altLang="en-US"/>
          </a:p>
        </p:txBody>
      </p:sp>
      <p:pic>
        <p:nvPicPr>
          <p:cNvPr id="7" name="图片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8" name="Picture 7" descr="A pink background with white leaves and black text&#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2553950" y="333375"/>
            <a:ext cx="1600200" cy="1600200"/>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1pPr>
            <a:lvl2pPr lvl="1">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2pPr>
            <a:lvl3pPr lvl="2">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3pPr>
            <a:lvl4pPr lvl="3">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4pPr>
            <a:lvl5pPr lvl="4">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5pPr>
            <a:lvl6pPr lvl="5">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6pPr>
            <a:lvl7pPr lvl="6">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7pPr>
            <a:lvl8pPr lvl="7">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8pPr>
            <a:lvl9pPr lvl="8">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1pPr>
            <a:lvl2pPr marL="914400" lvl="1"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2pPr>
            <a:lvl3pPr marL="1371600" lvl="2"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3pPr>
            <a:lvl4pPr marL="1828800" lvl="3"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4pPr>
            <a:lvl5pPr marL="2286000" lvl="4"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5pPr>
            <a:lvl6pPr marL="2743200" lvl="5"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6pPr>
            <a:lvl7pPr marL="3200400" lvl="6"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7pPr>
            <a:lvl8pPr marL="3657600" lvl="7"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8pPr>
            <a:lvl9pPr marL="4114800" lvl="8"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9pPr>
          </a:lstStyle>
          <a:p>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1.xml"/><Relationship Id="rId7" Type="http://schemas.microsoft.com/office/2007/relationships/hdphoto" Target="../media/hdphoto1.wdp"/><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9.png"/><Relationship Id="rId7"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audio1.wav"/><Relationship Id="rId7" Type="http://schemas.microsoft.com/office/2007/relationships/hdphoto" Target="../media/hdphoto2.wdp"/><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34.jpeg"/><Relationship Id="rId4" Type="http://schemas.openxmlformats.org/officeDocument/2006/relationships/image" Target="../media/image9.png"/><Relationship Id="rId9" Type="http://schemas.openxmlformats.org/officeDocument/2006/relationships/image" Target="../media/image33.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43.xml"/><Relationship Id="rId4" Type="http://schemas.openxmlformats.org/officeDocument/2006/relationships/image" Target="../media/image36.GIF"/></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37.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39.jpe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10.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10.pn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10.pn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44.jpeg"/><Relationship Id="rId5" Type="http://schemas.openxmlformats.org/officeDocument/2006/relationships/image" Target="../media/image38.png"/><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image" Target="../media/image10.png"/><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7.xml"/><Relationship Id="rId1" Type="http://schemas.openxmlformats.org/officeDocument/2006/relationships/slideLayout" Target="../slideLayouts/slideLayout44.xml"/><Relationship Id="rId4" Type="http://schemas.openxmlformats.org/officeDocument/2006/relationships/image" Target="../media/image47.jpeg"/></Relationships>
</file>

<file path=ppt/slides/_rels/slide2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9.png"/><Relationship Id="rId7"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4.png"/></Relationships>
</file>

<file path=ppt/slides/_rels/slide3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audio" Target="../media/audio2.wav"/><Relationship Id="rId7" Type="http://schemas.microsoft.com/office/2007/relationships/hdphoto" Target="../media/hdphoto2.wdp"/><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49.png"/></Relationships>
</file>

<file path=ppt/slides/_rels/slide3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audio" Target="../media/audio2.wav"/><Relationship Id="rId7" Type="http://schemas.microsoft.com/office/2007/relationships/hdphoto" Target="../media/hdphoto2.wdp"/><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49.png"/></Relationships>
</file>

<file path=ppt/slides/_rels/slide3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audio" Target="../media/audio2.wav"/><Relationship Id="rId7" Type="http://schemas.microsoft.com/office/2007/relationships/hdphoto" Target="../media/hdphoto2.wdp"/><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49.png"/></Relationships>
</file>

<file path=ppt/slides/_rels/slide3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9.png"/><Relationship Id="rId7"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image" Target="../media/image52.png"/><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9.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microsoft.com/office/2007/relationships/hdphoto" Target="../media/hdphoto3.wdp"/><Relationship Id="rId5" Type="http://schemas.openxmlformats.org/officeDocument/2006/relationships/image" Target="../media/image19.png"/><Relationship Id="rId10" Type="http://schemas.openxmlformats.org/officeDocument/2006/relationships/image" Target="../media/image25.png"/><Relationship Id="rId4" Type="http://schemas.openxmlformats.org/officeDocument/2006/relationships/image" Target="../media/image10.pn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9.png"/><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5556" r="5556"/>
          <a:stretch>
            <a:fillRect/>
          </a:stretch>
        </p:blipFill>
        <p:spPr>
          <a:xfrm>
            <a:off x="0" y="0"/>
            <a:ext cx="12192000" cy="6858000"/>
          </a:xfrm>
          <a:prstGeom prst="rect">
            <a:avLst/>
          </a:prstGeom>
        </p:spPr>
      </p:pic>
      <p:grpSp>
        <p:nvGrpSpPr>
          <p:cNvPr id="17" name="Group 16"/>
          <p:cNvGrpSpPr/>
          <p:nvPr/>
        </p:nvGrpSpPr>
        <p:grpSpPr>
          <a:xfrm>
            <a:off x="1409700" y="2029222"/>
            <a:ext cx="9372600" cy="2799556"/>
            <a:chOff x="986208" y="774700"/>
            <a:chExt cx="10219585" cy="5308600"/>
          </a:xfrm>
        </p:grpSpPr>
        <p:sp>
          <p:nvSpPr>
            <p:cNvPr id="18" name="Rectangle: Rounded Corners 17"/>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Rounded Corners 18"/>
            <p:cNvSpPr/>
            <p:nvPr/>
          </p:nvSpPr>
          <p:spPr>
            <a:xfrm>
              <a:off x="1161141" y="1148835"/>
              <a:ext cx="9869714" cy="456032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20" name="图片 4"/>
          <p:cNvPicPr>
            <a:picLocks noChangeAspect="1"/>
          </p:cNvPicPr>
          <p:nvPr/>
        </p:nvPicPr>
        <p:blipFill rotWithShape="1">
          <a:blip r:embed="rId5" cstate="print">
            <a:extLst>
              <a:ext uri="{28A0092B-C50C-407E-A947-70E740481C1C}">
                <a14:useLocalDpi xmlns:a14="http://schemas.microsoft.com/office/drawing/2010/main" val="0"/>
              </a:ext>
            </a:extLst>
          </a:blip>
          <a:srcRect l="71860" t="14403" r="3873" b="-6361"/>
          <a:stretch>
            <a:fillRect/>
          </a:stretch>
        </p:blipFill>
        <p:spPr>
          <a:xfrm>
            <a:off x="9113121" y="966735"/>
            <a:ext cx="3338349" cy="6325311"/>
          </a:xfrm>
          <a:prstGeom prst="rect">
            <a:avLst/>
          </a:prstGeom>
        </p:spPr>
      </p:pic>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backgroundRemoval t="1896" b="100000" l="0" r="100000">
                        <a14:foregroundMark x1="42979" y1="21801" x2="51064" y2="26066"/>
                      </a14:backgroundRemoval>
                    </a14:imgEffect>
                  </a14:imgLayer>
                </a14:imgProps>
              </a:ext>
              <a:ext uri="{28A0092B-C50C-407E-A947-70E740481C1C}">
                <a14:useLocalDpi xmlns:a14="http://schemas.microsoft.com/office/drawing/2010/main" val="0"/>
              </a:ext>
            </a:extLst>
          </a:blip>
          <a:stretch>
            <a:fillRect/>
          </a:stretch>
        </p:blipFill>
        <p:spPr>
          <a:xfrm>
            <a:off x="105092" y="-116015"/>
            <a:ext cx="2486652" cy="2232696"/>
          </a:xfrm>
          <a:prstGeom prst="rect">
            <a:avLst/>
          </a:prstGeom>
        </p:spPr>
      </p:pic>
      <p:pic>
        <p:nvPicPr>
          <p:cNvPr id="3" name="Picture 2"/>
          <p:cNvPicPr>
            <a:picLocks noChangeAspect="1"/>
          </p:cNvPicPr>
          <p:nvPr/>
        </p:nvPicPr>
        <p:blipFill>
          <a:blip r:embed="rId8"/>
          <a:stretch>
            <a:fillRect/>
          </a:stretch>
        </p:blipFill>
        <p:spPr>
          <a:xfrm>
            <a:off x="538293" y="2067140"/>
            <a:ext cx="10162913" cy="382862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314325" y="152401"/>
            <a:ext cx="11744325" cy="643890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3" name="Picture 2" descr="Calendar&#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9557" y="1210157"/>
            <a:ext cx="4266718" cy="4266718"/>
          </a:xfrm>
          <a:prstGeom prst="rect">
            <a:avLst/>
          </a:prstGeom>
        </p:spPr>
      </p:pic>
      <p:pic>
        <p:nvPicPr>
          <p:cNvPr id="11" name="Picture 10"/>
          <p:cNvPicPr>
            <a:picLocks noChangeAspect="1"/>
          </p:cNvPicPr>
          <p:nvPr/>
        </p:nvPicPr>
        <p:blipFill>
          <a:blip r:embed="rId6"/>
          <a:stretch>
            <a:fillRect/>
          </a:stretch>
        </p:blipFill>
        <p:spPr>
          <a:xfrm>
            <a:off x="348084" y="329874"/>
            <a:ext cx="3456732" cy="1664352"/>
          </a:xfrm>
          <a:prstGeom prst="rect">
            <a:avLst/>
          </a:prstGeom>
        </p:spPr>
      </p:pic>
      <p:pic>
        <p:nvPicPr>
          <p:cNvPr id="18" name="Picture 17"/>
          <p:cNvPicPr>
            <a:picLocks noChangeAspect="1"/>
          </p:cNvPicPr>
          <p:nvPr/>
        </p:nvPicPr>
        <p:blipFill>
          <a:blip r:embed="rId7"/>
          <a:stretch>
            <a:fillRect/>
          </a:stretch>
        </p:blipFill>
        <p:spPr>
          <a:xfrm>
            <a:off x="7906338" y="145791"/>
            <a:ext cx="3999323" cy="3042168"/>
          </a:xfrm>
          <a:prstGeom prst="rect">
            <a:avLst/>
          </a:prstGeom>
        </p:spPr>
      </p:pic>
      <p:pic>
        <p:nvPicPr>
          <p:cNvPr id="19" name="Picture 18"/>
          <p:cNvPicPr>
            <a:picLocks noChangeAspect="1"/>
          </p:cNvPicPr>
          <p:nvPr/>
        </p:nvPicPr>
        <p:blipFill>
          <a:blip r:embed="rId8"/>
          <a:stretch>
            <a:fillRect/>
          </a:stretch>
        </p:blipFill>
        <p:spPr>
          <a:xfrm>
            <a:off x="3543300" y="781050"/>
            <a:ext cx="4419600" cy="1913034"/>
          </a:xfrm>
          <a:prstGeom prst="rect">
            <a:avLst/>
          </a:prstGeom>
        </p:spPr>
      </p:pic>
      <p:graphicFrame>
        <p:nvGraphicFramePr>
          <p:cNvPr id="23" name="Table 23"/>
          <p:cNvGraphicFramePr>
            <a:graphicFrameLocks noGrp="1"/>
          </p:cNvGraphicFramePr>
          <p:nvPr/>
        </p:nvGraphicFramePr>
        <p:xfrm>
          <a:off x="4962525" y="3796240"/>
          <a:ext cx="6724652" cy="1573215"/>
        </p:xfrm>
        <a:graphic>
          <a:graphicData uri="http://schemas.openxmlformats.org/drawingml/2006/table">
            <a:tbl>
              <a:tblPr firstRow="1" bandRow="1">
                <a:tableStyleId>{00A15C55-8517-42AA-B614-E9B94910E393}</a:tableStyleId>
              </a:tblPr>
              <a:tblGrid>
                <a:gridCol w="3362326">
                  <a:extLst>
                    <a:ext uri="{9D8B030D-6E8A-4147-A177-3AD203B41FA5}">
                      <a16:colId xmlns:a16="http://schemas.microsoft.com/office/drawing/2014/main" val="20000"/>
                    </a:ext>
                  </a:extLst>
                </a:gridCol>
                <a:gridCol w="3362326">
                  <a:extLst>
                    <a:ext uri="{9D8B030D-6E8A-4147-A177-3AD203B41FA5}">
                      <a16:colId xmlns:a16="http://schemas.microsoft.com/office/drawing/2014/main" val="20001"/>
                    </a:ext>
                  </a:extLst>
                </a:gridCol>
              </a:tblGrid>
              <a:tr h="661460">
                <a:tc>
                  <a:txBody>
                    <a:bodyPr/>
                    <a:lstStyle/>
                    <a:p>
                      <a:pPr algn="ctr"/>
                      <a:r>
                        <a:rPr lang="en-US" sz="2400" dirty="0" err="1">
                          <a:solidFill>
                            <a:srgbClr val="002060"/>
                          </a:solidFill>
                        </a:rPr>
                        <a:t>Vật</a:t>
                      </a:r>
                      <a:r>
                        <a:rPr lang="en-US" sz="2400" dirty="0">
                          <a:solidFill>
                            <a:srgbClr val="002060"/>
                          </a:solidFill>
                        </a:rPr>
                        <a:t> </a:t>
                      </a:r>
                      <a:r>
                        <a:rPr lang="en-US" sz="2400" dirty="0" err="1">
                          <a:solidFill>
                            <a:srgbClr val="002060"/>
                          </a:solidFill>
                        </a:rPr>
                        <a:t>phát</a:t>
                      </a:r>
                      <a:r>
                        <a:rPr lang="en-US" sz="2400" dirty="0">
                          <a:solidFill>
                            <a:srgbClr val="002060"/>
                          </a:solidFill>
                        </a:rPr>
                        <a:t> </a:t>
                      </a:r>
                      <a:r>
                        <a:rPr lang="en-US" sz="2400" dirty="0" err="1">
                          <a:solidFill>
                            <a:srgbClr val="002060"/>
                          </a:solidFill>
                        </a:rPr>
                        <a:t>sáng</a:t>
                      </a: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err="1">
                          <a:solidFill>
                            <a:srgbClr val="002060"/>
                          </a:solidFill>
                        </a:rPr>
                        <a:t>Vật</a:t>
                      </a:r>
                      <a:r>
                        <a:rPr lang="en-US" sz="2400" dirty="0">
                          <a:solidFill>
                            <a:srgbClr val="002060"/>
                          </a:solidFill>
                        </a:rPr>
                        <a:t> </a:t>
                      </a:r>
                      <a:r>
                        <a:rPr lang="en-US" sz="2400" dirty="0" err="1">
                          <a:solidFill>
                            <a:srgbClr val="002060"/>
                          </a:solidFill>
                        </a:rPr>
                        <a:t>được</a:t>
                      </a:r>
                      <a:r>
                        <a:rPr lang="en-US" sz="2400" dirty="0">
                          <a:solidFill>
                            <a:srgbClr val="002060"/>
                          </a:solidFill>
                        </a:rPr>
                        <a:t> </a:t>
                      </a:r>
                      <a:r>
                        <a:rPr lang="en-US" sz="2400" dirty="0" err="1">
                          <a:solidFill>
                            <a:srgbClr val="002060"/>
                          </a:solidFill>
                        </a:rPr>
                        <a:t>chiếu</a:t>
                      </a:r>
                      <a:r>
                        <a:rPr lang="en-US" sz="2400" dirty="0">
                          <a:solidFill>
                            <a:srgbClr val="002060"/>
                          </a:solidFill>
                        </a:rPr>
                        <a:t> </a:t>
                      </a:r>
                      <a:r>
                        <a:rPr lang="en-US" sz="2400" dirty="0" err="1">
                          <a:solidFill>
                            <a:srgbClr val="002060"/>
                          </a:solidFill>
                        </a:rPr>
                        <a:t>sáng</a:t>
                      </a: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911755">
                <a:tc>
                  <a:txBody>
                    <a:bodyPr/>
                    <a:lstStyle/>
                    <a:p>
                      <a:pPr algn="ct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barn(inVertical)">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314325" y="152401"/>
            <a:ext cx="11744325" cy="643890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3" name="Picture 2"/>
          <p:cNvPicPr>
            <a:picLocks noChangeAspect="1"/>
          </p:cNvPicPr>
          <p:nvPr/>
        </p:nvPicPr>
        <p:blipFill>
          <a:blip r:embed="rId5"/>
          <a:stretch>
            <a:fillRect/>
          </a:stretch>
        </p:blipFill>
        <p:spPr>
          <a:xfrm>
            <a:off x="3000374" y="257175"/>
            <a:ext cx="3181351" cy="2354559"/>
          </a:xfrm>
          <a:prstGeom prst="rect">
            <a:avLst/>
          </a:prstGeom>
        </p:spPr>
      </p:pic>
      <p:pic>
        <p:nvPicPr>
          <p:cNvPr id="4" name="Picture 3"/>
          <p:cNvPicPr>
            <a:picLocks noChangeAspect="1"/>
          </p:cNvPicPr>
          <p:nvPr/>
        </p:nvPicPr>
        <p:blipFill>
          <a:blip r:embed="rId6"/>
          <a:stretch>
            <a:fillRect/>
          </a:stretch>
        </p:blipFill>
        <p:spPr>
          <a:xfrm>
            <a:off x="6396037" y="233363"/>
            <a:ext cx="3252788" cy="2428390"/>
          </a:xfrm>
          <a:prstGeom prst="rect">
            <a:avLst/>
          </a:prstGeom>
        </p:spPr>
      </p:pic>
      <p:graphicFrame>
        <p:nvGraphicFramePr>
          <p:cNvPr id="7" name="Table 23"/>
          <p:cNvGraphicFramePr>
            <a:graphicFrameLocks noGrp="1"/>
          </p:cNvGraphicFramePr>
          <p:nvPr/>
        </p:nvGraphicFramePr>
        <p:xfrm>
          <a:off x="1057275" y="3348565"/>
          <a:ext cx="10382250" cy="3033185"/>
        </p:xfrm>
        <a:graphic>
          <a:graphicData uri="http://schemas.openxmlformats.org/drawingml/2006/table">
            <a:tbl>
              <a:tblPr firstRow="1" bandRow="1">
                <a:tableStyleId>{00A15C55-8517-42AA-B614-E9B94910E393}</a:tableStyleId>
              </a:tblPr>
              <a:tblGrid>
                <a:gridCol w="5191125">
                  <a:extLst>
                    <a:ext uri="{9D8B030D-6E8A-4147-A177-3AD203B41FA5}">
                      <a16:colId xmlns:a16="http://schemas.microsoft.com/office/drawing/2014/main" val="20000"/>
                    </a:ext>
                  </a:extLst>
                </a:gridCol>
                <a:gridCol w="5191125">
                  <a:extLst>
                    <a:ext uri="{9D8B030D-6E8A-4147-A177-3AD203B41FA5}">
                      <a16:colId xmlns:a16="http://schemas.microsoft.com/office/drawing/2014/main" val="20001"/>
                    </a:ext>
                  </a:extLst>
                </a:gridCol>
              </a:tblGrid>
              <a:tr h="566210">
                <a:tc>
                  <a:txBody>
                    <a:bodyPr/>
                    <a:lstStyle/>
                    <a:p>
                      <a:pPr algn="ctr"/>
                      <a:r>
                        <a:rPr lang="en-US" sz="2800" dirty="0" err="1">
                          <a:solidFill>
                            <a:srgbClr val="002060"/>
                          </a:solidFill>
                        </a:rPr>
                        <a:t>Vật</a:t>
                      </a:r>
                      <a:r>
                        <a:rPr lang="en-US" sz="2800" dirty="0">
                          <a:solidFill>
                            <a:srgbClr val="002060"/>
                          </a:solidFill>
                        </a:rPr>
                        <a:t> </a:t>
                      </a:r>
                      <a:r>
                        <a:rPr lang="en-US" sz="2800" dirty="0" err="1">
                          <a:solidFill>
                            <a:srgbClr val="002060"/>
                          </a:solidFill>
                        </a:rPr>
                        <a:t>phát</a:t>
                      </a:r>
                      <a:r>
                        <a:rPr lang="en-US" sz="2800" dirty="0">
                          <a:solidFill>
                            <a:srgbClr val="002060"/>
                          </a:solidFill>
                        </a:rPr>
                        <a:t> </a:t>
                      </a:r>
                      <a:r>
                        <a:rPr lang="en-US" sz="2800" dirty="0" err="1">
                          <a:solidFill>
                            <a:srgbClr val="002060"/>
                          </a:solidFill>
                        </a:rPr>
                        <a:t>sáng</a:t>
                      </a:r>
                      <a:endParaRPr lang="en-US" sz="28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err="1">
                          <a:solidFill>
                            <a:srgbClr val="002060"/>
                          </a:solidFill>
                        </a:rPr>
                        <a:t>Vật</a:t>
                      </a:r>
                      <a:r>
                        <a:rPr lang="en-US" sz="2800" dirty="0">
                          <a:solidFill>
                            <a:srgbClr val="002060"/>
                          </a:solidFill>
                        </a:rPr>
                        <a:t> </a:t>
                      </a:r>
                      <a:r>
                        <a:rPr lang="en-US" sz="2800" dirty="0" err="1">
                          <a:solidFill>
                            <a:srgbClr val="002060"/>
                          </a:solidFill>
                        </a:rPr>
                        <a:t>được</a:t>
                      </a:r>
                      <a:r>
                        <a:rPr lang="en-US" sz="2800" dirty="0">
                          <a:solidFill>
                            <a:srgbClr val="002060"/>
                          </a:solidFill>
                        </a:rPr>
                        <a:t> </a:t>
                      </a:r>
                      <a:r>
                        <a:rPr lang="en-US" sz="2800" dirty="0" err="1">
                          <a:solidFill>
                            <a:srgbClr val="002060"/>
                          </a:solidFill>
                        </a:rPr>
                        <a:t>chiếu</a:t>
                      </a:r>
                      <a:r>
                        <a:rPr lang="en-US" sz="2800" dirty="0">
                          <a:solidFill>
                            <a:srgbClr val="002060"/>
                          </a:solidFill>
                        </a:rPr>
                        <a:t> </a:t>
                      </a:r>
                      <a:r>
                        <a:rPr lang="en-US" sz="2800" dirty="0" err="1">
                          <a:solidFill>
                            <a:srgbClr val="002060"/>
                          </a:solidFill>
                        </a:rPr>
                        <a:t>sáng</a:t>
                      </a:r>
                      <a:endParaRPr lang="en-US" sz="28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466975">
                <a:tc>
                  <a:txBody>
                    <a:bodyPr/>
                    <a:lstStyle/>
                    <a:p>
                      <a:pPr algn="ct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9" name="Oval 8"/>
          <p:cNvSpPr/>
          <p:nvPr/>
        </p:nvSpPr>
        <p:spPr>
          <a:xfrm>
            <a:off x="3848900" y="326027"/>
            <a:ext cx="656425" cy="550273"/>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2" name="TextBox 11"/>
          <p:cNvSpPr txBox="1"/>
          <p:nvPr/>
        </p:nvSpPr>
        <p:spPr>
          <a:xfrm>
            <a:off x="1304925" y="4067175"/>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Mặt</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trời</a:t>
            </a:r>
            <a:endParaRPr lang="en-US" sz="3600" dirty="0">
              <a:solidFill>
                <a:schemeClr val="tx2">
                  <a:lumMod val="75000"/>
                </a:schemeClr>
              </a:solidFill>
              <a:ea typeface="Lato" panose="020F0502020204030203" pitchFamily="34" charset="0"/>
              <a:cs typeface="Lato" panose="020F0502020204030203" pitchFamily="34" charset="0"/>
            </a:endParaRPr>
          </a:p>
        </p:txBody>
      </p:sp>
      <p:sp>
        <p:nvSpPr>
          <p:cNvPr id="19" name="Oval 18"/>
          <p:cNvSpPr/>
          <p:nvPr/>
        </p:nvSpPr>
        <p:spPr>
          <a:xfrm>
            <a:off x="3876675" y="1002302"/>
            <a:ext cx="2000250" cy="845548"/>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8" name="TextBox 27"/>
          <p:cNvSpPr txBox="1"/>
          <p:nvPr/>
        </p:nvSpPr>
        <p:spPr>
          <a:xfrm>
            <a:off x="6410325" y="4076700"/>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Nhà</a:t>
            </a:r>
            <a:r>
              <a:rPr lang="en-US" sz="3600" dirty="0">
                <a:solidFill>
                  <a:schemeClr val="tx2">
                    <a:lumMod val="75000"/>
                  </a:schemeClr>
                </a:solidFill>
                <a:ea typeface="Lato" panose="020F0502020204030203" pitchFamily="34" charset="0"/>
                <a:cs typeface="Lato" panose="020F0502020204030203" pitchFamily="34" charset="0"/>
              </a:rPr>
              <a:t>,</a:t>
            </a:r>
          </a:p>
        </p:txBody>
      </p:sp>
      <p:sp>
        <p:nvSpPr>
          <p:cNvPr id="29" name="Oval 28"/>
          <p:cNvSpPr/>
          <p:nvPr/>
        </p:nvSpPr>
        <p:spPr>
          <a:xfrm>
            <a:off x="3228975" y="1516652"/>
            <a:ext cx="1314450" cy="845548"/>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0" name="TextBox 29"/>
          <p:cNvSpPr txBox="1"/>
          <p:nvPr/>
        </p:nvSpPr>
        <p:spPr>
          <a:xfrm>
            <a:off x="7458075" y="4105275"/>
            <a:ext cx="16478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xe</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cộ</a:t>
            </a:r>
            <a:r>
              <a:rPr lang="en-US" sz="3600" dirty="0">
                <a:solidFill>
                  <a:schemeClr val="tx2">
                    <a:lumMod val="75000"/>
                  </a:schemeClr>
                </a:solidFill>
                <a:ea typeface="Lato" panose="020F0502020204030203" pitchFamily="34" charset="0"/>
                <a:cs typeface="Lato" panose="020F0502020204030203" pitchFamily="34" charset="0"/>
              </a:rPr>
              <a:t>,</a:t>
            </a:r>
          </a:p>
        </p:txBody>
      </p:sp>
      <p:sp>
        <p:nvSpPr>
          <p:cNvPr id="31" name="Oval 30"/>
          <p:cNvSpPr/>
          <p:nvPr/>
        </p:nvSpPr>
        <p:spPr>
          <a:xfrm>
            <a:off x="3038475" y="649876"/>
            <a:ext cx="1314450" cy="1178923"/>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2" name="TextBox 31"/>
          <p:cNvSpPr txBox="1"/>
          <p:nvPr/>
        </p:nvSpPr>
        <p:spPr>
          <a:xfrm>
            <a:off x="8648700" y="4095750"/>
            <a:ext cx="16478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cây</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cối</a:t>
            </a:r>
            <a:endParaRPr lang="en-US" sz="3600" dirty="0">
              <a:solidFill>
                <a:schemeClr val="tx2">
                  <a:lumMod val="75000"/>
                </a:schemeClr>
              </a:solidFill>
              <a:ea typeface="Lato" panose="020F0502020204030203" pitchFamily="34" charset="0"/>
              <a:cs typeface="Lato" panose="020F0502020204030203" pitchFamily="34" charset="0"/>
            </a:endParaRPr>
          </a:p>
        </p:txBody>
      </p:sp>
      <p:sp>
        <p:nvSpPr>
          <p:cNvPr id="33" name="Oval 32"/>
          <p:cNvSpPr/>
          <p:nvPr/>
        </p:nvSpPr>
        <p:spPr>
          <a:xfrm>
            <a:off x="7258850" y="316502"/>
            <a:ext cx="1294600" cy="37882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34" name="TextBox 33"/>
          <p:cNvSpPr txBox="1"/>
          <p:nvPr/>
        </p:nvSpPr>
        <p:spPr>
          <a:xfrm>
            <a:off x="1304925" y="4848225"/>
            <a:ext cx="5086350"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Bóng</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đèn</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đã</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được</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bật</a:t>
            </a:r>
            <a:r>
              <a:rPr lang="en-US" sz="3600" dirty="0">
                <a:solidFill>
                  <a:schemeClr val="tx2">
                    <a:lumMod val="75000"/>
                  </a:schemeClr>
                </a:solidFill>
                <a:ea typeface="Lato" panose="020F0502020204030203" pitchFamily="34" charset="0"/>
                <a:cs typeface="Lato" panose="020F0502020204030203" pitchFamily="34" charset="0"/>
              </a:rPr>
              <a:t>)</a:t>
            </a:r>
          </a:p>
        </p:txBody>
      </p:sp>
      <p:sp>
        <p:nvSpPr>
          <p:cNvPr id="35" name="Oval 34"/>
          <p:cNvSpPr/>
          <p:nvPr/>
        </p:nvSpPr>
        <p:spPr>
          <a:xfrm>
            <a:off x="7287425" y="716552"/>
            <a:ext cx="494500" cy="38834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36" name="TextBox 35"/>
          <p:cNvSpPr txBox="1"/>
          <p:nvPr/>
        </p:nvSpPr>
        <p:spPr>
          <a:xfrm>
            <a:off x="6410325" y="4791075"/>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Mặt</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trăng</a:t>
            </a:r>
            <a:r>
              <a:rPr lang="en-US" sz="3600" dirty="0">
                <a:solidFill>
                  <a:schemeClr val="tx2">
                    <a:lumMod val="75000"/>
                  </a:schemeClr>
                </a:solidFill>
                <a:ea typeface="Lato" panose="020F0502020204030203" pitchFamily="34" charset="0"/>
                <a:cs typeface="Lato" panose="020F0502020204030203" pitchFamily="34" charset="0"/>
              </a:rPr>
              <a:t>,</a:t>
            </a:r>
          </a:p>
        </p:txBody>
      </p:sp>
      <p:sp>
        <p:nvSpPr>
          <p:cNvPr id="39" name="Oval 38"/>
          <p:cNvSpPr/>
          <p:nvPr/>
        </p:nvSpPr>
        <p:spPr>
          <a:xfrm>
            <a:off x="7506500" y="1288052"/>
            <a:ext cx="1027900" cy="101699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40" name="TextBox 39"/>
          <p:cNvSpPr txBox="1"/>
          <p:nvPr/>
        </p:nvSpPr>
        <p:spPr>
          <a:xfrm>
            <a:off x="8467725" y="4810125"/>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bàn</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ghế</a:t>
            </a:r>
            <a:endParaRPr lang="en-US" sz="3600" dirty="0">
              <a:solidFill>
                <a:schemeClr val="tx2">
                  <a:lumMod val="75000"/>
                </a:schemeClr>
              </a:solidFill>
              <a:ea typeface="Lato" panose="020F0502020204030203" pitchFamily="34" charset="0"/>
              <a:cs typeface="Lato" panose="020F0502020204030203" pitchFamily="34" charset="0"/>
            </a:endParaRPr>
          </a:p>
        </p:txBody>
      </p:sp>
      <p:sp>
        <p:nvSpPr>
          <p:cNvPr id="41" name="Oval 40"/>
          <p:cNvSpPr/>
          <p:nvPr/>
        </p:nvSpPr>
        <p:spPr>
          <a:xfrm>
            <a:off x="8535200" y="1142999"/>
            <a:ext cx="1027900" cy="7334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42" name="TextBox 41"/>
          <p:cNvSpPr txBox="1"/>
          <p:nvPr/>
        </p:nvSpPr>
        <p:spPr>
          <a:xfrm>
            <a:off x="6410325" y="5448300"/>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Tủ</a:t>
            </a:r>
            <a:r>
              <a:rPr lang="en-US" sz="3600" dirty="0">
                <a:solidFill>
                  <a:schemeClr val="tx2">
                    <a:lumMod val="75000"/>
                  </a:schemeClr>
                </a:solidFill>
                <a:ea typeface="Lato" panose="020F0502020204030203" pitchFamily="34" charset="0"/>
                <a:cs typeface="Lato" panose="020F0502020204030203" pitchFamily="34" charset="0"/>
              </a:rPr>
              <a:t>,</a:t>
            </a:r>
          </a:p>
        </p:txBody>
      </p:sp>
      <p:sp>
        <p:nvSpPr>
          <p:cNvPr id="43" name="Oval 42"/>
          <p:cNvSpPr/>
          <p:nvPr/>
        </p:nvSpPr>
        <p:spPr>
          <a:xfrm>
            <a:off x="8601875" y="723900"/>
            <a:ext cx="494500" cy="4191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44" name="TextBox 43"/>
          <p:cNvSpPr txBox="1"/>
          <p:nvPr/>
        </p:nvSpPr>
        <p:spPr>
          <a:xfrm>
            <a:off x="7048500" y="5448300"/>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lọ</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hoa</a:t>
            </a:r>
            <a:endParaRPr lang="en-US" sz="3600" dirty="0">
              <a:solidFill>
                <a:schemeClr val="tx2">
                  <a:lumMod val="75000"/>
                </a:schemeClr>
              </a:solidFill>
              <a:ea typeface="Lato" panose="020F0502020204030203" pitchFamily="34" charset="0"/>
              <a:cs typeface="Lato" panose="020F0502020204030203"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randombar(horizontal)">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19"/>
                                        </p:tgtEl>
                                      </p:cBhvr>
                                    </p:animEffect>
                                    <p:set>
                                      <p:cBhvr>
                                        <p:cTn id="32" dur="1" fill="hold">
                                          <p:stCondLst>
                                            <p:cond delay="499"/>
                                          </p:stCondLst>
                                        </p:cTn>
                                        <p:tgtEl>
                                          <p:spTgt spid="1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down)">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randombar(horizontal)">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29"/>
                                        </p:tgtEl>
                                      </p:cBhvr>
                                    </p:animEffect>
                                    <p:set>
                                      <p:cBhvr>
                                        <p:cTn id="47" dur="1" fill="hold">
                                          <p:stCondLst>
                                            <p:cond delay="499"/>
                                          </p:stCondLst>
                                        </p:cTn>
                                        <p:tgtEl>
                                          <p:spTgt spid="29"/>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wipe(down)">
                                      <p:cBhvr>
                                        <p:cTn id="52" dur="5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randombar(horizontal)">
                                      <p:cBhvr>
                                        <p:cTn id="57" dur="500"/>
                                        <p:tgtEl>
                                          <p:spTgt spid="3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31"/>
                                        </p:tgtEl>
                                      </p:cBhvr>
                                    </p:animEffect>
                                    <p:set>
                                      <p:cBhvr>
                                        <p:cTn id="62" dur="1" fill="hold">
                                          <p:stCondLst>
                                            <p:cond delay="499"/>
                                          </p:stCondLst>
                                        </p:cTn>
                                        <p:tgtEl>
                                          <p:spTgt spid="3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down)">
                                      <p:cBhvr>
                                        <p:cTn id="67" dur="500"/>
                                        <p:tgtEl>
                                          <p:spTgt spid="32"/>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randombar(horizontal)">
                                      <p:cBhvr>
                                        <p:cTn id="72" dur="500"/>
                                        <p:tgtEl>
                                          <p:spTgt spid="3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1" nodeType="clickEffect">
                                  <p:stCondLst>
                                    <p:cond delay="0"/>
                                  </p:stCondLst>
                                  <p:childTnLst>
                                    <p:animEffect transition="out" filter="fade">
                                      <p:cBhvr>
                                        <p:cTn id="76" dur="500"/>
                                        <p:tgtEl>
                                          <p:spTgt spid="33"/>
                                        </p:tgtEl>
                                      </p:cBhvr>
                                    </p:animEffect>
                                    <p:set>
                                      <p:cBhvr>
                                        <p:cTn id="77" dur="1" fill="hold">
                                          <p:stCondLst>
                                            <p:cond delay="499"/>
                                          </p:stCondLst>
                                        </p:cTn>
                                        <p:tgtEl>
                                          <p:spTgt spid="33"/>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34"/>
                                        </p:tgtEl>
                                        <p:attrNameLst>
                                          <p:attrName>style.visibility</p:attrName>
                                        </p:attrNameLst>
                                      </p:cBhvr>
                                      <p:to>
                                        <p:strVal val="visible"/>
                                      </p:to>
                                    </p:set>
                                    <p:animEffect transition="in" filter="wipe(down)">
                                      <p:cBhvr>
                                        <p:cTn id="82" dur="500"/>
                                        <p:tgtEl>
                                          <p:spTgt spid="34"/>
                                        </p:tgtEl>
                                      </p:cBhvr>
                                    </p:animEffect>
                                  </p:childTnLst>
                                </p:cTn>
                              </p:par>
                            </p:childTnLst>
                          </p:cTn>
                        </p:par>
                      </p:childTnLst>
                    </p:cTn>
                  </p:par>
                  <p:par>
                    <p:cTn id="83" fill="hold">
                      <p:stCondLst>
                        <p:cond delay="indefinite"/>
                      </p:stCondLst>
                      <p:childTnLst>
                        <p:par>
                          <p:cTn id="84" fill="hold">
                            <p:stCondLst>
                              <p:cond delay="0"/>
                            </p:stCondLst>
                            <p:childTnLst>
                              <p:par>
                                <p:cTn id="85" presetID="14" presetClass="entr" presetSubtype="10" fill="hold" grpId="0" nodeType="clickEffect">
                                  <p:stCondLst>
                                    <p:cond delay="0"/>
                                  </p:stCondLst>
                                  <p:childTnLst>
                                    <p:set>
                                      <p:cBhvr>
                                        <p:cTn id="86" dur="1" fill="hold">
                                          <p:stCondLst>
                                            <p:cond delay="0"/>
                                          </p:stCondLst>
                                        </p:cTn>
                                        <p:tgtEl>
                                          <p:spTgt spid="35"/>
                                        </p:tgtEl>
                                        <p:attrNameLst>
                                          <p:attrName>style.visibility</p:attrName>
                                        </p:attrNameLst>
                                      </p:cBhvr>
                                      <p:to>
                                        <p:strVal val="visible"/>
                                      </p:to>
                                    </p:set>
                                    <p:animEffect transition="in" filter="randombar(horizontal)">
                                      <p:cBhvr>
                                        <p:cTn id="87" dur="500"/>
                                        <p:tgtEl>
                                          <p:spTgt spid="35"/>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1" nodeType="clickEffect">
                                  <p:stCondLst>
                                    <p:cond delay="0"/>
                                  </p:stCondLst>
                                  <p:childTnLst>
                                    <p:animEffect transition="out" filter="fade">
                                      <p:cBhvr>
                                        <p:cTn id="91" dur="500"/>
                                        <p:tgtEl>
                                          <p:spTgt spid="35"/>
                                        </p:tgtEl>
                                      </p:cBhvr>
                                    </p:animEffect>
                                    <p:set>
                                      <p:cBhvr>
                                        <p:cTn id="92" dur="1" fill="hold">
                                          <p:stCondLst>
                                            <p:cond delay="499"/>
                                          </p:stCondLst>
                                        </p:cTn>
                                        <p:tgtEl>
                                          <p:spTgt spid="35"/>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grpId="0" nodeType="clickEffect">
                                  <p:stCondLst>
                                    <p:cond delay="0"/>
                                  </p:stCondLst>
                                  <p:childTnLst>
                                    <p:set>
                                      <p:cBhvr>
                                        <p:cTn id="96" dur="1" fill="hold">
                                          <p:stCondLst>
                                            <p:cond delay="0"/>
                                          </p:stCondLst>
                                        </p:cTn>
                                        <p:tgtEl>
                                          <p:spTgt spid="36"/>
                                        </p:tgtEl>
                                        <p:attrNameLst>
                                          <p:attrName>style.visibility</p:attrName>
                                        </p:attrNameLst>
                                      </p:cBhvr>
                                      <p:to>
                                        <p:strVal val="visible"/>
                                      </p:to>
                                    </p:set>
                                    <p:animEffect transition="in" filter="wipe(down)">
                                      <p:cBhvr>
                                        <p:cTn id="97" dur="500"/>
                                        <p:tgtEl>
                                          <p:spTgt spid="36"/>
                                        </p:tgtEl>
                                      </p:cBhvr>
                                    </p:animEffect>
                                  </p:childTnLst>
                                </p:cTn>
                              </p:par>
                            </p:childTnLst>
                          </p:cTn>
                        </p:par>
                      </p:childTnLst>
                    </p:cTn>
                  </p:par>
                  <p:par>
                    <p:cTn id="98" fill="hold">
                      <p:stCondLst>
                        <p:cond delay="indefinite"/>
                      </p:stCondLst>
                      <p:childTnLst>
                        <p:par>
                          <p:cTn id="99" fill="hold">
                            <p:stCondLst>
                              <p:cond delay="0"/>
                            </p:stCondLst>
                            <p:childTnLst>
                              <p:par>
                                <p:cTn id="100" presetID="14" presetClass="entr" presetSubtype="10" fill="hold" grpId="0" nodeType="clickEffect">
                                  <p:stCondLst>
                                    <p:cond delay="0"/>
                                  </p:stCondLst>
                                  <p:childTnLst>
                                    <p:set>
                                      <p:cBhvr>
                                        <p:cTn id="101" dur="1" fill="hold">
                                          <p:stCondLst>
                                            <p:cond delay="0"/>
                                          </p:stCondLst>
                                        </p:cTn>
                                        <p:tgtEl>
                                          <p:spTgt spid="39"/>
                                        </p:tgtEl>
                                        <p:attrNameLst>
                                          <p:attrName>style.visibility</p:attrName>
                                        </p:attrNameLst>
                                      </p:cBhvr>
                                      <p:to>
                                        <p:strVal val="visible"/>
                                      </p:to>
                                    </p:set>
                                    <p:animEffect transition="in" filter="randombar(horizontal)">
                                      <p:cBhvr>
                                        <p:cTn id="102" dur="500"/>
                                        <p:tgtEl>
                                          <p:spTgt spid="39"/>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xit" presetSubtype="0" fill="hold" grpId="1" nodeType="clickEffect">
                                  <p:stCondLst>
                                    <p:cond delay="0"/>
                                  </p:stCondLst>
                                  <p:childTnLst>
                                    <p:animEffect transition="out" filter="fade">
                                      <p:cBhvr>
                                        <p:cTn id="106" dur="500"/>
                                        <p:tgtEl>
                                          <p:spTgt spid="39"/>
                                        </p:tgtEl>
                                      </p:cBhvr>
                                    </p:animEffect>
                                    <p:set>
                                      <p:cBhvr>
                                        <p:cTn id="107" dur="1" fill="hold">
                                          <p:stCondLst>
                                            <p:cond delay="499"/>
                                          </p:stCondLst>
                                        </p:cTn>
                                        <p:tgtEl>
                                          <p:spTgt spid="39"/>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40"/>
                                        </p:tgtEl>
                                        <p:attrNameLst>
                                          <p:attrName>style.visibility</p:attrName>
                                        </p:attrNameLst>
                                      </p:cBhvr>
                                      <p:to>
                                        <p:strVal val="visible"/>
                                      </p:to>
                                    </p:set>
                                    <p:animEffect transition="in" filter="wipe(down)">
                                      <p:cBhvr>
                                        <p:cTn id="112" dur="500"/>
                                        <p:tgtEl>
                                          <p:spTgt spid="40"/>
                                        </p:tgtEl>
                                      </p:cBhvr>
                                    </p:animEffect>
                                  </p:childTnLst>
                                </p:cTn>
                              </p:par>
                            </p:childTnLst>
                          </p:cTn>
                        </p:par>
                      </p:childTnLst>
                    </p:cTn>
                  </p:par>
                  <p:par>
                    <p:cTn id="113" fill="hold">
                      <p:stCondLst>
                        <p:cond delay="indefinite"/>
                      </p:stCondLst>
                      <p:childTnLst>
                        <p:par>
                          <p:cTn id="114" fill="hold">
                            <p:stCondLst>
                              <p:cond delay="0"/>
                            </p:stCondLst>
                            <p:childTnLst>
                              <p:par>
                                <p:cTn id="115" presetID="14" presetClass="entr" presetSubtype="10" fill="hold" grpId="0" nodeType="clickEffect">
                                  <p:stCondLst>
                                    <p:cond delay="0"/>
                                  </p:stCondLst>
                                  <p:childTnLst>
                                    <p:set>
                                      <p:cBhvr>
                                        <p:cTn id="116" dur="1" fill="hold">
                                          <p:stCondLst>
                                            <p:cond delay="0"/>
                                          </p:stCondLst>
                                        </p:cTn>
                                        <p:tgtEl>
                                          <p:spTgt spid="41"/>
                                        </p:tgtEl>
                                        <p:attrNameLst>
                                          <p:attrName>style.visibility</p:attrName>
                                        </p:attrNameLst>
                                      </p:cBhvr>
                                      <p:to>
                                        <p:strVal val="visible"/>
                                      </p:to>
                                    </p:set>
                                    <p:animEffect transition="in" filter="randombar(horizontal)">
                                      <p:cBhvr>
                                        <p:cTn id="117" dur="500"/>
                                        <p:tgtEl>
                                          <p:spTgt spid="41"/>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xit" presetSubtype="0" fill="hold" grpId="1" nodeType="clickEffect">
                                  <p:stCondLst>
                                    <p:cond delay="0"/>
                                  </p:stCondLst>
                                  <p:childTnLst>
                                    <p:animEffect transition="out" filter="fade">
                                      <p:cBhvr>
                                        <p:cTn id="121" dur="500"/>
                                        <p:tgtEl>
                                          <p:spTgt spid="41"/>
                                        </p:tgtEl>
                                      </p:cBhvr>
                                    </p:animEffect>
                                    <p:set>
                                      <p:cBhvr>
                                        <p:cTn id="122" dur="1" fill="hold">
                                          <p:stCondLst>
                                            <p:cond delay="499"/>
                                          </p:stCondLst>
                                        </p:cTn>
                                        <p:tgtEl>
                                          <p:spTgt spid="41"/>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22" presetClass="entr" presetSubtype="4" fill="hold" grpId="0" nodeType="clickEffect">
                                  <p:stCondLst>
                                    <p:cond delay="0"/>
                                  </p:stCondLst>
                                  <p:childTnLst>
                                    <p:set>
                                      <p:cBhvr>
                                        <p:cTn id="126" dur="1" fill="hold">
                                          <p:stCondLst>
                                            <p:cond delay="0"/>
                                          </p:stCondLst>
                                        </p:cTn>
                                        <p:tgtEl>
                                          <p:spTgt spid="42"/>
                                        </p:tgtEl>
                                        <p:attrNameLst>
                                          <p:attrName>style.visibility</p:attrName>
                                        </p:attrNameLst>
                                      </p:cBhvr>
                                      <p:to>
                                        <p:strVal val="visible"/>
                                      </p:to>
                                    </p:set>
                                    <p:animEffect transition="in" filter="wipe(down)">
                                      <p:cBhvr>
                                        <p:cTn id="127" dur="500"/>
                                        <p:tgtEl>
                                          <p:spTgt spid="42"/>
                                        </p:tgtEl>
                                      </p:cBhvr>
                                    </p:animEffect>
                                  </p:childTnLst>
                                </p:cTn>
                              </p:par>
                            </p:childTnLst>
                          </p:cTn>
                        </p:par>
                      </p:childTnLst>
                    </p:cTn>
                  </p:par>
                  <p:par>
                    <p:cTn id="128" fill="hold">
                      <p:stCondLst>
                        <p:cond delay="indefinite"/>
                      </p:stCondLst>
                      <p:childTnLst>
                        <p:par>
                          <p:cTn id="129" fill="hold">
                            <p:stCondLst>
                              <p:cond delay="0"/>
                            </p:stCondLst>
                            <p:childTnLst>
                              <p:par>
                                <p:cTn id="130" presetID="14" presetClass="entr" presetSubtype="10" fill="hold" grpId="0" nodeType="clickEffect">
                                  <p:stCondLst>
                                    <p:cond delay="0"/>
                                  </p:stCondLst>
                                  <p:childTnLst>
                                    <p:set>
                                      <p:cBhvr>
                                        <p:cTn id="131" dur="1" fill="hold">
                                          <p:stCondLst>
                                            <p:cond delay="0"/>
                                          </p:stCondLst>
                                        </p:cTn>
                                        <p:tgtEl>
                                          <p:spTgt spid="43"/>
                                        </p:tgtEl>
                                        <p:attrNameLst>
                                          <p:attrName>style.visibility</p:attrName>
                                        </p:attrNameLst>
                                      </p:cBhvr>
                                      <p:to>
                                        <p:strVal val="visible"/>
                                      </p:to>
                                    </p:set>
                                    <p:animEffect transition="in" filter="randombar(horizontal)">
                                      <p:cBhvr>
                                        <p:cTn id="132" dur="500"/>
                                        <p:tgtEl>
                                          <p:spTgt spid="43"/>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xit" presetSubtype="0" fill="hold" grpId="1" nodeType="clickEffect">
                                  <p:stCondLst>
                                    <p:cond delay="0"/>
                                  </p:stCondLst>
                                  <p:childTnLst>
                                    <p:animEffect transition="out" filter="fade">
                                      <p:cBhvr>
                                        <p:cTn id="136" dur="500"/>
                                        <p:tgtEl>
                                          <p:spTgt spid="43"/>
                                        </p:tgtEl>
                                      </p:cBhvr>
                                    </p:animEffect>
                                    <p:set>
                                      <p:cBhvr>
                                        <p:cTn id="137" dur="1" fill="hold">
                                          <p:stCondLst>
                                            <p:cond delay="499"/>
                                          </p:stCondLst>
                                        </p:cTn>
                                        <p:tgtEl>
                                          <p:spTgt spid="43"/>
                                        </p:tgtEl>
                                        <p:attrNameLst>
                                          <p:attrName>style.visibility</p:attrName>
                                        </p:attrNameLst>
                                      </p:cBhvr>
                                      <p:to>
                                        <p:strVal val="hidden"/>
                                      </p:to>
                                    </p:set>
                                  </p:childTnLst>
                                </p:cTn>
                              </p:par>
                            </p:childTnLst>
                          </p:cTn>
                        </p:par>
                      </p:childTnLst>
                    </p:cTn>
                  </p:par>
                  <p:par>
                    <p:cTn id="138" fill="hold">
                      <p:stCondLst>
                        <p:cond delay="indefinite"/>
                      </p:stCondLst>
                      <p:childTnLst>
                        <p:par>
                          <p:cTn id="139" fill="hold">
                            <p:stCondLst>
                              <p:cond delay="0"/>
                            </p:stCondLst>
                            <p:childTnLst>
                              <p:par>
                                <p:cTn id="140" presetID="22" presetClass="entr" presetSubtype="4" fill="hold" grpId="0" nodeType="clickEffect">
                                  <p:stCondLst>
                                    <p:cond delay="0"/>
                                  </p:stCondLst>
                                  <p:childTnLst>
                                    <p:set>
                                      <p:cBhvr>
                                        <p:cTn id="141" dur="1" fill="hold">
                                          <p:stCondLst>
                                            <p:cond delay="0"/>
                                          </p:stCondLst>
                                        </p:cTn>
                                        <p:tgtEl>
                                          <p:spTgt spid="44"/>
                                        </p:tgtEl>
                                        <p:attrNameLst>
                                          <p:attrName>style.visibility</p:attrName>
                                        </p:attrNameLst>
                                      </p:cBhvr>
                                      <p:to>
                                        <p:strVal val="visible"/>
                                      </p:to>
                                    </p:set>
                                    <p:animEffect transition="in" filter="wipe(down)">
                                      <p:cBhvr>
                                        <p:cTn id="14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2" grpId="0"/>
      <p:bldP spid="19" grpId="0" animBg="1"/>
      <p:bldP spid="19" grpId="1" animBg="1"/>
      <p:bldP spid="28" grpId="0"/>
      <p:bldP spid="29" grpId="0" animBg="1"/>
      <p:bldP spid="29" grpId="1" animBg="1"/>
      <p:bldP spid="30" grpId="0"/>
      <p:bldP spid="31" grpId="0" animBg="1"/>
      <p:bldP spid="31" grpId="1" animBg="1"/>
      <p:bldP spid="32" grpId="0"/>
      <p:bldP spid="33" grpId="0" animBg="1"/>
      <p:bldP spid="33" grpId="1" animBg="1"/>
      <p:bldP spid="34" grpId="0"/>
      <p:bldP spid="35" grpId="0" animBg="1"/>
      <p:bldP spid="35" grpId="1" animBg="1"/>
      <p:bldP spid="36" grpId="0"/>
      <p:bldP spid="39" grpId="0" animBg="1"/>
      <p:bldP spid="39" grpId="1" animBg="1"/>
      <p:bldP spid="40" grpId="0"/>
      <p:bldP spid="41" grpId="0" animBg="1"/>
      <p:bldP spid="41" grpId="1" animBg="1"/>
      <p:bldP spid="42" grpId="0"/>
      <p:bldP spid="43" grpId="0" animBg="1"/>
      <p:bldP spid="43" grpId="1" animBg="1"/>
      <p:bldP spid="4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7" name="Picture 4" descr="Cartoon Sun PNG, Clipart, Cartoon Clipart, Glasses, Smile, Sun Clipart,  Wear Free PNG Download"/>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41876" y="-349252"/>
            <a:ext cx="1589675" cy="2607837"/>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2016009" y="752476"/>
            <a:ext cx="6861291" cy="1847850"/>
            <a:chOff x="5089934" y="1429639"/>
            <a:chExt cx="2880000" cy="1908000"/>
          </a:xfrm>
          <a:solidFill>
            <a:schemeClr val="accent4">
              <a:lumMod val="20000"/>
              <a:lumOff val="80000"/>
            </a:schemeClr>
          </a:solidFill>
        </p:grpSpPr>
        <p:sp>
          <p:nvSpPr>
            <p:cNvPr id="4" name="Speech Bubble: Oval 3"/>
            <p:cNvSpPr/>
            <p:nvPr/>
          </p:nvSpPr>
          <p:spPr>
            <a:xfrm>
              <a:off x="5089934" y="1429639"/>
              <a:ext cx="2880000" cy="1908000"/>
            </a:xfrm>
            <a:prstGeom prst="wedgeEllipseCallout">
              <a:avLst>
                <a:gd name="adj1" fmla="val -18946"/>
                <a:gd name="adj2" fmla="val 61902"/>
              </a:avLst>
            </a:prstGeom>
            <a:grpFill/>
            <a:ln>
              <a:noFill/>
            </a:ln>
            <a:effectLst>
              <a:innerShdw blurRad="114300">
                <a:schemeClr val="bg1">
                  <a:lumMod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5301"/>
                </a:solidFill>
              </a:endParaRPr>
            </a:p>
          </p:txBody>
        </p:sp>
        <p:sp>
          <p:nvSpPr>
            <p:cNvPr id="8" name="TextBox 7"/>
            <p:cNvSpPr txBox="1"/>
            <p:nvPr/>
          </p:nvSpPr>
          <p:spPr>
            <a:xfrm>
              <a:off x="5344810" y="1726909"/>
              <a:ext cx="2526750" cy="1073839"/>
            </a:xfrm>
            <a:prstGeom prst="rect">
              <a:avLst/>
            </a:prstGeom>
            <a:noFill/>
          </p:spPr>
          <p:txBody>
            <a:bodyPr wrap="square" rtlCol="0">
              <a:spAutoFit/>
            </a:bodyPr>
            <a:lstStyle/>
            <a:p>
              <a:pPr algn="ctr"/>
              <a:r>
                <a:rPr lang="en-US" sz="4000" b="1" dirty="0" err="1">
                  <a:solidFill>
                    <a:srgbClr val="002060"/>
                  </a:solidFill>
                </a:rPr>
                <a:t>Nêu</a:t>
              </a:r>
              <a:r>
                <a:rPr lang="en-US" sz="4000" b="1" dirty="0">
                  <a:solidFill>
                    <a:srgbClr val="002060"/>
                  </a:solidFill>
                </a:rPr>
                <a:t> </a:t>
              </a:r>
              <a:r>
                <a:rPr lang="en-US" sz="4000" b="1" dirty="0" err="1">
                  <a:solidFill>
                    <a:srgbClr val="002060"/>
                  </a:solidFill>
                </a:rPr>
                <a:t>những</a:t>
              </a:r>
              <a:r>
                <a:rPr lang="en-US" sz="4000" b="1" dirty="0">
                  <a:solidFill>
                    <a:srgbClr val="002060"/>
                  </a:solidFill>
                </a:rPr>
                <a:t> </a:t>
              </a:r>
              <a:r>
                <a:rPr lang="en-US" sz="4000" b="1" dirty="0" err="1">
                  <a:solidFill>
                    <a:srgbClr val="002060"/>
                  </a:solidFill>
                </a:rPr>
                <a:t>ví</a:t>
              </a:r>
              <a:r>
                <a:rPr lang="en-US" sz="4000" b="1" dirty="0">
                  <a:solidFill>
                    <a:srgbClr val="002060"/>
                  </a:solidFill>
                </a:rPr>
                <a:t> </a:t>
              </a:r>
              <a:r>
                <a:rPr lang="en-US" sz="4000" b="1" dirty="0" err="1">
                  <a:solidFill>
                    <a:srgbClr val="002060"/>
                  </a:solidFill>
                </a:rPr>
                <a:t>dụ</a:t>
              </a:r>
              <a:r>
                <a:rPr lang="en-US" sz="4000" b="1" dirty="0">
                  <a:solidFill>
                    <a:srgbClr val="002060"/>
                  </a:solidFill>
                </a:rPr>
                <a:t> </a:t>
              </a:r>
              <a:r>
                <a:rPr lang="en-US" sz="4000" b="1" dirty="0" err="1">
                  <a:solidFill>
                    <a:srgbClr val="002060"/>
                  </a:solidFill>
                </a:rPr>
                <a:t>khác</a:t>
              </a:r>
              <a:r>
                <a:rPr lang="en-US" sz="4000" b="1" dirty="0">
                  <a:solidFill>
                    <a:srgbClr val="002060"/>
                  </a:solidFill>
                </a:rPr>
                <a:t> </a:t>
              </a:r>
              <a:r>
                <a:rPr lang="en-US" sz="4000" b="1" dirty="0" err="1">
                  <a:solidFill>
                    <a:srgbClr val="002060"/>
                  </a:solidFill>
                </a:rPr>
                <a:t>về</a:t>
              </a:r>
              <a:r>
                <a:rPr lang="en-US" sz="4000" b="1" dirty="0">
                  <a:solidFill>
                    <a:srgbClr val="002060"/>
                  </a:solidFill>
                </a:rPr>
                <a:t> </a:t>
              </a:r>
              <a:r>
                <a:rPr lang="en-US" sz="4000" b="1" dirty="0" err="1">
                  <a:solidFill>
                    <a:srgbClr val="002060"/>
                  </a:solidFill>
                </a:rPr>
                <a:t>vật</a:t>
              </a:r>
              <a:r>
                <a:rPr lang="en-US" sz="4000" b="1" dirty="0">
                  <a:solidFill>
                    <a:srgbClr val="002060"/>
                  </a:solidFill>
                </a:rPr>
                <a:t> </a:t>
              </a:r>
              <a:r>
                <a:rPr lang="en-US" sz="4000" b="1" dirty="0" err="1">
                  <a:solidFill>
                    <a:srgbClr val="002060"/>
                  </a:solidFill>
                </a:rPr>
                <a:t>phát</a:t>
              </a:r>
              <a:r>
                <a:rPr lang="en-US" sz="4000" b="1" dirty="0">
                  <a:solidFill>
                    <a:srgbClr val="002060"/>
                  </a:solidFill>
                </a:rPr>
                <a:t> </a:t>
              </a:r>
              <a:r>
                <a:rPr lang="en-US" sz="4000" b="1" dirty="0" err="1">
                  <a:solidFill>
                    <a:srgbClr val="002060"/>
                  </a:solidFill>
                </a:rPr>
                <a:t>sáng</a:t>
              </a:r>
              <a:r>
                <a:rPr lang="en-US" sz="4000" b="1" dirty="0">
                  <a:solidFill>
                    <a:srgbClr val="002060"/>
                  </a:solidFill>
                </a:rPr>
                <a:t> </a:t>
              </a:r>
              <a:r>
                <a:rPr lang="en-US" sz="4000" b="1" dirty="0" err="1">
                  <a:solidFill>
                    <a:srgbClr val="002060"/>
                  </a:solidFill>
                </a:rPr>
                <a:t>mà</a:t>
              </a:r>
              <a:r>
                <a:rPr lang="en-US" sz="4000" b="1" dirty="0">
                  <a:solidFill>
                    <a:srgbClr val="002060"/>
                  </a:solidFill>
                </a:rPr>
                <a:t> </a:t>
              </a:r>
              <a:r>
                <a:rPr lang="en-US" sz="4000" b="1" dirty="0" err="1">
                  <a:solidFill>
                    <a:srgbClr val="002060"/>
                  </a:solidFill>
                </a:rPr>
                <a:t>em</a:t>
              </a:r>
              <a:r>
                <a:rPr lang="en-US" sz="4000" b="1" dirty="0">
                  <a:solidFill>
                    <a:srgbClr val="002060"/>
                  </a:solidFill>
                </a:rPr>
                <a:t> </a:t>
              </a:r>
              <a:r>
                <a:rPr lang="en-US" sz="4000" b="1" dirty="0" err="1">
                  <a:solidFill>
                    <a:srgbClr val="002060"/>
                  </a:solidFill>
                </a:rPr>
                <a:t>biết</a:t>
              </a:r>
              <a:endParaRPr lang="en-US" sz="4000" b="1" dirty="0">
                <a:solidFill>
                  <a:srgbClr val="002060"/>
                </a:solidFill>
              </a:endParaRPr>
            </a:p>
          </p:txBody>
        </p:sp>
      </p:grpSp>
      <p:grpSp>
        <p:nvGrpSpPr>
          <p:cNvPr id="9" name="Group 8"/>
          <p:cNvGrpSpPr/>
          <p:nvPr/>
        </p:nvGrpSpPr>
        <p:grpSpPr>
          <a:xfrm>
            <a:off x="471280" y="2130868"/>
            <a:ext cx="2414225" cy="3596952"/>
            <a:chOff x="534780" y="2856885"/>
            <a:chExt cx="2414225" cy="3596952"/>
          </a:xfrm>
        </p:grpSpPr>
        <p:pic>
          <p:nvPicPr>
            <p:cNvPr id="10" name="Picture 9"/>
            <p:cNvPicPr>
              <a:picLocks noChangeAspect="1"/>
            </p:cNvPicPr>
            <p:nvPr/>
          </p:nvPicPr>
          <p:blipFill>
            <a:blip r:embed="rId8"/>
            <a:stretch>
              <a:fillRect/>
            </a:stretch>
          </p:blipFill>
          <p:spPr>
            <a:xfrm>
              <a:off x="534780" y="2856885"/>
              <a:ext cx="2414225" cy="3596952"/>
            </a:xfrm>
            <a:prstGeom prst="rect">
              <a:avLst/>
            </a:prstGeom>
          </p:spPr>
        </p:pic>
        <p:sp>
          <p:nvSpPr>
            <p:cNvPr id="11" name="Rectangle 10"/>
            <p:cNvSpPr/>
            <p:nvPr/>
          </p:nvSpPr>
          <p:spPr>
            <a:xfrm>
              <a:off x="1442357" y="4800600"/>
              <a:ext cx="582386" cy="609600"/>
            </a:xfrm>
            <a:prstGeom prst="rect">
              <a:avLst/>
            </a:prstGeom>
            <a:solidFill>
              <a:srgbClr val="F4924C"/>
            </a:solidFill>
            <a:ln>
              <a:solidFill>
                <a:srgbClr val="F492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2" descr="Hình nền Nền Ngọn Nến Màu Cam được Thắp Sáng Bởi đêm Yalada Nền, đêm  Yalada, Nến, Ngọn Nến Background Vector để tải xuống miễn phí - Pngtre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76525" y="3382883"/>
            <a:ext cx="4076700" cy="29131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8" name="Picture 4" descr="Tại sao đom đóm lại phát sáng? - KhoaHoc.tv"/>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50549" y="3362324"/>
            <a:ext cx="4479451" cy="29432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3" name="Trò-chơi-chíu.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barn(inVertical)">
                                      <p:cBhvr>
                                        <p:cTn id="17" dur="5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barn(inVertical)">
                                      <p:cBhvr>
                                        <p:cTn id="2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sp>
        <p:nvSpPr>
          <p:cNvPr id="836" name="Google Shape;836;p42"/>
          <p:cNvSpPr/>
          <p:nvPr/>
        </p:nvSpPr>
        <p:spPr>
          <a:xfrm>
            <a:off x="1754488" y="761122"/>
            <a:ext cx="6615697" cy="2163054"/>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1"/>
          </a:solidFill>
          <a:ln w="12700">
            <a:solidFill>
              <a:schemeClr val="bg1">
                <a:lumMod val="10000"/>
              </a:schemeClr>
            </a:solidFill>
          </a:ln>
        </p:spPr>
        <p:txBody>
          <a:bodyPr spcFirstLastPara="1" wrap="square" lIns="121900" tIns="121900" rIns="121900" bIns="121900" anchor="ctr" anchorCtr="0">
            <a:noAutofit/>
          </a:bodyPr>
          <a:lstStyle/>
          <a:p>
            <a:pPr defTabSz="1219200">
              <a:buClr>
                <a:srgbClr val="000000"/>
              </a:buClr>
            </a:pPr>
            <a:endParaRPr sz="1865" kern="0" dirty="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37" name="Google Shape;837;p42"/>
          <p:cNvSpPr txBox="1">
            <a:spLocks noGrp="1"/>
          </p:cNvSpPr>
          <p:nvPr>
            <p:ph type="title"/>
          </p:nvPr>
        </p:nvSpPr>
        <p:spPr>
          <a:xfrm>
            <a:off x="1697544" y="829032"/>
            <a:ext cx="6458197" cy="1085600"/>
          </a:xfrm>
          <a:prstGeom prst="rect">
            <a:avLst/>
          </a:prstGeom>
        </p:spPr>
        <p:txBody>
          <a:bodyPr spcFirstLastPara="1" wrap="square" lIns="121900" tIns="121900" rIns="121900" bIns="121900" anchor="t" anchorCtr="0">
            <a:noAutofit/>
          </a:bodyPr>
          <a:lstStyle/>
          <a:p>
            <a:pPr algn="ctr"/>
            <a:r>
              <a:rPr lang="en-US" sz="4800" dirty="0" err="1">
                <a:latin typeface="Calibri" panose="020F0502020204030204" pitchFamily="34" charset="0"/>
                <a:ea typeface="Lato" panose="020F0502020204030203" pitchFamily="34" charset="0"/>
                <a:cs typeface="Calibri" panose="020F0502020204030204" pitchFamily="34" charset="0"/>
              </a:rPr>
              <a:t>Tại</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sao</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Mặt</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trăng</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không</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phải</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là</a:t>
            </a:r>
            <a:r>
              <a:rPr lang="en-US" sz="4800" dirty="0">
                <a:latin typeface="Calibri" panose="020F0502020204030204" pitchFamily="34" charset="0"/>
                <a:ea typeface="Lato" panose="020F0502020204030203" pitchFamily="34" charset="0"/>
                <a:cs typeface="Calibri" panose="020F0502020204030204" pitchFamily="34" charset="0"/>
              </a:rPr>
              <a:t> vật </a:t>
            </a:r>
            <a:r>
              <a:rPr lang="en-US" sz="4800" dirty="0" err="1">
                <a:latin typeface="Calibri" panose="020F0502020204030204" pitchFamily="34" charset="0"/>
                <a:ea typeface="Lato" panose="020F0502020204030203" pitchFamily="34" charset="0"/>
                <a:cs typeface="Calibri" panose="020F0502020204030204" pitchFamily="34" charset="0"/>
              </a:rPr>
              <a:t>tự</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phát</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sáng</a:t>
            </a:r>
            <a:r>
              <a:rPr lang="en-US" sz="4800" dirty="0">
                <a:latin typeface="Calibri" panose="020F0502020204030204" pitchFamily="34" charset="0"/>
                <a:ea typeface="Lato" panose="020F0502020204030203" pitchFamily="34" charset="0"/>
                <a:cs typeface="Calibri" panose="020F0502020204030204" pitchFamily="34" charset="0"/>
              </a:rPr>
              <a:t>?</a:t>
            </a:r>
            <a:endParaRPr sz="4800" dirty="0">
              <a:latin typeface="Calibri" panose="020F0502020204030204" pitchFamily="34" charset="0"/>
              <a:ea typeface="Lato" panose="020F0502020204030203" pitchFamily="34" charset="0"/>
              <a:cs typeface="Calibri" panose="020F0502020204030204" pitchFamily="34" charset="0"/>
            </a:endParaRPr>
          </a:p>
        </p:txBody>
      </p:sp>
      <p:grpSp>
        <p:nvGrpSpPr>
          <p:cNvPr id="839" name="Google Shape;839;p42"/>
          <p:cNvGrpSpPr/>
          <p:nvPr/>
        </p:nvGrpSpPr>
        <p:grpSpPr>
          <a:xfrm>
            <a:off x="7925402" y="1207824"/>
            <a:ext cx="3942135" cy="4442353"/>
            <a:chOff x="4671225" y="608450"/>
            <a:chExt cx="3264015" cy="3677321"/>
          </a:xfrm>
        </p:grpSpPr>
        <p:sp>
          <p:nvSpPr>
            <p:cNvPr id="840" name="Google Shape;840;p42"/>
            <p:cNvSpPr/>
            <p:nvPr/>
          </p:nvSpPr>
          <p:spPr>
            <a:xfrm>
              <a:off x="5368700" y="3897298"/>
              <a:ext cx="815914" cy="289864"/>
            </a:xfrm>
            <a:custGeom>
              <a:avLst/>
              <a:gdLst/>
              <a:ahLst/>
              <a:cxnLst/>
              <a:rect l="l" t="t" r="r" b="b"/>
              <a:pathLst>
                <a:path w="6992" h="2484" extrusionOk="0">
                  <a:moveTo>
                    <a:pt x="4689" y="0"/>
                  </a:moveTo>
                  <a:lnTo>
                    <a:pt x="806" y="1432"/>
                  </a:lnTo>
                  <a:cubicBezTo>
                    <a:pt x="573" y="1504"/>
                    <a:pt x="341" y="1629"/>
                    <a:pt x="144" y="1808"/>
                  </a:cubicBezTo>
                  <a:cubicBezTo>
                    <a:pt x="72" y="1862"/>
                    <a:pt x="19" y="1951"/>
                    <a:pt x="1" y="2040"/>
                  </a:cubicBezTo>
                  <a:cubicBezTo>
                    <a:pt x="1" y="2219"/>
                    <a:pt x="180" y="2309"/>
                    <a:pt x="323" y="2363"/>
                  </a:cubicBezTo>
                  <a:cubicBezTo>
                    <a:pt x="627" y="2443"/>
                    <a:pt x="936" y="2483"/>
                    <a:pt x="1245" y="2483"/>
                  </a:cubicBezTo>
                  <a:cubicBezTo>
                    <a:pt x="1553" y="2483"/>
                    <a:pt x="1862" y="2443"/>
                    <a:pt x="2166" y="2363"/>
                  </a:cubicBezTo>
                  <a:cubicBezTo>
                    <a:pt x="2166" y="2363"/>
                    <a:pt x="2721" y="1665"/>
                    <a:pt x="3132" y="1665"/>
                  </a:cubicBezTo>
                  <a:cubicBezTo>
                    <a:pt x="3379" y="1665"/>
                    <a:pt x="4090" y="1626"/>
                    <a:pt x="4828" y="1626"/>
                  </a:cubicBezTo>
                  <a:cubicBezTo>
                    <a:pt x="5320" y="1626"/>
                    <a:pt x="5824" y="1643"/>
                    <a:pt x="6210" y="1700"/>
                  </a:cubicBezTo>
                  <a:cubicBezTo>
                    <a:pt x="6251" y="1707"/>
                    <a:pt x="6286" y="1710"/>
                    <a:pt x="6315" y="1710"/>
                  </a:cubicBezTo>
                  <a:cubicBezTo>
                    <a:pt x="6991" y="1710"/>
                    <a:pt x="4689" y="0"/>
                    <a:pt x="4689"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1" name="Google Shape;841;p42"/>
            <p:cNvSpPr/>
            <p:nvPr/>
          </p:nvSpPr>
          <p:spPr>
            <a:xfrm>
              <a:off x="5368700" y="3897298"/>
              <a:ext cx="815914" cy="289864"/>
            </a:xfrm>
            <a:custGeom>
              <a:avLst/>
              <a:gdLst/>
              <a:ahLst/>
              <a:cxnLst/>
              <a:rect l="l" t="t" r="r" b="b"/>
              <a:pathLst>
                <a:path w="6992" h="2484" extrusionOk="0">
                  <a:moveTo>
                    <a:pt x="4689" y="0"/>
                  </a:moveTo>
                  <a:lnTo>
                    <a:pt x="806" y="1432"/>
                  </a:lnTo>
                  <a:cubicBezTo>
                    <a:pt x="573" y="1504"/>
                    <a:pt x="341" y="1629"/>
                    <a:pt x="144" y="1808"/>
                  </a:cubicBezTo>
                  <a:cubicBezTo>
                    <a:pt x="72" y="1862"/>
                    <a:pt x="19" y="1951"/>
                    <a:pt x="1" y="2040"/>
                  </a:cubicBezTo>
                  <a:cubicBezTo>
                    <a:pt x="1" y="2219"/>
                    <a:pt x="180" y="2309"/>
                    <a:pt x="323" y="2363"/>
                  </a:cubicBezTo>
                  <a:cubicBezTo>
                    <a:pt x="627" y="2443"/>
                    <a:pt x="936" y="2483"/>
                    <a:pt x="1245" y="2483"/>
                  </a:cubicBezTo>
                  <a:cubicBezTo>
                    <a:pt x="1553" y="2483"/>
                    <a:pt x="1862" y="2443"/>
                    <a:pt x="2166" y="2363"/>
                  </a:cubicBezTo>
                  <a:cubicBezTo>
                    <a:pt x="2166" y="2363"/>
                    <a:pt x="2721" y="1665"/>
                    <a:pt x="3132" y="1665"/>
                  </a:cubicBezTo>
                  <a:cubicBezTo>
                    <a:pt x="3379" y="1665"/>
                    <a:pt x="4090" y="1626"/>
                    <a:pt x="4828" y="1626"/>
                  </a:cubicBezTo>
                  <a:cubicBezTo>
                    <a:pt x="5320" y="1626"/>
                    <a:pt x="5824" y="1643"/>
                    <a:pt x="6210" y="1700"/>
                  </a:cubicBezTo>
                  <a:cubicBezTo>
                    <a:pt x="6251" y="1707"/>
                    <a:pt x="6286" y="1710"/>
                    <a:pt x="6315" y="1710"/>
                  </a:cubicBezTo>
                  <a:cubicBezTo>
                    <a:pt x="6991" y="1710"/>
                    <a:pt x="4689" y="0"/>
                    <a:pt x="4689"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2" name="Google Shape;842;p42"/>
            <p:cNvSpPr/>
            <p:nvPr/>
          </p:nvSpPr>
          <p:spPr>
            <a:xfrm>
              <a:off x="6341805" y="3302169"/>
              <a:ext cx="1169609" cy="923271"/>
            </a:xfrm>
            <a:custGeom>
              <a:avLst/>
              <a:gdLst/>
              <a:ahLst/>
              <a:cxnLst/>
              <a:rect l="l" t="t" r="r" b="b"/>
              <a:pathLst>
                <a:path w="10023" h="7912" extrusionOk="0">
                  <a:moveTo>
                    <a:pt x="5477" y="0"/>
                  </a:moveTo>
                  <a:lnTo>
                    <a:pt x="4743" y="340"/>
                  </a:lnTo>
                  <a:lnTo>
                    <a:pt x="2846" y="1199"/>
                  </a:lnTo>
                  <a:lnTo>
                    <a:pt x="609" y="3544"/>
                  </a:lnTo>
                  <a:lnTo>
                    <a:pt x="1" y="6049"/>
                  </a:lnTo>
                  <a:lnTo>
                    <a:pt x="949" y="7051"/>
                  </a:lnTo>
                  <a:cubicBezTo>
                    <a:pt x="1361" y="7391"/>
                    <a:pt x="1826" y="7624"/>
                    <a:pt x="2327" y="7767"/>
                  </a:cubicBezTo>
                  <a:cubicBezTo>
                    <a:pt x="2775" y="7874"/>
                    <a:pt x="3258" y="7910"/>
                    <a:pt x="3723" y="7910"/>
                  </a:cubicBezTo>
                  <a:cubicBezTo>
                    <a:pt x="3775" y="7911"/>
                    <a:pt x="3827" y="7911"/>
                    <a:pt x="3879" y="7911"/>
                  </a:cubicBezTo>
                  <a:cubicBezTo>
                    <a:pt x="4756" y="7911"/>
                    <a:pt x="5616" y="7770"/>
                    <a:pt x="6461" y="7516"/>
                  </a:cubicBezTo>
                  <a:cubicBezTo>
                    <a:pt x="6730" y="7427"/>
                    <a:pt x="6980" y="7337"/>
                    <a:pt x="7231" y="7212"/>
                  </a:cubicBezTo>
                  <a:cubicBezTo>
                    <a:pt x="8304" y="6693"/>
                    <a:pt x="9217" y="5763"/>
                    <a:pt x="9557" y="4617"/>
                  </a:cubicBezTo>
                  <a:cubicBezTo>
                    <a:pt x="10022" y="3060"/>
                    <a:pt x="9378" y="1396"/>
                    <a:pt x="8609" y="0"/>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3" name="Google Shape;843;p42"/>
            <p:cNvSpPr/>
            <p:nvPr/>
          </p:nvSpPr>
          <p:spPr>
            <a:xfrm>
              <a:off x="6338949" y="3297955"/>
              <a:ext cx="1169609" cy="923271"/>
            </a:xfrm>
            <a:custGeom>
              <a:avLst/>
              <a:gdLst/>
              <a:ahLst/>
              <a:cxnLst/>
              <a:rect l="l" t="t" r="r" b="b"/>
              <a:pathLst>
                <a:path w="10023" h="7912" extrusionOk="0">
                  <a:moveTo>
                    <a:pt x="5477" y="0"/>
                  </a:moveTo>
                  <a:lnTo>
                    <a:pt x="4743" y="340"/>
                  </a:lnTo>
                  <a:lnTo>
                    <a:pt x="2846" y="1199"/>
                  </a:lnTo>
                  <a:lnTo>
                    <a:pt x="609" y="3544"/>
                  </a:lnTo>
                  <a:lnTo>
                    <a:pt x="1" y="6049"/>
                  </a:lnTo>
                  <a:lnTo>
                    <a:pt x="949" y="7051"/>
                  </a:lnTo>
                  <a:cubicBezTo>
                    <a:pt x="1361" y="7391"/>
                    <a:pt x="1826" y="7624"/>
                    <a:pt x="2327" y="7767"/>
                  </a:cubicBezTo>
                  <a:cubicBezTo>
                    <a:pt x="2775" y="7874"/>
                    <a:pt x="3258" y="7910"/>
                    <a:pt x="3723" y="7910"/>
                  </a:cubicBezTo>
                  <a:cubicBezTo>
                    <a:pt x="3775" y="7911"/>
                    <a:pt x="3827" y="7911"/>
                    <a:pt x="3879" y="7911"/>
                  </a:cubicBezTo>
                  <a:cubicBezTo>
                    <a:pt x="4756" y="7911"/>
                    <a:pt x="5616" y="7770"/>
                    <a:pt x="6461" y="7516"/>
                  </a:cubicBezTo>
                  <a:cubicBezTo>
                    <a:pt x="6730" y="7427"/>
                    <a:pt x="6980" y="7337"/>
                    <a:pt x="7231" y="7212"/>
                  </a:cubicBezTo>
                  <a:cubicBezTo>
                    <a:pt x="8304" y="6693"/>
                    <a:pt x="9217" y="5763"/>
                    <a:pt x="9557" y="4617"/>
                  </a:cubicBezTo>
                  <a:cubicBezTo>
                    <a:pt x="10022" y="3060"/>
                    <a:pt x="9378" y="1396"/>
                    <a:pt x="8609"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4" name="Google Shape;844;p42"/>
            <p:cNvSpPr/>
            <p:nvPr/>
          </p:nvSpPr>
          <p:spPr>
            <a:xfrm>
              <a:off x="5024222" y="3840936"/>
              <a:ext cx="405156" cy="213431"/>
            </a:xfrm>
            <a:custGeom>
              <a:avLst/>
              <a:gdLst/>
              <a:ahLst/>
              <a:cxnLst/>
              <a:rect l="l" t="t" r="r" b="b"/>
              <a:pathLst>
                <a:path w="3472" h="1829" extrusionOk="0">
                  <a:moveTo>
                    <a:pt x="3472" y="0"/>
                  </a:moveTo>
                  <a:lnTo>
                    <a:pt x="143" y="895"/>
                  </a:lnTo>
                  <a:cubicBezTo>
                    <a:pt x="143" y="895"/>
                    <a:pt x="0" y="1521"/>
                    <a:pt x="233" y="1790"/>
                  </a:cubicBezTo>
                  <a:cubicBezTo>
                    <a:pt x="253" y="1816"/>
                    <a:pt x="299" y="1828"/>
                    <a:pt x="367" y="1828"/>
                  </a:cubicBezTo>
                  <a:cubicBezTo>
                    <a:pt x="894" y="1828"/>
                    <a:pt x="2700" y="1099"/>
                    <a:pt x="3239" y="877"/>
                  </a:cubicBezTo>
                  <a:lnTo>
                    <a:pt x="3400" y="823"/>
                  </a:lnTo>
                  <a:lnTo>
                    <a:pt x="3472" y="0"/>
                  </a:ln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5" name="Google Shape;845;p42"/>
            <p:cNvSpPr/>
            <p:nvPr/>
          </p:nvSpPr>
          <p:spPr>
            <a:xfrm>
              <a:off x="5024222" y="3840936"/>
              <a:ext cx="405156" cy="213431"/>
            </a:xfrm>
            <a:custGeom>
              <a:avLst/>
              <a:gdLst/>
              <a:ahLst/>
              <a:cxnLst/>
              <a:rect l="l" t="t" r="r" b="b"/>
              <a:pathLst>
                <a:path w="3472" h="1829" extrusionOk="0">
                  <a:moveTo>
                    <a:pt x="3472" y="0"/>
                  </a:moveTo>
                  <a:lnTo>
                    <a:pt x="143" y="895"/>
                  </a:lnTo>
                  <a:cubicBezTo>
                    <a:pt x="143" y="895"/>
                    <a:pt x="0" y="1521"/>
                    <a:pt x="233" y="1790"/>
                  </a:cubicBezTo>
                  <a:cubicBezTo>
                    <a:pt x="253" y="1816"/>
                    <a:pt x="299" y="1828"/>
                    <a:pt x="367" y="1828"/>
                  </a:cubicBezTo>
                  <a:cubicBezTo>
                    <a:pt x="894" y="1828"/>
                    <a:pt x="2700" y="1099"/>
                    <a:pt x="3239" y="877"/>
                  </a:cubicBezTo>
                  <a:lnTo>
                    <a:pt x="3400" y="823"/>
                  </a:lnTo>
                  <a:lnTo>
                    <a:pt x="3472" y="0"/>
                  </a:ln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6" name="Google Shape;846;p42"/>
            <p:cNvSpPr/>
            <p:nvPr/>
          </p:nvSpPr>
          <p:spPr>
            <a:xfrm>
              <a:off x="6500625" y="2019957"/>
              <a:ext cx="449033" cy="392787"/>
            </a:xfrm>
            <a:custGeom>
              <a:avLst/>
              <a:gdLst/>
              <a:ahLst/>
              <a:cxnLst/>
              <a:rect l="l" t="t" r="r" b="b"/>
              <a:pathLst>
                <a:path w="3848" h="3366" extrusionOk="0">
                  <a:moveTo>
                    <a:pt x="3185" y="1"/>
                  </a:moveTo>
                  <a:lnTo>
                    <a:pt x="36" y="806"/>
                  </a:lnTo>
                  <a:lnTo>
                    <a:pt x="107" y="1146"/>
                  </a:lnTo>
                  <a:cubicBezTo>
                    <a:pt x="36" y="1414"/>
                    <a:pt x="0" y="1701"/>
                    <a:pt x="0" y="1969"/>
                  </a:cubicBezTo>
                  <a:cubicBezTo>
                    <a:pt x="143" y="2166"/>
                    <a:pt x="322" y="2327"/>
                    <a:pt x="519" y="2470"/>
                  </a:cubicBezTo>
                  <a:cubicBezTo>
                    <a:pt x="698" y="2596"/>
                    <a:pt x="859" y="2721"/>
                    <a:pt x="1056" y="2828"/>
                  </a:cubicBezTo>
                  <a:cubicBezTo>
                    <a:pt x="1306" y="2989"/>
                    <a:pt x="1575" y="3132"/>
                    <a:pt x="1861" y="3240"/>
                  </a:cubicBezTo>
                  <a:cubicBezTo>
                    <a:pt x="2076" y="3311"/>
                    <a:pt x="2308" y="3347"/>
                    <a:pt x="2541" y="3365"/>
                  </a:cubicBezTo>
                  <a:cubicBezTo>
                    <a:pt x="3132" y="2578"/>
                    <a:pt x="3275" y="1289"/>
                    <a:pt x="3275" y="1289"/>
                  </a:cubicBezTo>
                  <a:lnTo>
                    <a:pt x="3847" y="842"/>
                  </a:lnTo>
                  <a:lnTo>
                    <a:pt x="3185" y="1"/>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7" name="Google Shape;847;p42"/>
            <p:cNvSpPr/>
            <p:nvPr/>
          </p:nvSpPr>
          <p:spPr>
            <a:xfrm>
              <a:off x="6492980" y="2016808"/>
              <a:ext cx="449033" cy="392787"/>
            </a:xfrm>
            <a:custGeom>
              <a:avLst/>
              <a:gdLst/>
              <a:ahLst/>
              <a:cxnLst/>
              <a:rect l="l" t="t" r="r" b="b"/>
              <a:pathLst>
                <a:path w="3848" h="3366" extrusionOk="0">
                  <a:moveTo>
                    <a:pt x="3185" y="1"/>
                  </a:moveTo>
                  <a:lnTo>
                    <a:pt x="36" y="806"/>
                  </a:lnTo>
                  <a:lnTo>
                    <a:pt x="107" y="1146"/>
                  </a:lnTo>
                  <a:cubicBezTo>
                    <a:pt x="36" y="1414"/>
                    <a:pt x="0" y="1701"/>
                    <a:pt x="0" y="1969"/>
                  </a:cubicBezTo>
                  <a:cubicBezTo>
                    <a:pt x="143" y="2166"/>
                    <a:pt x="322" y="2327"/>
                    <a:pt x="519" y="2470"/>
                  </a:cubicBezTo>
                  <a:cubicBezTo>
                    <a:pt x="698" y="2596"/>
                    <a:pt x="859" y="2721"/>
                    <a:pt x="1056" y="2828"/>
                  </a:cubicBezTo>
                  <a:cubicBezTo>
                    <a:pt x="1306" y="2989"/>
                    <a:pt x="1575" y="3132"/>
                    <a:pt x="1861" y="3240"/>
                  </a:cubicBezTo>
                  <a:cubicBezTo>
                    <a:pt x="2076" y="3311"/>
                    <a:pt x="2308" y="3347"/>
                    <a:pt x="2541" y="3365"/>
                  </a:cubicBezTo>
                  <a:cubicBezTo>
                    <a:pt x="3132" y="2578"/>
                    <a:pt x="3275" y="1289"/>
                    <a:pt x="3275" y="1289"/>
                  </a:cubicBezTo>
                  <a:lnTo>
                    <a:pt x="3847" y="842"/>
                  </a:lnTo>
                  <a:lnTo>
                    <a:pt x="3185" y="1"/>
                  </a:ln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8" name="Google Shape;848;p42"/>
            <p:cNvSpPr/>
            <p:nvPr/>
          </p:nvSpPr>
          <p:spPr>
            <a:xfrm>
              <a:off x="6496424" y="2249724"/>
              <a:ext cx="300833" cy="235485"/>
            </a:xfrm>
            <a:custGeom>
              <a:avLst/>
              <a:gdLst/>
              <a:ahLst/>
              <a:cxnLst/>
              <a:rect l="l" t="t" r="r" b="b"/>
              <a:pathLst>
                <a:path w="2578" h="2018" extrusionOk="0">
                  <a:moveTo>
                    <a:pt x="36" y="0"/>
                  </a:moveTo>
                  <a:lnTo>
                    <a:pt x="36" y="0"/>
                  </a:lnTo>
                  <a:cubicBezTo>
                    <a:pt x="0" y="788"/>
                    <a:pt x="161" y="1843"/>
                    <a:pt x="1253" y="2004"/>
                  </a:cubicBezTo>
                  <a:cubicBezTo>
                    <a:pt x="1315" y="2013"/>
                    <a:pt x="1377" y="2017"/>
                    <a:pt x="1439" y="2017"/>
                  </a:cubicBezTo>
                  <a:cubicBezTo>
                    <a:pt x="1893" y="2017"/>
                    <a:pt x="2325" y="1790"/>
                    <a:pt x="2577" y="1396"/>
                  </a:cubicBezTo>
                  <a:cubicBezTo>
                    <a:pt x="2344" y="1378"/>
                    <a:pt x="2112" y="1342"/>
                    <a:pt x="1897" y="1271"/>
                  </a:cubicBezTo>
                  <a:cubicBezTo>
                    <a:pt x="1611" y="1163"/>
                    <a:pt x="1342" y="1020"/>
                    <a:pt x="1092" y="859"/>
                  </a:cubicBezTo>
                  <a:cubicBezTo>
                    <a:pt x="895" y="752"/>
                    <a:pt x="734" y="627"/>
                    <a:pt x="555" y="501"/>
                  </a:cubicBezTo>
                  <a:cubicBezTo>
                    <a:pt x="358" y="358"/>
                    <a:pt x="179" y="197"/>
                    <a:pt x="36"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9" name="Google Shape;849;p42"/>
            <p:cNvSpPr/>
            <p:nvPr/>
          </p:nvSpPr>
          <p:spPr>
            <a:xfrm>
              <a:off x="6450447" y="1953209"/>
              <a:ext cx="421960" cy="160919"/>
            </a:xfrm>
            <a:custGeom>
              <a:avLst/>
              <a:gdLst/>
              <a:ahLst/>
              <a:cxnLst/>
              <a:rect l="l" t="t" r="r" b="b"/>
              <a:pathLst>
                <a:path w="3616" h="1379" extrusionOk="0">
                  <a:moveTo>
                    <a:pt x="3168" y="0"/>
                  </a:moveTo>
                  <a:lnTo>
                    <a:pt x="36" y="36"/>
                  </a:lnTo>
                  <a:lnTo>
                    <a:pt x="1" y="537"/>
                  </a:lnTo>
                  <a:lnTo>
                    <a:pt x="305" y="412"/>
                  </a:lnTo>
                  <a:lnTo>
                    <a:pt x="466" y="1378"/>
                  </a:lnTo>
                  <a:lnTo>
                    <a:pt x="3615" y="573"/>
                  </a:lnTo>
                  <a:lnTo>
                    <a:pt x="3168" y="0"/>
                  </a:lnTo>
                  <a:close/>
                </a:path>
              </a:pathLst>
            </a:custGeom>
            <a:solidFill>
              <a:srgbClr val="A9493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0" name="Google Shape;850;p42"/>
            <p:cNvSpPr/>
            <p:nvPr/>
          </p:nvSpPr>
          <p:spPr>
            <a:xfrm>
              <a:off x="6072477" y="2015756"/>
              <a:ext cx="1365769" cy="1633112"/>
            </a:xfrm>
            <a:custGeom>
              <a:avLst/>
              <a:gdLst/>
              <a:ahLst/>
              <a:cxnLst/>
              <a:rect l="l" t="t" r="r" b="b"/>
              <a:pathLst>
                <a:path w="11704" h="13995" extrusionOk="0">
                  <a:moveTo>
                    <a:pt x="3240" y="1"/>
                  </a:moveTo>
                  <a:lnTo>
                    <a:pt x="1754" y="609"/>
                  </a:lnTo>
                  <a:lnTo>
                    <a:pt x="0" y="4081"/>
                  </a:lnTo>
                  <a:lnTo>
                    <a:pt x="376" y="12402"/>
                  </a:lnTo>
                  <a:lnTo>
                    <a:pt x="8698" y="13995"/>
                  </a:lnTo>
                  <a:lnTo>
                    <a:pt x="10970" y="9682"/>
                  </a:lnTo>
                  <a:cubicBezTo>
                    <a:pt x="10970" y="9682"/>
                    <a:pt x="11704" y="6318"/>
                    <a:pt x="11704" y="4833"/>
                  </a:cubicBezTo>
                  <a:cubicBezTo>
                    <a:pt x="11704" y="3795"/>
                    <a:pt x="9932" y="2005"/>
                    <a:pt x="8877" y="1039"/>
                  </a:cubicBezTo>
                  <a:cubicBezTo>
                    <a:pt x="8877" y="1236"/>
                    <a:pt x="8841" y="1415"/>
                    <a:pt x="8805" y="1594"/>
                  </a:cubicBezTo>
                  <a:cubicBezTo>
                    <a:pt x="8608" y="2274"/>
                    <a:pt x="8161" y="2828"/>
                    <a:pt x="7534" y="3151"/>
                  </a:cubicBezTo>
                  <a:cubicBezTo>
                    <a:pt x="7427" y="3204"/>
                    <a:pt x="7302" y="3258"/>
                    <a:pt x="7176" y="3294"/>
                  </a:cubicBezTo>
                  <a:lnTo>
                    <a:pt x="6854" y="5119"/>
                  </a:lnTo>
                  <a:lnTo>
                    <a:pt x="4546" y="5047"/>
                  </a:lnTo>
                  <a:lnTo>
                    <a:pt x="2953" y="3526"/>
                  </a:lnTo>
                  <a:lnTo>
                    <a:pt x="3132" y="1236"/>
                  </a:lnTo>
                  <a:cubicBezTo>
                    <a:pt x="3096" y="1164"/>
                    <a:pt x="3061" y="1093"/>
                    <a:pt x="3025" y="1021"/>
                  </a:cubicBezTo>
                  <a:lnTo>
                    <a:pt x="3168" y="985"/>
                  </a:lnTo>
                  <a:lnTo>
                    <a:pt x="3240" y="1"/>
                  </a:ln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1" name="Google Shape;851;p42"/>
            <p:cNvSpPr/>
            <p:nvPr/>
          </p:nvSpPr>
          <p:spPr>
            <a:xfrm>
              <a:off x="6417072" y="2159871"/>
              <a:ext cx="492909" cy="453234"/>
            </a:xfrm>
            <a:custGeom>
              <a:avLst/>
              <a:gdLst/>
              <a:ahLst/>
              <a:cxnLst/>
              <a:rect l="l" t="t" r="r" b="b"/>
              <a:pathLst>
                <a:path w="4224" h="3884" extrusionOk="0">
                  <a:moveTo>
                    <a:pt x="179" y="1"/>
                  </a:moveTo>
                  <a:lnTo>
                    <a:pt x="0" y="2291"/>
                  </a:lnTo>
                  <a:lnTo>
                    <a:pt x="1593" y="3812"/>
                  </a:lnTo>
                  <a:lnTo>
                    <a:pt x="3901" y="3884"/>
                  </a:lnTo>
                  <a:lnTo>
                    <a:pt x="4223" y="2059"/>
                  </a:lnTo>
                  <a:lnTo>
                    <a:pt x="4223" y="2059"/>
                  </a:lnTo>
                  <a:cubicBezTo>
                    <a:pt x="3984" y="2129"/>
                    <a:pt x="3723" y="2177"/>
                    <a:pt x="3466" y="2177"/>
                  </a:cubicBezTo>
                  <a:cubicBezTo>
                    <a:pt x="3396" y="2177"/>
                    <a:pt x="3326" y="2174"/>
                    <a:pt x="3257" y="2166"/>
                  </a:cubicBezTo>
                  <a:cubicBezTo>
                    <a:pt x="3005" y="2560"/>
                    <a:pt x="2573" y="2787"/>
                    <a:pt x="2119" y="2787"/>
                  </a:cubicBezTo>
                  <a:cubicBezTo>
                    <a:pt x="2057" y="2787"/>
                    <a:pt x="1995" y="2783"/>
                    <a:pt x="1933" y="2774"/>
                  </a:cubicBezTo>
                  <a:cubicBezTo>
                    <a:pt x="841" y="2613"/>
                    <a:pt x="680" y="1558"/>
                    <a:pt x="716" y="770"/>
                  </a:cubicBezTo>
                  <a:cubicBezTo>
                    <a:pt x="501" y="538"/>
                    <a:pt x="322" y="287"/>
                    <a:pt x="179"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2" name="Google Shape;852;p42"/>
            <p:cNvSpPr/>
            <p:nvPr/>
          </p:nvSpPr>
          <p:spPr>
            <a:xfrm>
              <a:off x="6442045" y="2001170"/>
              <a:ext cx="62781" cy="129645"/>
            </a:xfrm>
            <a:custGeom>
              <a:avLst/>
              <a:gdLst/>
              <a:ahLst/>
              <a:cxnLst/>
              <a:rect l="l" t="t" r="r" b="b"/>
              <a:pathLst>
                <a:path w="538" h="1111" extrusionOk="0">
                  <a:moveTo>
                    <a:pt x="377" y="1"/>
                  </a:moveTo>
                  <a:lnTo>
                    <a:pt x="73" y="126"/>
                  </a:lnTo>
                  <a:lnTo>
                    <a:pt x="1" y="1110"/>
                  </a:lnTo>
                  <a:lnTo>
                    <a:pt x="538" y="967"/>
                  </a:lnTo>
                  <a:lnTo>
                    <a:pt x="377" y="1"/>
                  </a:lnTo>
                  <a:close/>
                </a:path>
              </a:pathLst>
            </a:custGeom>
            <a:solidFill>
              <a:srgbClr val="C1925E"/>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3" name="Google Shape;853;p42"/>
            <p:cNvSpPr/>
            <p:nvPr/>
          </p:nvSpPr>
          <p:spPr>
            <a:xfrm>
              <a:off x="6872293" y="1971997"/>
              <a:ext cx="238169" cy="165003"/>
            </a:xfrm>
            <a:custGeom>
              <a:avLst/>
              <a:gdLst/>
              <a:ahLst/>
              <a:cxnLst/>
              <a:rect l="l" t="t" r="r" b="b"/>
              <a:pathLst>
                <a:path w="2041" h="1414" extrusionOk="0">
                  <a:moveTo>
                    <a:pt x="1593" y="0"/>
                  </a:moveTo>
                  <a:lnTo>
                    <a:pt x="0" y="412"/>
                  </a:lnTo>
                  <a:lnTo>
                    <a:pt x="662" y="1253"/>
                  </a:lnTo>
                  <a:lnTo>
                    <a:pt x="1271" y="770"/>
                  </a:lnTo>
                  <a:cubicBezTo>
                    <a:pt x="1271" y="770"/>
                    <a:pt x="1593" y="1020"/>
                    <a:pt x="2023" y="1414"/>
                  </a:cubicBezTo>
                  <a:cubicBezTo>
                    <a:pt x="2040" y="913"/>
                    <a:pt x="1879" y="412"/>
                    <a:pt x="1593" y="0"/>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4" name="Google Shape;854;p42"/>
            <p:cNvSpPr/>
            <p:nvPr/>
          </p:nvSpPr>
          <p:spPr>
            <a:xfrm>
              <a:off x="6909868" y="2061733"/>
              <a:ext cx="198494" cy="338408"/>
            </a:xfrm>
            <a:custGeom>
              <a:avLst/>
              <a:gdLst/>
              <a:ahLst/>
              <a:cxnLst/>
              <a:rect l="l" t="t" r="r" b="b"/>
              <a:pathLst>
                <a:path w="1701" h="2900" extrusionOk="0">
                  <a:moveTo>
                    <a:pt x="949" y="1"/>
                  </a:moveTo>
                  <a:lnTo>
                    <a:pt x="340" y="484"/>
                  </a:lnTo>
                  <a:lnTo>
                    <a:pt x="394" y="555"/>
                  </a:lnTo>
                  <a:lnTo>
                    <a:pt x="0" y="2900"/>
                  </a:lnTo>
                  <a:cubicBezTo>
                    <a:pt x="126" y="2864"/>
                    <a:pt x="251" y="2810"/>
                    <a:pt x="358" y="2757"/>
                  </a:cubicBezTo>
                  <a:cubicBezTo>
                    <a:pt x="985" y="2434"/>
                    <a:pt x="1432" y="1880"/>
                    <a:pt x="1629" y="1200"/>
                  </a:cubicBezTo>
                  <a:cubicBezTo>
                    <a:pt x="1665" y="1021"/>
                    <a:pt x="1701" y="842"/>
                    <a:pt x="1701" y="663"/>
                  </a:cubicBezTo>
                  <a:cubicBezTo>
                    <a:pt x="1253" y="251"/>
                    <a:pt x="949" y="1"/>
                    <a:pt x="949" y="1"/>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5" name="Google Shape;855;p42"/>
            <p:cNvSpPr/>
            <p:nvPr/>
          </p:nvSpPr>
          <p:spPr>
            <a:xfrm>
              <a:off x="6425358" y="2130698"/>
              <a:ext cx="16804" cy="29290"/>
            </a:xfrm>
            <a:custGeom>
              <a:avLst/>
              <a:gdLst/>
              <a:ahLst/>
              <a:cxnLst/>
              <a:rect l="l" t="t" r="r" b="b"/>
              <a:pathLst>
                <a:path w="144" h="251" extrusionOk="0">
                  <a:moveTo>
                    <a:pt x="144" y="0"/>
                  </a:moveTo>
                  <a:lnTo>
                    <a:pt x="1" y="36"/>
                  </a:lnTo>
                  <a:cubicBezTo>
                    <a:pt x="37" y="108"/>
                    <a:pt x="72" y="179"/>
                    <a:pt x="108" y="251"/>
                  </a:cubicBezTo>
                  <a:lnTo>
                    <a:pt x="144" y="0"/>
                  </a:lnTo>
                  <a:close/>
                </a:path>
              </a:pathLst>
            </a:custGeom>
            <a:solidFill>
              <a:srgbClr val="A37B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6" name="Google Shape;856;p42"/>
            <p:cNvSpPr/>
            <p:nvPr/>
          </p:nvSpPr>
          <p:spPr>
            <a:xfrm>
              <a:off x="6797142" y="2118095"/>
              <a:ext cx="158818" cy="295932"/>
            </a:xfrm>
            <a:custGeom>
              <a:avLst/>
              <a:gdLst/>
              <a:ahLst/>
              <a:cxnLst/>
              <a:rect l="l" t="t" r="r" b="b"/>
              <a:pathLst>
                <a:path w="1361" h="2536" extrusionOk="0">
                  <a:moveTo>
                    <a:pt x="1306" y="1"/>
                  </a:moveTo>
                  <a:lnTo>
                    <a:pt x="734" y="448"/>
                  </a:lnTo>
                  <a:cubicBezTo>
                    <a:pt x="734" y="448"/>
                    <a:pt x="591" y="1737"/>
                    <a:pt x="0" y="2524"/>
                  </a:cubicBezTo>
                  <a:cubicBezTo>
                    <a:pt x="69" y="2532"/>
                    <a:pt x="139" y="2535"/>
                    <a:pt x="209" y="2535"/>
                  </a:cubicBezTo>
                  <a:cubicBezTo>
                    <a:pt x="466" y="2535"/>
                    <a:pt x="727" y="2487"/>
                    <a:pt x="966" y="2417"/>
                  </a:cubicBezTo>
                  <a:lnTo>
                    <a:pt x="1360" y="72"/>
                  </a:lnTo>
                  <a:lnTo>
                    <a:pt x="1306" y="1"/>
                  </a:ln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7" name="Google Shape;857;p42"/>
            <p:cNvSpPr/>
            <p:nvPr/>
          </p:nvSpPr>
          <p:spPr>
            <a:xfrm>
              <a:off x="6437960" y="2114011"/>
              <a:ext cx="75267" cy="135830"/>
            </a:xfrm>
            <a:custGeom>
              <a:avLst/>
              <a:gdLst/>
              <a:ahLst/>
              <a:cxnLst/>
              <a:rect l="l" t="t" r="r" b="b"/>
              <a:pathLst>
                <a:path w="645" h="1164" extrusionOk="0">
                  <a:moveTo>
                    <a:pt x="573" y="0"/>
                  </a:moveTo>
                  <a:lnTo>
                    <a:pt x="36" y="143"/>
                  </a:lnTo>
                  <a:lnTo>
                    <a:pt x="0" y="394"/>
                  </a:lnTo>
                  <a:cubicBezTo>
                    <a:pt x="143" y="680"/>
                    <a:pt x="322" y="931"/>
                    <a:pt x="537" y="1163"/>
                  </a:cubicBezTo>
                  <a:cubicBezTo>
                    <a:pt x="537" y="895"/>
                    <a:pt x="573" y="608"/>
                    <a:pt x="644" y="340"/>
                  </a:cubicBezTo>
                  <a:lnTo>
                    <a:pt x="573" y="0"/>
                  </a:lnTo>
                  <a:close/>
                </a:path>
              </a:pathLst>
            </a:custGeom>
            <a:solidFill>
              <a:srgbClr val="A37B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8" name="Google Shape;858;p42"/>
            <p:cNvSpPr/>
            <p:nvPr/>
          </p:nvSpPr>
          <p:spPr>
            <a:xfrm>
              <a:off x="6262454" y="2017857"/>
              <a:ext cx="242370" cy="1077655"/>
            </a:xfrm>
            <a:custGeom>
              <a:avLst/>
              <a:gdLst/>
              <a:ahLst/>
              <a:cxnLst/>
              <a:rect l="l" t="t" r="r" b="b"/>
              <a:pathLst>
                <a:path w="2077" h="9235" extrusionOk="0">
                  <a:moveTo>
                    <a:pt x="1379" y="1"/>
                  </a:moveTo>
                  <a:cubicBezTo>
                    <a:pt x="770" y="609"/>
                    <a:pt x="520" y="1504"/>
                    <a:pt x="359" y="2345"/>
                  </a:cubicBezTo>
                  <a:cubicBezTo>
                    <a:pt x="73" y="3920"/>
                    <a:pt x="1" y="5530"/>
                    <a:pt x="162" y="7123"/>
                  </a:cubicBezTo>
                  <a:cubicBezTo>
                    <a:pt x="234" y="7857"/>
                    <a:pt x="377" y="8626"/>
                    <a:pt x="806" y="9235"/>
                  </a:cubicBezTo>
                  <a:cubicBezTo>
                    <a:pt x="1110" y="6479"/>
                    <a:pt x="1540" y="3759"/>
                    <a:pt x="2077" y="1039"/>
                  </a:cubicBezTo>
                  <a:lnTo>
                    <a:pt x="1379" y="1"/>
                  </a:ln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9" name="Google Shape;859;p42"/>
            <p:cNvSpPr/>
            <p:nvPr/>
          </p:nvSpPr>
          <p:spPr>
            <a:xfrm>
              <a:off x="5817736" y="1949008"/>
              <a:ext cx="603534" cy="1085590"/>
            </a:xfrm>
            <a:custGeom>
              <a:avLst/>
              <a:gdLst/>
              <a:ahLst/>
              <a:cxnLst/>
              <a:rect l="l" t="t" r="r" b="b"/>
              <a:pathLst>
                <a:path w="5172" h="9303" extrusionOk="0">
                  <a:moveTo>
                    <a:pt x="5172" y="0"/>
                  </a:moveTo>
                  <a:lnTo>
                    <a:pt x="5172" y="0"/>
                  </a:lnTo>
                  <a:cubicBezTo>
                    <a:pt x="5132" y="4"/>
                    <a:pt x="5096" y="15"/>
                    <a:pt x="5064" y="32"/>
                  </a:cubicBezTo>
                  <a:lnTo>
                    <a:pt x="5064" y="32"/>
                  </a:lnTo>
                  <a:cubicBezTo>
                    <a:pt x="2369" y="863"/>
                    <a:pt x="1921" y="3716"/>
                    <a:pt x="1038" y="5924"/>
                  </a:cubicBezTo>
                  <a:cubicBezTo>
                    <a:pt x="823" y="6174"/>
                    <a:pt x="645" y="6443"/>
                    <a:pt x="483" y="6729"/>
                  </a:cubicBezTo>
                  <a:lnTo>
                    <a:pt x="448" y="6783"/>
                  </a:lnTo>
                  <a:lnTo>
                    <a:pt x="0" y="7480"/>
                  </a:lnTo>
                  <a:lnTo>
                    <a:pt x="859" y="8447"/>
                  </a:lnTo>
                  <a:cubicBezTo>
                    <a:pt x="1481" y="8738"/>
                    <a:pt x="2259" y="9303"/>
                    <a:pt x="2984" y="9303"/>
                  </a:cubicBezTo>
                  <a:cubicBezTo>
                    <a:pt x="3240" y="9303"/>
                    <a:pt x="3489" y="9233"/>
                    <a:pt x="3722" y="9055"/>
                  </a:cubicBezTo>
                  <a:cubicBezTo>
                    <a:pt x="3935" y="5951"/>
                    <a:pt x="4605" y="3076"/>
                    <a:pt x="5157" y="80"/>
                  </a:cubicBezTo>
                  <a:lnTo>
                    <a:pt x="5157" y="80"/>
                  </a:lnTo>
                  <a:cubicBezTo>
                    <a:pt x="5162" y="55"/>
                    <a:pt x="5167" y="28"/>
                    <a:pt x="5172" y="0"/>
                  </a:cubicBezTo>
                  <a:lnTo>
                    <a:pt x="5172" y="0"/>
                  </a:lnTo>
                  <a:cubicBezTo>
                    <a:pt x="5172" y="0"/>
                    <a:pt x="5172" y="0"/>
                    <a:pt x="5172"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0" name="Google Shape;860;p42"/>
            <p:cNvSpPr/>
            <p:nvPr/>
          </p:nvSpPr>
          <p:spPr>
            <a:xfrm>
              <a:off x="5732083" y="2065934"/>
              <a:ext cx="678800" cy="1227955"/>
            </a:xfrm>
            <a:custGeom>
              <a:avLst/>
              <a:gdLst/>
              <a:ahLst/>
              <a:cxnLst/>
              <a:rect l="l" t="t" r="r" b="b"/>
              <a:pathLst>
                <a:path w="5817" h="10523" extrusionOk="0">
                  <a:moveTo>
                    <a:pt x="5673" y="0"/>
                  </a:moveTo>
                  <a:lnTo>
                    <a:pt x="3866" y="1987"/>
                  </a:lnTo>
                  <a:lnTo>
                    <a:pt x="1" y="8930"/>
                  </a:lnTo>
                  <a:lnTo>
                    <a:pt x="5817" y="10523"/>
                  </a:lnTo>
                  <a:lnTo>
                    <a:pt x="5423" y="7445"/>
                  </a:lnTo>
                  <a:cubicBezTo>
                    <a:pt x="5298" y="4957"/>
                    <a:pt x="5369" y="2470"/>
                    <a:pt x="5673"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1" name="Google Shape;861;p42"/>
            <p:cNvSpPr/>
            <p:nvPr/>
          </p:nvSpPr>
          <p:spPr>
            <a:xfrm>
              <a:off x="6767852" y="2097207"/>
              <a:ext cx="534685" cy="1081856"/>
            </a:xfrm>
            <a:custGeom>
              <a:avLst/>
              <a:gdLst/>
              <a:ahLst/>
              <a:cxnLst/>
              <a:rect l="l" t="t" r="r" b="b"/>
              <a:pathLst>
                <a:path w="4582" h="9271" extrusionOk="0">
                  <a:moveTo>
                    <a:pt x="2076" y="1"/>
                  </a:moveTo>
                  <a:cubicBezTo>
                    <a:pt x="699" y="2524"/>
                    <a:pt x="1" y="5369"/>
                    <a:pt x="54" y="8268"/>
                  </a:cubicBezTo>
                  <a:lnTo>
                    <a:pt x="90" y="8662"/>
                  </a:lnTo>
                  <a:lnTo>
                    <a:pt x="162" y="9271"/>
                  </a:lnTo>
                  <a:cubicBezTo>
                    <a:pt x="162" y="9271"/>
                    <a:pt x="2846" y="8823"/>
                    <a:pt x="3258" y="8215"/>
                  </a:cubicBezTo>
                  <a:cubicBezTo>
                    <a:pt x="3687" y="7588"/>
                    <a:pt x="4403" y="5262"/>
                    <a:pt x="4403" y="5262"/>
                  </a:cubicBezTo>
                  <a:lnTo>
                    <a:pt x="4582" y="3168"/>
                  </a:lnTo>
                  <a:lnTo>
                    <a:pt x="4027" y="717"/>
                  </a:lnTo>
                  <a:lnTo>
                    <a:pt x="3633" y="90"/>
                  </a:lnTo>
                  <a:lnTo>
                    <a:pt x="2076" y="1"/>
                  </a:ln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2" name="Google Shape;862;p42"/>
            <p:cNvSpPr/>
            <p:nvPr/>
          </p:nvSpPr>
          <p:spPr>
            <a:xfrm>
              <a:off x="6767852" y="3302169"/>
              <a:ext cx="743565" cy="877178"/>
            </a:xfrm>
            <a:custGeom>
              <a:avLst/>
              <a:gdLst/>
              <a:ahLst/>
              <a:cxnLst/>
              <a:rect l="l" t="t" r="r" b="b"/>
              <a:pathLst>
                <a:path w="6372" h="7517" extrusionOk="0">
                  <a:moveTo>
                    <a:pt x="1826" y="0"/>
                  </a:moveTo>
                  <a:lnTo>
                    <a:pt x="1092" y="340"/>
                  </a:lnTo>
                  <a:cubicBezTo>
                    <a:pt x="1056" y="358"/>
                    <a:pt x="1039" y="394"/>
                    <a:pt x="1003" y="412"/>
                  </a:cubicBezTo>
                  <a:lnTo>
                    <a:pt x="1" y="4850"/>
                  </a:lnTo>
                  <a:cubicBezTo>
                    <a:pt x="215" y="5297"/>
                    <a:pt x="484" y="5727"/>
                    <a:pt x="788" y="6120"/>
                  </a:cubicBezTo>
                  <a:cubicBezTo>
                    <a:pt x="967" y="6371"/>
                    <a:pt x="1200" y="6622"/>
                    <a:pt x="1450" y="6836"/>
                  </a:cubicBezTo>
                  <a:cubicBezTo>
                    <a:pt x="1844" y="7158"/>
                    <a:pt x="2309" y="7391"/>
                    <a:pt x="2810" y="7516"/>
                  </a:cubicBezTo>
                  <a:cubicBezTo>
                    <a:pt x="3079" y="7427"/>
                    <a:pt x="3329" y="7337"/>
                    <a:pt x="3580" y="7212"/>
                  </a:cubicBezTo>
                  <a:cubicBezTo>
                    <a:pt x="4653" y="6693"/>
                    <a:pt x="5566" y="5763"/>
                    <a:pt x="5906" y="4617"/>
                  </a:cubicBezTo>
                  <a:cubicBezTo>
                    <a:pt x="6371" y="3060"/>
                    <a:pt x="5727" y="1396"/>
                    <a:pt x="4958" y="0"/>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3" name="Google Shape;863;p42"/>
            <p:cNvSpPr/>
            <p:nvPr/>
          </p:nvSpPr>
          <p:spPr>
            <a:xfrm>
              <a:off x="4671225" y="2995152"/>
              <a:ext cx="1372070" cy="1290619"/>
            </a:xfrm>
            <a:custGeom>
              <a:avLst/>
              <a:gdLst/>
              <a:ahLst/>
              <a:cxnLst/>
              <a:rect l="l" t="t" r="r" b="b"/>
              <a:pathLst>
                <a:path w="11758" h="11060" extrusionOk="0">
                  <a:moveTo>
                    <a:pt x="4546" y="1"/>
                  </a:moveTo>
                  <a:lnTo>
                    <a:pt x="4546" y="1"/>
                  </a:lnTo>
                  <a:cubicBezTo>
                    <a:pt x="3580" y="90"/>
                    <a:pt x="2614" y="233"/>
                    <a:pt x="1772" y="681"/>
                  </a:cubicBezTo>
                  <a:cubicBezTo>
                    <a:pt x="913" y="1128"/>
                    <a:pt x="198" y="1916"/>
                    <a:pt x="55" y="2882"/>
                  </a:cubicBezTo>
                  <a:cubicBezTo>
                    <a:pt x="1" y="3544"/>
                    <a:pt x="126" y="4206"/>
                    <a:pt x="448" y="4797"/>
                  </a:cubicBezTo>
                  <a:cubicBezTo>
                    <a:pt x="1128" y="6246"/>
                    <a:pt x="2291" y="7356"/>
                    <a:pt x="3669" y="8197"/>
                  </a:cubicBezTo>
                  <a:cubicBezTo>
                    <a:pt x="4063" y="8429"/>
                    <a:pt x="4457" y="8626"/>
                    <a:pt x="4868" y="8823"/>
                  </a:cubicBezTo>
                  <a:cubicBezTo>
                    <a:pt x="5656" y="9199"/>
                    <a:pt x="6962" y="9449"/>
                    <a:pt x="7302" y="9503"/>
                  </a:cubicBezTo>
                  <a:cubicBezTo>
                    <a:pt x="7642" y="9575"/>
                    <a:pt x="8787" y="9933"/>
                    <a:pt x="8787" y="9933"/>
                  </a:cubicBezTo>
                  <a:lnTo>
                    <a:pt x="11328" y="11006"/>
                  </a:lnTo>
                  <a:cubicBezTo>
                    <a:pt x="11400" y="11042"/>
                    <a:pt x="11490" y="11060"/>
                    <a:pt x="11579" y="11060"/>
                  </a:cubicBezTo>
                  <a:cubicBezTo>
                    <a:pt x="11740" y="11006"/>
                    <a:pt x="11758" y="10792"/>
                    <a:pt x="11722" y="10630"/>
                  </a:cubicBezTo>
                  <a:cubicBezTo>
                    <a:pt x="10961" y="10223"/>
                    <a:pt x="11023" y="9378"/>
                    <a:pt x="10244" y="9378"/>
                  </a:cubicBezTo>
                  <a:cubicBezTo>
                    <a:pt x="10235" y="9378"/>
                    <a:pt x="10227" y="9378"/>
                    <a:pt x="10219" y="9378"/>
                  </a:cubicBezTo>
                  <a:cubicBezTo>
                    <a:pt x="9843" y="9199"/>
                    <a:pt x="9539" y="8877"/>
                    <a:pt x="9396" y="8501"/>
                  </a:cubicBezTo>
                  <a:cubicBezTo>
                    <a:pt x="9235" y="8125"/>
                    <a:pt x="9145" y="7714"/>
                    <a:pt x="9002" y="7338"/>
                  </a:cubicBezTo>
                  <a:cubicBezTo>
                    <a:pt x="8895" y="7016"/>
                    <a:pt x="8769" y="6729"/>
                    <a:pt x="8591" y="6461"/>
                  </a:cubicBezTo>
                  <a:cubicBezTo>
                    <a:pt x="8519" y="6336"/>
                    <a:pt x="8429" y="6210"/>
                    <a:pt x="8340" y="6103"/>
                  </a:cubicBezTo>
                  <a:cubicBezTo>
                    <a:pt x="7928" y="5566"/>
                    <a:pt x="7409" y="5119"/>
                    <a:pt x="6819" y="4815"/>
                  </a:cubicBezTo>
                  <a:cubicBezTo>
                    <a:pt x="6461" y="4636"/>
                    <a:pt x="6103" y="4492"/>
                    <a:pt x="5727" y="4367"/>
                  </a:cubicBezTo>
                  <a:cubicBezTo>
                    <a:pt x="5280" y="4188"/>
                    <a:pt x="4833" y="3991"/>
                    <a:pt x="4385" y="3795"/>
                  </a:cubicBezTo>
                  <a:lnTo>
                    <a:pt x="4546" y="1"/>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4" name="Google Shape;864;p42"/>
            <p:cNvSpPr/>
            <p:nvPr/>
          </p:nvSpPr>
          <p:spPr>
            <a:xfrm>
              <a:off x="5099372" y="3665548"/>
              <a:ext cx="574360" cy="357196"/>
            </a:xfrm>
            <a:custGeom>
              <a:avLst/>
              <a:gdLst/>
              <a:ahLst/>
              <a:cxnLst/>
              <a:rect l="l" t="t" r="r" b="b"/>
              <a:pathLst>
                <a:path w="4922" h="3061" extrusionOk="0">
                  <a:moveTo>
                    <a:pt x="4242" y="0"/>
                  </a:moveTo>
                  <a:lnTo>
                    <a:pt x="0" y="2004"/>
                  </a:lnTo>
                  <a:lnTo>
                    <a:pt x="0" y="2434"/>
                  </a:lnTo>
                  <a:cubicBezTo>
                    <a:pt x="394" y="2666"/>
                    <a:pt x="788" y="2881"/>
                    <a:pt x="1199" y="3060"/>
                  </a:cubicBezTo>
                  <a:lnTo>
                    <a:pt x="1217" y="2953"/>
                  </a:lnTo>
                  <a:cubicBezTo>
                    <a:pt x="1217" y="2953"/>
                    <a:pt x="1504" y="1790"/>
                    <a:pt x="2524" y="1682"/>
                  </a:cubicBezTo>
                  <a:cubicBezTo>
                    <a:pt x="3383" y="1611"/>
                    <a:pt x="4564" y="931"/>
                    <a:pt x="4922" y="698"/>
                  </a:cubicBezTo>
                  <a:cubicBezTo>
                    <a:pt x="4850" y="573"/>
                    <a:pt x="4778" y="447"/>
                    <a:pt x="4689" y="340"/>
                  </a:cubicBezTo>
                  <a:lnTo>
                    <a:pt x="4242" y="0"/>
                  </a:ln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5" name="Google Shape;865;p42"/>
            <p:cNvSpPr/>
            <p:nvPr/>
          </p:nvSpPr>
          <p:spPr>
            <a:xfrm>
              <a:off x="4671225" y="2976948"/>
              <a:ext cx="2023681" cy="1072871"/>
            </a:xfrm>
            <a:custGeom>
              <a:avLst/>
              <a:gdLst/>
              <a:ahLst/>
              <a:cxnLst/>
              <a:rect l="l" t="t" r="r" b="b"/>
              <a:pathLst>
                <a:path w="17342" h="9194" extrusionOk="0">
                  <a:moveTo>
                    <a:pt x="7171" y="0"/>
                  </a:moveTo>
                  <a:cubicBezTo>
                    <a:pt x="6294" y="0"/>
                    <a:pt x="5417" y="50"/>
                    <a:pt x="4546" y="139"/>
                  </a:cubicBezTo>
                  <a:cubicBezTo>
                    <a:pt x="3580" y="228"/>
                    <a:pt x="2614" y="389"/>
                    <a:pt x="1772" y="837"/>
                  </a:cubicBezTo>
                  <a:cubicBezTo>
                    <a:pt x="913" y="1284"/>
                    <a:pt x="198" y="2072"/>
                    <a:pt x="55" y="3020"/>
                  </a:cubicBezTo>
                  <a:cubicBezTo>
                    <a:pt x="1" y="3682"/>
                    <a:pt x="126" y="4362"/>
                    <a:pt x="448" y="4953"/>
                  </a:cubicBezTo>
                  <a:cubicBezTo>
                    <a:pt x="448" y="4953"/>
                    <a:pt x="1200" y="6474"/>
                    <a:pt x="1916" y="7583"/>
                  </a:cubicBezTo>
                  <a:cubicBezTo>
                    <a:pt x="2274" y="8192"/>
                    <a:pt x="2721" y="8729"/>
                    <a:pt x="3258" y="9194"/>
                  </a:cubicBezTo>
                  <a:lnTo>
                    <a:pt x="3669" y="8800"/>
                  </a:lnTo>
                  <a:cubicBezTo>
                    <a:pt x="4135" y="7977"/>
                    <a:pt x="4940" y="7368"/>
                    <a:pt x="5853" y="7118"/>
                  </a:cubicBezTo>
                  <a:cubicBezTo>
                    <a:pt x="6622" y="6903"/>
                    <a:pt x="7463" y="6957"/>
                    <a:pt x="8143" y="6563"/>
                  </a:cubicBezTo>
                  <a:lnTo>
                    <a:pt x="8501" y="6474"/>
                  </a:lnTo>
                  <a:lnTo>
                    <a:pt x="8769" y="6581"/>
                  </a:lnTo>
                  <a:cubicBezTo>
                    <a:pt x="9460" y="6811"/>
                    <a:pt x="11269" y="7419"/>
                    <a:pt x="12654" y="7419"/>
                  </a:cubicBezTo>
                  <a:cubicBezTo>
                    <a:pt x="12777" y="7419"/>
                    <a:pt x="12896" y="7414"/>
                    <a:pt x="13011" y="7404"/>
                  </a:cubicBezTo>
                  <a:cubicBezTo>
                    <a:pt x="13709" y="7351"/>
                    <a:pt x="14514" y="6867"/>
                    <a:pt x="15248" y="6313"/>
                  </a:cubicBezTo>
                  <a:cubicBezTo>
                    <a:pt x="15999" y="5704"/>
                    <a:pt x="16697" y="5060"/>
                    <a:pt x="17341" y="4344"/>
                  </a:cubicBezTo>
                  <a:lnTo>
                    <a:pt x="14353" y="1266"/>
                  </a:lnTo>
                  <a:lnTo>
                    <a:pt x="12885" y="819"/>
                  </a:lnTo>
                  <a:cubicBezTo>
                    <a:pt x="11038" y="240"/>
                    <a:pt x="9106" y="0"/>
                    <a:pt x="7171" y="0"/>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6" name="Google Shape;866;p42"/>
            <p:cNvSpPr/>
            <p:nvPr/>
          </p:nvSpPr>
          <p:spPr>
            <a:xfrm>
              <a:off x="5228785" y="3429480"/>
              <a:ext cx="1221770" cy="413325"/>
            </a:xfrm>
            <a:custGeom>
              <a:avLst/>
              <a:gdLst/>
              <a:ahLst/>
              <a:cxnLst/>
              <a:rect l="l" t="t" r="r" b="b"/>
              <a:pathLst>
                <a:path w="10470" h="3542" extrusionOk="0">
                  <a:moveTo>
                    <a:pt x="484" y="1"/>
                  </a:moveTo>
                  <a:lnTo>
                    <a:pt x="1" y="37"/>
                  </a:lnTo>
                  <a:cubicBezTo>
                    <a:pt x="752" y="198"/>
                    <a:pt x="1486" y="448"/>
                    <a:pt x="2166" y="806"/>
                  </a:cubicBezTo>
                  <a:cubicBezTo>
                    <a:pt x="2864" y="1146"/>
                    <a:pt x="3401" y="1755"/>
                    <a:pt x="3669" y="2488"/>
                  </a:cubicBezTo>
                  <a:lnTo>
                    <a:pt x="4009" y="2703"/>
                  </a:lnTo>
                  <a:cubicBezTo>
                    <a:pt x="4684" y="2933"/>
                    <a:pt x="6491" y="3541"/>
                    <a:pt x="7890" y="3541"/>
                  </a:cubicBezTo>
                  <a:cubicBezTo>
                    <a:pt x="8014" y="3541"/>
                    <a:pt x="8134" y="3536"/>
                    <a:pt x="8251" y="3526"/>
                  </a:cubicBezTo>
                  <a:cubicBezTo>
                    <a:pt x="8931" y="3473"/>
                    <a:pt x="9754" y="2989"/>
                    <a:pt x="10470" y="2435"/>
                  </a:cubicBezTo>
                  <a:cubicBezTo>
                    <a:pt x="9628" y="2417"/>
                    <a:pt x="8805" y="2309"/>
                    <a:pt x="7982" y="2113"/>
                  </a:cubicBezTo>
                  <a:cubicBezTo>
                    <a:pt x="7803" y="2095"/>
                    <a:pt x="7642" y="2077"/>
                    <a:pt x="7463" y="2059"/>
                  </a:cubicBezTo>
                  <a:cubicBezTo>
                    <a:pt x="6103" y="1844"/>
                    <a:pt x="4743" y="1522"/>
                    <a:pt x="3437" y="1075"/>
                  </a:cubicBezTo>
                  <a:cubicBezTo>
                    <a:pt x="2470" y="753"/>
                    <a:pt x="1415" y="484"/>
                    <a:pt x="484"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7" name="Google Shape;867;p42"/>
            <p:cNvSpPr/>
            <p:nvPr/>
          </p:nvSpPr>
          <p:spPr>
            <a:xfrm>
              <a:off x="5009869" y="3681768"/>
              <a:ext cx="501778" cy="221949"/>
            </a:xfrm>
            <a:custGeom>
              <a:avLst/>
              <a:gdLst/>
              <a:ahLst/>
              <a:cxnLst/>
              <a:rect l="l" t="t" r="r" b="b"/>
              <a:pathLst>
                <a:path w="4300" h="1902" extrusionOk="0">
                  <a:moveTo>
                    <a:pt x="4131" y="0"/>
                  </a:moveTo>
                  <a:cubicBezTo>
                    <a:pt x="4120" y="0"/>
                    <a:pt x="4108" y="2"/>
                    <a:pt x="4096" y="4"/>
                  </a:cubicBezTo>
                  <a:cubicBezTo>
                    <a:pt x="2700" y="362"/>
                    <a:pt x="1340" y="935"/>
                    <a:pt x="105" y="1686"/>
                  </a:cubicBezTo>
                  <a:cubicBezTo>
                    <a:pt x="0" y="1762"/>
                    <a:pt x="72" y="1900"/>
                    <a:pt x="161" y="1900"/>
                  </a:cubicBezTo>
                  <a:cubicBezTo>
                    <a:pt x="178" y="1900"/>
                    <a:pt x="195" y="1895"/>
                    <a:pt x="213" y="1883"/>
                  </a:cubicBezTo>
                  <a:lnTo>
                    <a:pt x="213" y="1901"/>
                  </a:lnTo>
                  <a:cubicBezTo>
                    <a:pt x="1447" y="1132"/>
                    <a:pt x="2772" y="577"/>
                    <a:pt x="4167" y="219"/>
                  </a:cubicBezTo>
                  <a:cubicBezTo>
                    <a:pt x="4300" y="186"/>
                    <a:pt x="4264" y="0"/>
                    <a:pt x="4131"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8" name="Google Shape;868;p42"/>
            <p:cNvSpPr/>
            <p:nvPr/>
          </p:nvSpPr>
          <p:spPr>
            <a:xfrm>
              <a:off x="6851405" y="2675650"/>
              <a:ext cx="691286" cy="956528"/>
            </a:xfrm>
            <a:custGeom>
              <a:avLst/>
              <a:gdLst/>
              <a:ahLst/>
              <a:cxnLst/>
              <a:rect l="l" t="t" r="r" b="b"/>
              <a:pathLst>
                <a:path w="5924" h="8197" extrusionOk="0">
                  <a:moveTo>
                    <a:pt x="4922" y="1"/>
                  </a:moveTo>
                  <a:lnTo>
                    <a:pt x="0" y="5996"/>
                  </a:lnTo>
                  <a:cubicBezTo>
                    <a:pt x="0" y="5996"/>
                    <a:pt x="1128" y="7481"/>
                    <a:pt x="3508" y="8054"/>
                  </a:cubicBezTo>
                  <a:cubicBezTo>
                    <a:pt x="3944" y="8155"/>
                    <a:pt x="4302" y="8197"/>
                    <a:pt x="4595" y="8197"/>
                  </a:cubicBezTo>
                  <a:cubicBezTo>
                    <a:pt x="5900" y="8197"/>
                    <a:pt x="5924" y="7374"/>
                    <a:pt x="5924" y="7374"/>
                  </a:cubicBezTo>
                  <a:cubicBezTo>
                    <a:pt x="5924" y="7374"/>
                    <a:pt x="4886" y="144"/>
                    <a:pt x="4922"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9" name="Google Shape;869;p42"/>
            <p:cNvSpPr/>
            <p:nvPr/>
          </p:nvSpPr>
          <p:spPr>
            <a:xfrm>
              <a:off x="5911674" y="3540221"/>
              <a:ext cx="925255" cy="587430"/>
            </a:xfrm>
            <a:custGeom>
              <a:avLst/>
              <a:gdLst/>
              <a:ahLst/>
              <a:cxnLst/>
              <a:rect l="l" t="t" r="r" b="b"/>
              <a:pathLst>
                <a:path w="7929" h="5034" extrusionOk="0">
                  <a:moveTo>
                    <a:pt x="7266" y="0"/>
                  </a:moveTo>
                  <a:lnTo>
                    <a:pt x="4814" y="1271"/>
                  </a:lnTo>
                  <a:lnTo>
                    <a:pt x="1" y="4224"/>
                  </a:lnTo>
                  <a:lnTo>
                    <a:pt x="681" y="4814"/>
                  </a:lnTo>
                  <a:cubicBezTo>
                    <a:pt x="1288" y="4962"/>
                    <a:pt x="1905" y="5034"/>
                    <a:pt x="2517" y="5034"/>
                  </a:cubicBezTo>
                  <a:cubicBezTo>
                    <a:pt x="4504" y="5034"/>
                    <a:pt x="6451" y="4276"/>
                    <a:pt x="7928" y="2882"/>
                  </a:cubicBezTo>
                  <a:lnTo>
                    <a:pt x="7266" y="0"/>
                  </a:ln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0" name="Google Shape;870;p42"/>
            <p:cNvSpPr/>
            <p:nvPr/>
          </p:nvSpPr>
          <p:spPr>
            <a:xfrm>
              <a:off x="5556693" y="2782189"/>
              <a:ext cx="492909" cy="317520"/>
            </a:xfrm>
            <a:custGeom>
              <a:avLst/>
              <a:gdLst/>
              <a:ahLst/>
              <a:cxnLst/>
              <a:rect l="l" t="t" r="r" b="b"/>
              <a:pathLst>
                <a:path w="4224" h="2721" extrusionOk="0">
                  <a:moveTo>
                    <a:pt x="2434" y="0"/>
                  </a:moveTo>
                  <a:cubicBezTo>
                    <a:pt x="2201" y="305"/>
                    <a:pt x="1808" y="895"/>
                    <a:pt x="1432" y="985"/>
                  </a:cubicBezTo>
                  <a:lnTo>
                    <a:pt x="0" y="1611"/>
                  </a:lnTo>
                  <a:lnTo>
                    <a:pt x="1360" y="2721"/>
                  </a:lnTo>
                  <a:lnTo>
                    <a:pt x="4224" y="2023"/>
                  </a:lnTo>
                  <a:lnTo>
                    <a:pt x="4027" y="1450"/>
                  </a:lnTo>
                  <a:lnTo>
                    <a:pt x="2434" y="0"/>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1" name="Google Shape;871;p42"/>
            <p:cNvSpPr/>
            <p:nvPr/>
          </p:nvSpPr>
          <p:spPr>
            <a:xfrm>
              <a:off x="5587967" y="2855239"/>
              <a:ext cx="123344" cy="56479"/>
            </a:xfrm>
            <a:custGeom>
              <a:avLst/>
              <a:gdLst/>
              <a:ahLst/>
              <a:cxnLst/>
              <a:rect l="l" t="t" r="r" b="b"/>
              <a:pathLst>
                <a:path w="1057" h="484" extrusionOk="0">
                  <a:moveTo>
                    <a:pt x="1" y="1"/>
                  </a:moveTo>
                  <a:lnTo>
                    <a:pt x="538" y="484"/>
                  </a:lnTo>
                  <a:lnTo>
                    <a:pt x="949" y="430"/>
                  </a:lnTo>
                  <a:cubicBezTo>
                    <a:pt x="967" y="430"/>
                    <a:pt x="985" y="412"/>
                    <a:pt x="1003" y="412"/>
                  </a:cubicBezTo>
                  <a:cubicBezTo>
                    <a:pt x="1003" y="394"/>
                    <a:pt x="1003" y="377"/>
                    <a:pt x="1021" y="377"/>
                  </a:cubicBezTo>
                  <a:cubicBezTo>
                    <a:pt x="1039" y="305"/>
                    <a:pt x="1057" y="216"/>
                    <a:pt x="1057" y="144"/>
                  </a:cubicBezTo>
                  <a:cubicBezTo>
                    <a:pt x="1057" y="144"/>
                    <a:pt x="1057" y="126"/>
                    <a:pt x="1057" y="126"/>
                  </a:cubicBezTo>
                  <a:cubicBezTo>
                    <a:pt x="1039" y="108"/>
                    <a:pt x="1039" y="108"/>
                    <a:pt x="1021" y="108"/>
                  </a:cubicBezTo>
                  <a:lnTo>
                    <a:pt x="1" y="1"/>
                  </a:ln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2" name="Google Shape;872;p42"/>
            <p:cNvSpPr/>
            <p:nvPr/>
          </p:nvSpPr>
          <p:spPr>
            <a:xfrm>
              <a:off x="5577581" y="2542037"/>
              <a:ext cx="204795" cy="574360"/>
            </a:xfrm>
            <a:custGeom>
              <a:avLst/>
              <a:gdLst/>
              <a:ahLst/>
              <a:cxnLst/>
              <a:rect l="l" t="t" r="r" b="b"/>
              <a:pathLst>
                <a:path w="1755" h="4922" extrusionOk="0">
                  <a:moveTo>
                    <a:pt x="358" y="1"/>
                  </a:moveTo>
                  <a:lnTo>
                    <a:pt x="0" y="90"/>
                  </a:lnTo>
                  <a:cubicBezTo>
                    <a:pt x="72" y="824"/>
                    <a:pt x="358" y="1504"/>
                    <a:pt x="591" y="2202"/>
                  </a:cubicBezTo>
                  <a:cubicBezTo>
                    <a:pt x="662" y="2470"/>
                    <a:pt x="1432" y="4922"/>
                    <a:pt x="1432" y="4922"/>
                  </a:cubicBezTo>
                  <a:lnTo>
                    <a:pt x="1754" y="4904"/>
                  </a:lnTo>
                  <a:lnTo>
                    <a:pt x="1146" y="2971"/>
                  </a:lnTo>
                  <a:cubicBezTo>
                    <a:pt x="841" y="2005"/>
                    <a:pt x="573" y="1003"/>
                    <a:pt x="358"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3" name="Google Shape;873;p42"/>
            <p:cNvSpPr/>
            <p:nvPr/>
          </p:nvSpPr>
          <p:spPr>
            <a:xfrm>
              <a:off x="5562995" y="2854422"/>
              <a:ext cx="202578" cy="124161"/>
            </a:xfrm>
            <a:custGeom>
              <a:avLst/>
              <a:gdLst/>
              <a:ahLst/>
              <a:cxnLst/>
              <a:rect l="l" t="t" r="r" b="b"/>
              <a:pathLst>
                <a:path w="1736" h="1064" extrusionOk="0">
                  <a:moveTo>
                    <a:pt x="174" y="0"/>
                  </a:moveTo>
                  <a:cubicBezTo>
                    <a:pt x="92" y="0"/>
                    <a:pt x="0" y="38"/>
                    <a:pt x="0" y="205"/>
                  </a:cubicBezTo>
                  <a:cubicBezTo>
                    <a:pt x="36" y="509"/>
                    <a:pt x="125" y="795"/>
                    <a:pt x="251" y="1064"/>
                  </a:cubicBezTo>
                  <a:lnTo>
                    <a:pt x="662" y="688"/>
                  </a:lnTo>
                  <a:cubicBezTo>
                    <a:pt x="917" y="809"/>
                    <a:pt x="1182" y="869"/>
                    <a:pt x="1457" y="869"/>
                  </a:cubicBezTo>
                  <a:cubicBezTo>
                    <a:pt x="1549" y="869"/>
                    <a:pt x="1642" y="862"/>
                    <a:pt x="1736" y="849"/>
                  </a:cubicBezTo>
                  <a:cubicBezTo>
                    <a:pt x="1432" y="348"/>
                    <a:pt x="895" y="44"/>
                    <a:pt x="304" y="26"/>
                  </a:cubicBezTo>
                  <a:cubicBezTo>
                    <a:pt x="304" y="26"/>
                    <a:pt x="242" y="0"/>
                    <a:pt x="174"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4" name="Google Shape;874;p42"/>
            <p:cNvSpPr/>
            <p:nvPr/>
          </p:nvSpPr>
          <p:spPr>
            <a:xfrm>
              <a:off x="5692407" y="2824782"/>
              <a:ext cx="91954" cy="130812"/>
            </a:xfrm>
            <a:custGeom>
              <a:avLst/>
              <a:gdLst/>
              <a:ahLst/>
              <a:cxnLst/>
              <a:rect l="l" t="t" r="r" b="b"/>
              <a:pathLst>
                <a:path w="788" h="1121" extrusionOk="0">
                  <a:moveTo>
                    <a:pt x="257" y="1"/>
                  </a:moveTo>
                  <a:cubicBezTo>
                    <a:pt x="152" y="1"/>
                    <a:pt x="55" y="42"/>
                    <a:pt x="1" y="137"/>
                  </a:cubicBezTo>
                  <a:lnTo>
                    <a:pt x="305" y="978"/>
                  </a:lnTo>
                  <a:lnTo>
                    <a:pt x="591" y="1121"/>
                  </a:lnTo>
                  <a:cubicBezTo>
                    <a:pt x="681" y="852"/>
                    <a:pt x="788" y="548"/>
                    <a:pt x="681" y="280"/>
                  </a:cubicBezTo>
                  <a:cubicBezTo>
                    <a:pt x="625" y="113"/>
                    <a:pt x="430" y="1"/>
                    <a:pt x="257" y="1"/>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5" name="Google Shape;875;p42"/>
            <p:cNvSpPr/>
            <p:nvPr/>
          </p:nvSpPr>
          <p:spPr>
            <a:xfrm>
              <a:off x="5581782" y="2938323"/>
              <a:ext cx="167104" cy="75033"/>
            </a:xfrm>
            <a:custGeom>
              <a:avLst/>
              <a:gdLst/>
              <a:ahLst/>
              <a:cxnLst/>
              <a:rect l="l" t="t" r="r" b="b"/>
              <a:pathLst>
                <a:path w="1432" h="643" extrusionOk="0">
                  <a:moveTo>
                    <a:pt x="322" y="0"/>
                  </a:moveTo>
                  <a:cubicBezTo>
                    <a:pt x="204" y="0"/>
                    <a:pt x="90" y="37"/>
                    <a:pt x="0" y="112"/>
                  </a:cubicBezTo>
                  <a:lnTo>
                    <a:pt x="197" y="166"/>
                  </a:lnTo>
                  <a:cubicBezTo>
                    <a:pt x="233" y="273"/>
                    <a:pt x="340" y="327"/>
                    <a:pt x="430" y="380"/>
                  </a:cubicBezTo>
                  <a:cubicBezTo>
                    <a:pt x="662" y="506"/>
                    <a:pt x="931" y="577"/>
                    <a:pt x="1199" y="631"/>
                  </a:cubicBezTo>
                  <a:cubicBezTo>
                    <a:pt x="1221" y="638"/>
                    <a:pt x="1244" y="643"/>
                    <a:pt x="1266" y="643"/>
                  </a:cubicBezTo>
                  <a:cubicBezTo>
                    <a:pt x="1297" y="643"/>
                    <a:pt x="1329" y="634"/>
                    <a:pt x="1360" y="613"/>
                  </a:cubicBezTo>
                  <a:cubicBezTo>
                    <a:pt x="1396" y="577"/>
                    <a:pt x="1432" y="524"/>
                    <a:pt x="1414" y="470"/>
                  </a:cubicBezTo>
                  <a:cubicBezTo>
                    <a:pt x="1396" y="416"/>
                    <a:pt x="1378" y="380"/>
                    <a:pt x="1342" y="345"/>
                  </a:cubicBezTo>
                  <a:cubicBezTo>
                    <a:pt x="1217" y="201"/>
                    <a:pt x="1074" y="112"/>
                    <a:pt x="913" y="58"/>
                  </a:cubicBezTo>
                  <a:cubicBezTo>
                    <a:pt x="734" y="23"/>
                    <a:pt x="573" y="5"/>
                    <a:pt x="394" y="5"/>
                  </a:cubicBezTo>
                  <a:cubicBezTo>
                    <a:pt x="370" y="2"/>
                    <a:pt x="346" y="0"/>
                    <a:pt x="322"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6" name="Google Shape;876;p42"/>
            <p:cNvSpPr/>
            <p:nvPr/>
          </p:nvSpPr>
          <p:spPr>
            <a:xfrm>
              <a:off x="5402191" y="2832017"/>
              <a:ext cx="1158990" cy="723027"/>
            </a:xfrm>
            <a:custGeom>
              <a:avLst/>
              <a:gdLst/>
              <a:ahLst/>
              <a:cxnLst/>
              <a:rect l="l" t="t" r="r" b="b"/>
              <a:pathLst>
                <a:path w="9932" h="6196" extrusionOk="0">
                  <a:moveTo>
                    <a:pt x="145" y="1"/>
                  </a:moveTo>
                  <a:cubicBezTo>
                    <a:pt x="89" y="1"/>
                    <a:pt x="42" y="36"/>
                    <a:pt x="36" y="146"/>
                  </a:cubicBezTo>
                  <a:cubicBezTo>
                    <a:pt x="0" y="1345"/>
                    <a:pt x="448" y="2526"/>
                    <a:pt x="966" y="3600"/>
                  </a:cubicBezTo>
                  <a:cubicBezTo>
                    <a:pt x="1002" y="3743"/>
                    <a:pt x="1074" y="3868"/>
                    <a:pt x="1181" y="3976"/>
                  </a:cubicBezTo>
                  <a:cubicBezTo>
                    <a:pt x="1342" y="4173"/>
                    <a:pt x="3866" y="5711"/>
                    <a:pt x="4044" y="5819"/>
                  </a:cubicBezTo>
                  <a:cubicBezTo>
                    <a:pt x="4349" y="6016"/>
                    <a:pt x="4689" y="6159"/>
                    <a:pt x="5047" y="6195"/>
                  </a:cubicBezTo>
                  <a:cubicBezTo>
                    <a:pt x="5056" y="6195"/>
                    <a:pt x="5067" y="6195"/>
                    <a:pt x="5079" y="6195"/>
                  </a:cubicBezTo>
                  <a:cubicBezTo>
                    <a:pt x="5658" y="6195"/>
                    <a:pt x="8403" y="5761"/>
                    <a:pt x="8930" y="5568"/>
                  </a:cubicBezTo>
                  <a:cubicBezTo>
                    <a:pt x="9288" y="5425"/>
                    <a:pt x="9628" y="5210"/>
                    <a:pt x="9932" y="4960"/>
                  </a:cubicBezTo>
                  <a:lnTo>
                    <a:pt x="9288" y="3117"/>
                  </a:lnTo>
                  <a:lnTo>
                    <a:pt x="8286" y="951"/>
                  </a:lnTo>
                  <a:cubicBezTo>
                    <a:pt x="8268" y="862"/>
                    <a:pt x="8196" y="772"/>
                    <a:pt x="8125" y="719"/>
                  </a:cubicBezTo>
                  <a:cubicBezTo>
                    <a:pt x="8080" y="710"/>
                    <a:pt x="8040" y="705"/>
                    <a:pt x="8002" y="705"/>
                  </a:cubicBezTo>
                  <a:cubicBezTo>
                    <a:pt x="7964" y="705"/>
                    <a:pt x="7928" y="710"/>
                    <a:pt x="7892" y="719"/>
                  </a:cubicBezTo>
                  <a:lnTo>
                    <a:pt x="3597" y="1596"/>
                  </a:lnTo>
                  <a:cubicBezTo>
                    <a:pt x="3597" y="1596"/>
                    <a:pt x="3375" y="1693"/>
                    <a:pt x="3113" y="1693"/>
                  </a:cubicBezTo>
                  <a:cubicBezTo>
                    <a:pt x="2954" y="1693"/>
                    <a:pt x="2779" y="1657"/>
                    <a:pt x="2631" y="1542"/>
                  </a:cubicBezTo>
                  <a:lnTo>
                    <a:pt x="376" y="110"/>
                  </a:lnTo>
                  <a:cubicBezTo>
                    <a:pt x="376" y="110"/>
                    <a:pt x="245" y="1"/>
                    <a:pt x="145" y="1"/>
                  </a:cubicBezTo>
                  <a:close/>
                </a:path>
              </a:pathLst>
            </a:custGeom>
            <a:solidFill>
              <a:srgbClr val="351A1A"/>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7" name="Google Shape;877;p42"/>
            <p:cNvSpPr/>
            <p:nvPr/>
          </p:nvSpPr>
          <p:spPr>
            <a:xfrm>
              <a:off x="6147628" y="2510764"/>
              <a:ext cx="1194581" cy="872860"/>
            </a:xfrm>
            <a:custGeom>
              <a:avLst/>
              <a:gdLst/>
              <a:ahLst/>
              <a:cxnLst/>
              <a:rect l="l" t="t" r="r" b="b"/>
              <a:pathLst>
                <a:path w="10237" h="7480" extrusionOk="0">
                  <a:moveTo>
                    <a:pt x="8089" y="0"/>
                  </a:moveTo>
                  <a:lnTo>
                    <a:pt x="8089" y="0"/>
                  </a:lnTo>
                  <a:cubicBezTo>
                    <a:pt x="8160" y="3365"/>
                    <a:pt x="5456" y="6122"/>
                    <a:pt x="2111" y="6122"/>
                  </a:cubicBezTo>
                  <a:cubicBezTo>
                    <a:pt x="2058" y="6122"/>
                    <a:pt x="2005" y="6122"/>
                    <a:pt x="1951" y="6120"/>
                  </a:cubicBezTo>
                  <a:cubicBezTo>
                    <a:pt x="1812" y="6108"/>
                    <a:pt x="1675" y="6102"/>
                    <a:pt x="1539" y="6102"/>
                  </a:cubicBezTo>
                  <a:cubicBezTo>
                    <a:pt x="1291" y="6102"/>
                    <a:pt x="1049" y="6121"/>
                    <a:pt x="806" y="6156"/>
                  </a:cubicBezTo>
                  <a:cubicBezTo>
                    <a:pt x="412" y="6228"/>
                    <a:pt x="90" y="6514"/>
                    <a:pt x="1" y="6890"/>
                  </a:cubicBezTo>
                  <a:cubicBezTo>
                    <a:pt x="951" y="7258"/>
                    <a:pt x="2228" y="7480"/>
                    <a:pt x="3560" y="7480"/>
                  </a:cubicBezTo>
                  <a:cubicBezTo>
                    <a:pt x="4685" y="7480"/>
                    <a:pt x="5850" y="7322"/>
                    <a:pt x="6890" y="6961"/>
                  </a:cubicBezTo>
                  <a:cubicBezTo>
                    <a:pt x="9163" y="6174"/>
                    <a:pt x="10237" y="3561"/>
                    <a:pt x="10237" y="3561"/>
                  </a:cubicBezTo>
                  <a:lnTo>
                    <a:pt x="8089" y="0"/>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8" name="Google Shape;878;p42"/>
            <p:cNvSpPr/>
            <p:nvPr/>
          </p:nvSpPr>
          <p:spPr>
            <a:xfrm>
              <a:off x="6895281" y="2420911"/>
              <a:ext cx="219382" cy="580662"/>
            </a:xfrm>
            <a:custGeom>
              <a:avLst/>
              <a:gdLst/>
              <a:ahLst/>
              <a:cxnLst/>
              <a:rect l="l" t="t" r="r" b="b"/>
              <a:pathLst>
                <a:path w="1880" h="4976" extrusionOk="0">
                  <a:moveTo>
                    <a:pt x="1879" y="1"/>
                  </a:moveTo>
                  <a:cubicBezTo>
                    <a:pt x="1700" y="233"/>
                    <a:pt x="1521" y="484"/>
                    <a:pt x="1342" y="734"/>
                  </a:cubicBezTo>
                  <a:cubicBezTo>
                    <a:pt x="895" y="1522"/>
                    <a:pt x="555" y="2381"/>
                    <a:pt x="322" y="3258"/>
                  </a:cubicBezTo>
                  <a:cubicBezTo>
                    <a:pt x="161" y="3812"/>
                    <a:pt x="54" y="4385"/>
                    <a:pt x="0" y="4975"/>
                  </a:cubicBezTo>
                  <a:cubicBezTo>
                    <a:pt x="859" y="3973"/>
                    <a:pt x="1414" y="2739"/>
                    <a:pt x="1593" y="1432"/>
                  </a:cubicBezTo>
                  <a:cubicBezTo>
                    <a:pt x="1647" y="949"/>
                    <a:pt x="1664" y="430"/>
                    <a:pt x="1879"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9" name="Google Shape;879;p42"/>
            <p:cNvSpPr/>
            <p:nvPr/>
          </p:nvSpPr>
          <p:spPr>
            <a:xfrm>
              <a:off x="6834717" y="1959394"/>
              <a:ext cx="733062" cy="1434734"/>
            </a:xfrm>
            <a:custGeom>
              <a:avLst/>
              <a:gdLst/>
              <a:ahLst/>
              <a:cxnLst/>
              <a:rect l="l" t="t" r="r" b="b"/>
              <a:pathLst>
                <a:path w="6282" h="12295" extrusionOk="0">
                  <a:moveTo>
                    <a:pt x="1915" y="1"/>
                  </a:moveTo>
                  <a:cubicBezTo>
                    <a:pt x="1110" y="931"/>
                    <a:pt x="1074" y="1951"/>
                    <a:pt x="1235" y="2936"/>
                  </a:cubicBezTo>
                  <a:cubicBezTo>
                    <a:pt x="1432" y="4063"/>
                    <a:pt x="1861" y="5137"/>
                    <a:pt x="1790" y="5996"/>
                  </a:cubicBezTo>
                  <a:cubicBezTo>
                    <a:pt x="1647" y="7660"/>
                    <a:pt x="0" y="9449"/>
                    <a:pt x="0" y="9449"/>
                  </a:cubicBezTo>
                  <a:cubicBezTo>
                    <a:pt x="0" y="9449"/>
                    <a:pt x="2523" y="12295"/>
                    <a:pt x="2774" y="12295"/>
                  </a:cubicBezTo>
                  <a:cubicBezTo>
                    <a:pt x="3025" y="12295"/>
                    <a:pt x="3508" y="11829"/>
                    <a:pt x="3508" y="11829"/>
                  </a:cubicBezTo>
                  <a:cubicBezTo>
                    <a:pt x="4993" y="10756"/>
                    <a:pt x="5941" y="9092"/>
                    <a:pt x="6120" y="7266"/>
                  </a:cubicBezTo>
                  <a:cubicBezTo>
                    <a:pt x="6281" y="4850"/>
                    <a:pt x="5673" y="1826"/>
                    <a:pt x="3472" y="538"/>
                  </a:cubicBezTo>
                  <a:cubicBezTo>
                    <a:pt x="2989" y="269"/>
                    <a:pt x="2452" y="72"/>
                    <a:pt x="1915"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0" name="Google Shape;880;p42"/>
            <p:cNvSpPr/>
            <p:nvPr/>
          </p:nvSpPr>
          <p:spPr>
            <a:xfrm>
              <a:off x="6813829" y="2890830"/>
              <a:ext cx="459535" cy="498627"/>
            </a:xfrm>
            <a:custGeom>
              <a:avLst/>
              <a:gdLst/>
              <a:ahLst/>
              <a:cxnLst/>
              <a:rect l="l" t="t" r="r" b="b"/>
              <a:pathLst>
                <a:path w="3938" h="4273" extrusionOk="0">
                  <a:moveTo>
                    <a:pt x="877" y="0"/>
                  </a:moveTo>
                  <a:cubicBezTo>
                    <a:pt x="806" y="143"/>
                    <a:pt x="770" y="304"/>
                    <a:pt x="734" y="447"/>
                  </a:cubicBezTo>
                  <a:cubicBezTo>
                    <a:pt x="686" y="575"/>
                    <a:pt x="566" y="703"/>
                    <a:pt x="439" y="703"/>
                  </a:cubicBezTo>
                  <a:cubicBezTo>
                    <a:pt x="424" y="703"/>
                    <a:pt x="409" y="702"/>
                    <a:pt x="394" y="698"/>
                  </a:cubicBezTo>
                  <a:lnTo>
                    <a:pt x="394" y="698"/>
                  </a:lnTo>
                  <a:cubicBezTo>
                    <a:pt x="430" y="966"/>
                    <a:pt x="251" y="1217"/>
                    <a:pt x="0" y="1288"/>
                  </a:cubicBezTo>
                  <a:cubicBezTo>
                    <a:pt x="0" y="1360"/>
                    <a:pt x="36" y="1432"/>
                    <a:pt x="108" y="1467"/>
                  </a:cubicBezTo>
                  <a:lnTo>
                    <a:pt x="1861" y="3275"/>
                  </a:lnTo>
                  <a:lnTo>
                    <a:pt x="2649" y="3937"/>
                  </a:lnTo>
                  <a:cubicBezTo>
                    <a:pt x="2774" y="4044"/>
                    <a:pt x="2935" y="4134"/>
                    <a:pt x="3096" y="4205"/>
                  </a:cubicBezTo>
                  <a:cubicBezTo>
                    <a:pt x="3177" y="4250"/>
                    <a:pt x="3266" y="4272"/>
                    <a:pt x="3356" y="4272"/>
                  </a:cubicBezTo>
                  <a:cubicBezTo>
                    <a:pt x="3445" y="4272"/>
                    <a:pt x="3535" y="4250"/>
                    <a:pt x="3615" y="4205"/>
                  </a:cubicBezTo>
                  <a:cubicBezTo>
                    <a:pt x="3526" y="4152"/>
                    <a:pt x="3490" y="4044"/>
                    <a:pt x="3526" y="3937"/>
                  </a:cubicBezTo>
                  <a:cubicBezTo>
                    <a:pt x="3579" y="3847"/>
                    <a:pt x="3669" y="3776"/>
                    <a:pt x="3776" y="3776"/>
                  </a:cubicBezTo>
                  <a:cubicBezTo>
                    <a:pt x="3830" y="3758"/>
                    <a:pt x="3866" y="3776"/>
                    <a:pt x="3901" y="3722"/>
                  </a:cubicBezTo>
                  <a:cubicBezTo>
                    <a:pt x="3937" y="3669"/>
                    <a:pt x="3919" y="3597"/>
                    <a:pt x="3884" y="3543"/>
                  </a:cubicBezTo>
                  <a:cubicBezTo>
                    <a:pt x="3042" y="2237"/>
                    <a:pt x="2022" y="1038"/>
                    <a:pt x="877"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1" name="Google Shape;881;p42"/>
            <p:cNvSpPr/>
            <p:nvPr/>
          </p:nvSpPr>
          <p:spPr>
            <a:xfrm>
              <a:off x="6009813" y="2222534"/>
              <a:ext cx="284146" cy="718476"/>
            </a:xfrm>
            <a:custGeom>
              <a:avLst/>
              <a:gdLst/>
              <a:ahLst/>
              <a:cxnLst/>
              <a:rect l="l" t="t" r="r" b="b"/>
              <a:pathLst>
                <a:path w="2435" h="6157" extrusionOk="0">
                  <a:moveTo>
                    <a:pt x="1951" y="1"/>
                  </a:moveTo>
                  <a:lnTo>
                    <a:pt x="1951" y="1"/>
                  </a:lnTo>
                  <a:cubicBezTo>
                    <a:pt x="1952" y="3"/>
                    <a:pt x="2326" y="1433"/>
                    <a:pt x="1647" y="2631"/>
                  </a:cubicBezTo>
                  <a:cubicBezTo>
                    <a:pt x="949" y="3830"/>
                    <a:pt x="1" y="5136"/>
                    <a:pt x="1" y="5136"/>
                  </a:cubicBezTo>
                  <a:lnTo>
                    <a:pt x="1325" y="6157"/>
                  </a:lnTo>
                  <a:lnTo>
                    <a:pt x="1522" y="4993"/>
                  </a:lnTo>
                  <a:cubicBezTo>
                    <a:pt x="1826" y="3884"/>
                    <a:pt x="2130" y="2756"/>
                    <a:pt x="2434" y="1629"/>
                  </a:cubicBezTo>
                  <a:cubicBezTo>
                    <a:pt x="2381" y="1611"/>
                    <a:pt x="1952" y="3"/>
                    <a:pt x="1951"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2" name="Google Shape;882;p42"/>
            <p:cNvSpPr/>
            <p:nvPr/>
          </p:nvSpPr>
          <p:spPr>
            <a:xfrm>
              <a:off x="5792647" y="2684051"/>
              <a:ext cx="382285" cy="302934"/>
            </a:xfrm>
            <a:custGeom>
              <a:avLst/>
              <a:gdLst/>
              <a:ahLst/>
              <a:cxnLst/>
              <a:rect l="l" t="t" r="r" b="b"/>
              <a:pathLst>
                <a:path w="3276" h="2596" extrusionOk="0">
                  <a:moveTo>
                    <a:pt x="860" y="0"/>
                  </a:moveTo>
                  <a:cubicBezTo>
                    <a:pt x="860" y="18"/>
                    <a:pt x="842" y="54"/>
                    <a:pt x="824" y="72"/>
                  </a:cubicBezTo>
                  <a:cubicBezTo>
                    <a:pt x="783" y="31"/>
                    <a:pt x="727" y="9"/>
                    <a:pt x="673" y="9"/>
                  </a:cubicBezTo>
                  <a:cubicBezTo>
                    <a:pt x="609" y="9"/>
                    <a:pt x="549" y="40"/>
                    <a:pt x="520" y="108"/>
                  </a:cubicBezTo>
                  <a:cubicBezTo>
                    <a:pt x="466" y="197"/>
                    <a:pt x="484" y="376"/>
                    <a:pt x="376" y="394"/>
                  </a:cubicBezTo>
                  <a:cubicBezTo>
                    <a:pt x="366" y="397"/>
                    <a:pt x="355" y="398"/>
                    <a:pt x="345" y="398"/>
                  </a:cubicBezTo>
                  <a:cubicBezTo>
                    <a:pt x="295" y="398"/>
                    <a:pt x="246" y="372"/>
                    <a:pt x="204" y="372"/>
                  </a:cubicBezTo>
                  <a:cubicBezTo>
                    <a:pt x="196" y="372"/>
                    <a:pt x="187" y="374"/>
                    <a:pt x="179" y="376"/>
                  </a:cubicBezTo>
                  <a:cubicBezTo>
                    <a:pt x="126" y="394"/>
                    <a:pt x="108" y="519"/>
                    <a:pt x="144" y="591"/>
                  </a:cubicBezTo>
                  <a:cubicBezTo>
                    <a:pt x="179" y="663"/>
                    <a:pt x="233" y="734"/>
                    <a:pt x="215" y="824"/>
                  </a:cubicBezTo>
                  <a:cubicBezTo>
                    <a:pt x="144" y="824"/>
                    <a:pt x="72" y="841"/>
                    <a:pt x="1" y="877"/>
                  </a:cubicBezTo>
                  <a:cubicBezTo>
                    <a:pt x="412" y="1557"/>
                    <a:pt x="1128" y="2058"/>
                    <a:pt x="1718" y="2595"/>
                  </a:cubicBezTo>
                  <a:lnTo>
                    <a:pt x="2792" y="2380"/>
                  </a:lnTo>
                  <a:lnTo>
                    <a:pt x="3275" y="2237"/>
                  </a:lnTo>
                  <a:lnTo>
                    <a:pt x="1844" y="985"/>
                  </a:lnTo>
                  <a:cubicBezTo>
                    <a:pt x="1486" y="698"/>
                    <a:pt x="1146" y="358"/>
                    <a:pt x="860"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3" name="Google Shape;883;p42"/>
            <p:cNvSpPr/>
            <p:nvPr/>
          </p:nvSpPr>
          <p:spPr>
            <a:xfrm>
              <a:off x="5866397" y="2751733"/>
              <a:ext cx="207829" cy="184024"/>
            </a:xfrm>
            <a:custGeom>
              <a:avLst/>
              <a:gdLst/>
              <a:ahLst/>
              <a:cxnLst/>
              <a:rect l="l" t="t" r="r" b="b"/>
              <a:pathLst>
                <a:path w="1781" h="1577" extrusionOk="0">
                  <a:moveTo>
                    <a:pt x="170" y="1"/>
                  </a:moveTo>
                  <a:cubicBezTo>
                    <a:pt x="80" y="1"/>
                    <a:pt x="1" y="106"/>
                    <a:pt x="84" y="190"/>
                  </a:cubicBezTo>
                  <a:lnTo>
                    <a:pt x="1552" y="1550"/>
                  </a:lnTo>
                  <a:cubicBezTo>
                    <a:pt x="1570" y="1568"/>
                    <a:pt x="1592" y="1576"/>
                    <a:pt x="1613" y="1576"/>
                  </a:cubicBezTo>
                  <a:cubicBezTo>
                    <a:pt x="1696" y="1576"/>
                    <a:pt x="1780" y="1460"/>
                    <a:pt x="1695" y="1389"/>
                  </a:cubicBezTo>
                  <a:lnTo>
                    <a:pt x="245" y="29"/>
                  </a:lnTo>
                  <a:cubicBezTo>
                    <a:pt x="222" y="9"/>
                    <a:pt x="195" y="1"/>
                    <a:pt x="17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4" name="Google Shape;884;p42"/>
            <p:cNvSpPr/>
            <p:nvPr/>
          </p:nvSpPr>
          <p:spPr>
            <a:xfrm>
              <a:off x="6226979" y="1960327"/>
              <a:ext cx="245988" cy="892931"/>
            </a:xfrm>
            <a:custGeom>
              <a:avLst/>
              <a:gdLst/>
              <a:ahLst/>
              <a:cxnLst/>
              <a:rect l="l" t="t" r="r" b="b"/>
              <a:pathLst>
                <a:path w="2108" h="7652" extrusionOk="0">
                  <a:moveTo>
                    <a:pt x="1923" y="1"/>
                  </a:moveTo>
                  <a:cubicBezTo>
                    <a:pt x="1688" y="1"/>
                    <a:pt x="1164" y="279"/>
                    <a:pt x="1164" y="279"/>
                  </a:cubicBezTo>
                  <a:lnTo>
                    <a:pt x="1" y="1389"/>
                  </a:lnTo>
                  <a:cubicBezTo>
                    <a:pt x="233" y="1872"/>
                    <a:pt x="430" y="2391"/>
                    <a:pt x="573" y="2910"/>
                  </a:cubicBezTo>
                  <a:cubicBezTo>
                    <a:pt x="591" y="2999"/>
                    <a:pt x="609" y="3089"/>
                    <a:pt x="573" y="3178"/>
                  </a:cubicBezTo>
                  <a:cubicBezTo>
                    <a:pt x="538" y="3321"/>
                    <a:pt x="377" y="3375"/>
                    <a:pt x="287" y="3482"/>
                  </a:cubicBezTo>
                  <a:cubicBezTo>
                    <a:pt x="198" y="3661"/>
                    <a:pt x="198" y="3876"/>
                    <a:pt x="269" y="4055"/>
                  </a:cubicBezTo>
                  <a:lnTo>
                    <a:pt x="967" y="6900"/>
                  </a:lnTo>
                  <a:lnTo>
                    <a:pt x="1218" y="7652"/>
                  </a:lnTo>
                  <a:cubicBezTo>
                    <a:pt x="1218" y="7652"/>
                    <a:pt x="931" y="1532"/>
                    <a:pt x="1772" y="530"/>
                  </a:cubicBezTo>
                  <a:cubicBezTo>
                    <a:pt x="2108" y="123"/>
                    <a:pt x="2079" y="1"/>
                    <a:pt x="1923"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5" name="Google Shape;885;p42"/>
            <p:cNvSpPr/>
            <p:nvPr/>
          </p:nvSpPr>
          <p:spPr>
            <a:xfrm>
              <a:off x="5955551" y="3099592"/>
              <a:ext cx="307018" cy="240270"/>
            </a:xfrm>
            <a:custGeom>
              <a:avLst/>
              <a:gdLst/>
              <a:ahLst/>
              <a:cxnLst/>
              <a:rect l="l" t="t" r="r" b="b"/>
              <a:pathLst>
                <a:path w="2631" h="2059" extrusionOk="0">
                  <a:moveTo>
                    <a:pt x="609" y="1"/>
                  </a:moveTo>
                  <a:cubicBezTo>
                    <a:pt x="591" y="1"/>
                    <a:pt x="573" y="36"/>
                    <a:pt x="573" y="54"/>
                  </a:cubicBezTo>
                  <a:cubicBezTo>
                    <a:pt x="573" y="287"/>
                    <a:pt x="680" y="484"/>
                    <a:pt x="877" y="591"/>
                  </a:cubicBezTo>
                  <a:cubicBezTo>
                    <a:pt x="1056" y="716"/>
                    <a:pt x="1235" y="842"/>
                    <a:pt x="1396" y="985"/>
                  </a:cubicBezTo>
                  <a:cubicBezTo>
                    <a:pt x="985" y="788"/>
                    <a:pt x="591" y="591"/>
                    <a:pt x="179" y="412"/>
                  </a:cubicBezTo>
                  <a:cubicBezTo>
                    <a:pt x="152" y="394"/>
                    <a:pt x="117" y="381"/>
                    <a:pt x="85" y="381"/>
                  </a:cubicBezTo>
                  <a:cubicBezTo>
                    <a:pt x="54" y="381"/>
                    <a:pt x="27" y="394"/>
                    <a:pt x="18" y="430"/>
                  </a:cubicBezTo>
                  <a:cubicBezTo>
                    <a:pt x="0" y="448"/>
                    <a:pt x="18" y="484"/>
                    <a:pt x="36" y="519"/>
                  </a:cubicBezTo>
                  <a:cubicBezTo>
                    <a:pt x="215" y="877"/>
                    <a:pt x="555" y="1128"/>
                    <a:pt x="931" y="1253"/>
                  </a:cubicBezTo>
                  <a:cubicBezTo>
                    <a:pt x="919" y="1254"/>
                    <a:pt x="907" y="1254"/>
                    <a:pt x="895" y="1254"/>
                  </a:cubicBezTo>
                  <a:cubicBezTo>
                    <a:pt x="657" y="1254"/>
                    <a:pt x="417" y="1091"/>
                    <a:pt x="161" y="1074"/>
                  </a:cubicBezTo>
                  <a:cubicBezTo>
                    <a:pt x="144" y="1074"/>
                    <a:pt x="108" y="1074"/>
                    <a:pt x="90" y="1092"/>
                  </a:cubicBezTo>
                  <a:cubicBezTo>
                    <a:pt x="72" y="1110"/>
                    <a:pt x="72" y="1146"/>
                    <a:pt x="90" y="1182"/>
                  </a:cubicBezTo>
                  <a:cubicBezTo>
                    <a:pt x="144" y="1289"/>
                    <a:pt x="233" y="1378"/>
                    <a:pt x="358" y="1432"/>
                  </a:cubicBezTo>
                  <a:cubicBezTo>
                    <a:pt x="501" y="1504"/>
                    <a:pt x="680" y="1575"/>
                    <a:pt x="859" y="1593"/>
                  </a:cubicBezTo>
                  <a:lnTo>
                    <a:pt x="484" y="1593"/>
                  </a:lnTo>
                  <a:cubicBezTo>
                    <a:pt x="466" y="1593"/>
                    <a:pt x="448" y="1593"/>
                    <a:pt x="430" y="1611"/>
                  </a:cubicBezTo>
                  <a:cubicBezTo>
                    <a:pt x="394" y="1647"/>
                    <a:pt x="430" y="1701"/>
                    <a:pt x="466" y="1718"/>
                  </a:cubicBezTo>
                  <a:cubicBezTo>
                    <a:pt x="501" y="1754"/>
                    <a:pt x="555" y="1790"/>
                    <a:pt x="609" y="1808"/>
                  </a:cubicBezTo>
                  <a:cubicBezTo>
                    <a:pt x="913" y="1969"/>
                    <a:pt x="1271" y="2041"/>
                    <a:pt x="1629" y="2058"/>
                  </a:cubicBezTo>
                  <a:cubicBezTo>
                    <a:pt x="1987" y="2058"/>
                    <a:pt x="2345" y="1933"/>
                    <a:pt x="2613" y="1701"/>
                  </a:cubicBezTo>
                  <a:lnTo>
                    <a:pt x="2631" y="1271"/>
                  </a:lnTo>
                  <a:cubicBezTo>
                    <a:pt x="2488" y="1128"/>
                    <a:pt x="2398" y="949"/>
                    <a:pt x="2345" y="752"/>
                  </a:cubicBezTo>
                  <a:cubicBezTo>
                    <a:pt x="2309" y="573"/>
                    <a:pt x="2273" y="358"/>
                    <a:pt x="2237" y="179"/>
                  </a:cubicBezTo>
                  <a:cubicBezTo>
                    <a:pt x="2237" y="144"/>
                    <a:pt x="2219" y="126"/>
                    <a:pt x="2201" y="108"/>
                  </a:cubicBezTo>
                  <a:cubicBezTo>
                    <a:pt x="2190" y="97"/>
                    <a:pt x="2178" y="93"/>
                    <a:pt x="2164" y="93"/>
                  </a:cubicBezTo>
                  <a:cubicBezTo>
                    <a:pt x="2132" y="93"/>
                    <a:pt x="2095" y="113"/>
                    <a:pt x="2058" y="126"/>
                  </a:cubicBezTo>
                  <a:cubicBezTo>
                    <a:pt x="1951" y="233"/>
                    <a:pt x="1897" y="376"/>
                    <a:pt x="1879" y="519"/>
                  </a:cubicBezTo>
                  <a:cubicBezTo>
                    <a:pt x="1861" y="681"/>
                    <a:pt x="1879" y="824"/>
                    <a:pt x="1915" y="967"/>
                  </a:cubicBezTo>
                  <a:lnTo>
                    <a:pt x="645" y="18"/>
                  </a:lnTo>
                  <a:cubicBezTo>
                    <a:pt x="645" y="18"/>
                    <a:pt x="627" y="1"/>
                    <a:pt x="609" y="1"/>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6" name="Google Shape;886;p42"/>
            <p:cNvSpPr/>
            <p:nvPr/>
          </p:nvSpPr>
          <p:spPr>
            <a:xfrm>
              <a:off x="5834423" y="3204031"/>
              <a:ext cx="1608023" cy="902150"/>
            </a:xfrm>
            <a:custGeom>
              <a:avLst/>
              <a:gdLst/>
              <a:ahLst/>
              <a:cxnLst/>
              <a:rect l="l" t="t" r="r" b="b"/>
              <a:pathLst>
                <a:path w="13780" h="7731" extrusionOk="0">
                  <a:moveTo>
                    <a:pt x="9256" y="0"/>
                  </a:moveTo>
                  <a:cubicBezTo>
                    <a:pt x="8517" y="0"/>
                    <a:pt x="7764" y="186"/>
                    <a:pt x="7087" y="483"/>
                  </a:cubicBezTo>
                  <a:cubicBezTo>
                    <a:pt x="5924" y="1020"/>
                    <a:pt x="4922" y="1861"/>
                    <a:pt x="3937" y="2702"/>
                  </a:cubicBezTo>
                  <a:lnTo>
                    <a:pt x="0" y="6085"/>
                  </a:lnTo>
                  <a:cubicBezTo>
                    <a:pt x="0" y="6085"/>
                    <a:pt x="108" y="7516"/>
                    <a:pt x="1343" y="7731"/>
                  </a:cubicBezTo>
                  <a:lnTo>
                    <a:pt x="12563" y="5745"/>
                  </a:lnTo>
                  <a:cubicBezTo>
                    <a:pt x="12563" y="5745"/>
                    <a:pt x="13637" y="5190"/>
                    <a:pt x="13708" y="4492"/>
                  </a:cubicBezTo>
                  <a:cubicBezTo>
                    <a:pt x="13780" y="3776"/>
                    <a:pt x="12939" y="2702"/>
                    <a:pt x="12939" y="2702"/>
                  </a:cubicBezTo>
                  <a:cubicBezTo>
                    <a:pt x="12545" y="1700"/>
                    <a:pt x="11829" y="788"/>
                    <a:pt x="10845" y="340"/>
                  </a:cubicBezTo>
                  <a:cubicBezTo>
                    <a:pt x="10348" y="103"/>
                    <a:pt x="9806" y="0"/>
                    <a:pt x="9256" y="0"/>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7" name="Google Shape;887;p42"/>
            <p:cNvSpPr/>
            <p:nvPr/>
          </p:nvSpPr>
          <p:spPr>
            <a:xfrm>
              <a:off x="6891897" y="2953493"/>
              <a:ext cx="207012" cy="217515"/>
            </a:xfrm>
            <a:custGeom>
              <a:avLst/>
              <a:gdLst/>
              <a:ahLst/>
              <a:cxnLst/>
              <a:rect l="l" t="t" r="r" b="b"/>
              <a:pathLst>
                <a:path w="1774" h="1864" extrusionOk="0">
                  <a:moveTo>
                    <a:pt x="156" y="0"/>
                  </a:moveTo>
                  <a:cubicBezTo>
                    <a:pt x="76" y="0"/>
                    <a:pt x="0" y="114"/>
                    <a:pt x="83" y="197"/>
                  </a:cubicBezTo>
                  <a:lnTo>
                    <a:pt x="1550" y="1825"/>
                  </a:lnTo>
                  <a:cubicBezTo>
                    <a:pt x="1573" y="1852"/>
                    <a:pt x="1599" y="1863"/>
                    <a:pt x="1625" y="1863"/>
                  </a:cubicBezTo>
                  <a:cubicBezTo>
                    <a:pt x="1704" y="1863"/>
                    <a:pt x="1774" y="1763"/>
                    <a:pt x="1693" y="1682"/>
                  </a:cubicBezTo>
                  <a:cubicBezTo>
                    <a:pt x="1210" y="1127"/>
                    <a:pt x="727" y="573"/>
                    <a:pt x="226" y="36"/>
                  </a:cubicBezTo>
                  <a:cubicBezTo>
                    <a:pt x="205" y="11"/>
                    <a:pt x="181" y="0"/>
                    <a:pt x="156"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8" name="Google Shape;888;p42"/>
            <p:cNvSpPr/>
            <p:nvPr/>
          </p:nvSpPr>
          <p:spPr>
            <a:xfrm>
              <a:off x="6895281" y="3063067"/>
              <a:ext cx="98255" cy="89620"/>
            </a:xfrm>
            <a:custGeom>
              <a:avLst/>
              <a:gdLst/>
              <a:ahLst/>
              <a:cxnLst/>
              <a:rect l="l" t="t" r="r" b="b"/>
              <a:pathLst>
                <a:path w="842" h="768" extrusionOk="0">
                  <a:moveTo>
                    <a:pt x="125" y="0"/>
                  </a:moveTo>
                  <a:cubicBezTo>
                    <a:pt x="99" y="0"/>
                    <a:pt x="72" y="9"/>
                    <a:pt x="54" y="27"/>
                  </a:cubicBezTo>
                  <a:cubicBezTo>
                    <a:pt x="0" y="81"/>
                    <a:pt x="0" y="152"/>
                    <a:pt x="54" y="188"/>
                  </a:cubicBezTo>
                  <a:cubicBezTo>
                    <a:pt x="215" y="403"/>
                    <a:pt x="430" y="600"/>
                    <a:pt x="662" y="761"/>
                  </a:cubicBezTo>
                  <a:cubicBezTo>
                    <a:pt x="677" y="766"/>
                    <a:pt x="692" y="768"/>
                    <a:pt x="708" y="768"/>
                  </a:cubicBezTo>
                  <a:cubicBezTo>
                    <a:pt x="751" y="768"/>
                    <a:pt x="792" y="751"/>
                    <a:pt x="805" y="725"/>
                  </a:cubicBezTo>
                  <a:cubicBezTo>
                    <a:pt x="841" y="654"/>
                    <a:pt x="823" y="600"/>
                    <a:pt x="770" y="564"/>
                  </a:cubicBezTo>
                  <a:lnTo>
                    <a:pt x="734" y="528"/>
                  </a:lnTo>
                  <a:lnTo>
                    <a:pt x="716" y="528"/>
                  </a:lnTo>
                  <a:cubicBezTo>
                    <a:pt x="716" y="528"/>
                    <a:pt x="680" y="510"/>
                    <a:pt x="698" y="510"/>
                  </a:cubicBezTo>
                  <a:lnTo>
                    <a:pt x="680" y="510"/>
                  </a:lnTo>
                  <a:lnTo>
                    <a:pt x="662" y="492"/>
                  </a:lnTo>
                  <a:lnTo>
                    <a:pt x="627" y="457"/>
                  </a:lnTo>
                  <a:cubicBezTo>
                    <a:pt x="573" y="421"/>
                    <a:pt x="519" y="367"/>
                    <a:pt x="483" y="331"/>
                  </a:cubicBezTo>
                  <a:cubicBezTo>
                    <a:pt x="376" y="242"/>
                    <a:pt x="287" y="135"/>
                    <a:pt x="197" y="27"/>
                  </a:cubicBezTo>
                  <a:cubicBezTo>
                    <a:pt x="179" y="9"/>
                    <a:pt x="152" y="0"/>
                    <a:pt x="125"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9" name="Google Shape;889;p42"/>
            <p:cNvSpPr/>
            <p:nvPr/>
          </p:nvSpPr>
          <p:spPr>
            <a:xfrm>
              <a:off x="7008007" y="2166639"/>
              <a:ext cx="351711" cy="463269"/>
            </a:xfrm>
            <a:custGeom>
              <a:avLst/>
              <a:gdLst/>
              <a:ahLst/>
              <a:cxnLst/>
              <a:rect l="l" t="t" r="r" b="b"/>
              <a:pathLst>
                <a:path w="3014" h="3970" extrusionOk="0">
                  <a:moveTo>
                    <a:pt x="2264" y="1"/>
                  </a:moveTo>
                  <a:cubicBezTo>
                    <a:pt x="1825" y="1"/>
                    <a:pt x="1391" y="152"/>
                    <a:pt x="1038" y="444"/>
                  </a:cubicBezTo>
                  <a:cubicBezTo>
                    <a:pt x="537" y="909"/>
                    <a:pt x="215" y="1535"/>
                    <a:pt x="108" y="2215"/>
                  </a:cubicBezTo>
                  <a:cubicBezTo>
                    <a:pt x="18" y="2752"/>
                    <a:pt x="1" y="3307"/>
                    <a:pt x="36" y="3862"/>
                  </a:cubicBezTo>
                  <a:cubicBezTo>
                    <a:pt x="36" y="3933"/>
                    <a:pt x="94" y="3969"/>
                    <a:pt x="153" y="3969"/>
                  </a:cubicBezTo>
                  <a:cubicBezTo>
                    <a:pt x="211" y="3969"/>
                    <a:pt x="269" y="3933"/>
                    <a:pt x="269" y="3862"/>
                  </a:cubicBezTo>
                  <a:cubicBezTo>
                    <a:pt x="197" y="2913"/>
                    <a:pt x="269" y="1858"/>
                    <a:pt x="824" y="1034"/>
                  </a:cubicBezTo>
                  <a:cubicBezTo>
                    <a:pt x="1021" y="730"/>
                    <a:pt x="1307" y="480"/>
                    <a:pt x="1647" y="336"/>
                  </a:cubicBezTo>
                  <a:cubicBezTo>
                    <a:pt x="1848" y="269"/>
                    <a:pt x="2060" y="233"/>
                    <a:pt x="2273" y="233"/>
                  </a:cubicBezTo>
                  <a:cubicBezTo>
                    <a:pt x="2458" y="233"/>
                    <a:pt x="2645" y="260"/>
                    <a:pt x="2828" y="319"/>
                  </a:cubicBezTo>
                  <a:cubicBezTo>
                    <a:pt x="2839" y="321"/>
                    <a:pt x="2849" y="323"/>
                    <a:pt x="2859" y="323"/>
                  </a:cubicBezTo>
                  <a:cubicBezTo>
                    <a:pt x="2978" y="323"/>
                    <a:pt x="3014" y="137"/>
                    <a:pt x="2882" y="104"/>
                  </a:cubicBezTo>
                  <a:cubicBezTo>
                    <a:pt x="2680" y="35"/>
                    <a:pt x="2472" y="1"/>
                    <a:pt x="2264"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0" name="Google Shape;890;p42"/>
            <p:cNvSpPr/>
            <p:nvPr/>
          </p:nvSpPr>
          <p:spPr>
            <a:xfrm>
              <a:off x="6957945" y="1959394"/>
              <a:ext cx="281929" cy="342609"/>
            </a:xfrm>
            <a:custGeom>
              <a:avLst/>
              <a:gdLst/>
              <a:ahLst/>
              <a:cxnLst/>
              <a:rect l="l" t="t" r="r" b="b"/>
              <a:pathLst>
                <a:path w="2416" h="2936" extrusionOk="0">
                  <a:moveTo>
                    <a:pt x="841" y="1"/>
                  </a:moveTo>
                  <a:cubicBezTo>
                    <a:pt x="54" y="931"/>
                    <a:pt x="0" y="1951"/>
                    <a:pt x="179" y="2936"/>
                  </a:cubicBezTo>
                  <a:cubicBezTo>
                    <a:pt x="304" y="2864"/>
                    <a:pt x="447" y="2792"/>
                    <a:pt x="573" y="2739"/>
                  </a:cubicBezTo>
                  <a:cubicBezTo>
                    <a:pt x="805" y="2631"/>
                    <a:pt x="1038" y="2578"/>
                    <a:pt x="1271" y="2560"/>
                  </a:cubicBezTo>
                  <a:cubicBezTo>
                    <a:pt x="1306" y="2560"/>
                    <a:pt x="1342" y="2561"/>
                    <a:pt x="1377" y="2561"/>
                  </a:cubicBezTo>
                  <a:cubicBezTo>
                    <a:pt x="1481" y="2561"/>
                    <a:pt x="1575" y="2551"/>
                    <a:pt x="1629" y="2470"/>
                  </a:cubicBezTo>
                  <a:cubicBezTo>
                    <a:pt x="1682" y="2381"/>
                    <a:pt x="1682" y="2256"/>
                    <a:pt x="1629" y="2166"/>
                  </a:cubicBezTo>
                  <a:cubicBezTo>
                    <a:pt x="1575" y="1987"/>
                    <a:pt x="1521" y="1808"/>
                    <a:pt x="1450" y="1629"/>
                  </a:cubicBezTo>
                  <a:cubicBezTo>
                    <a:pt x="1772" y="1540"/>
                    <a:pt x="2058" y="1343"/>
                    <a:pt x="2273" y="1075"/>
                  </a:cubicBezTo>
                  <a:cubicBezTo>
                    <a:pt x="2362" y="913"/>
                    <a:pt x="2416" y="735"/>
                    <a:pt x="2416" y="538"/>
                  </a:cubicBezTo>
                  <a:cubicBezTo>
                    <a:pt x="1933" y="269"/>
                    <a:pt x="1396" y="72"/>
                    <a:pt x="841"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1" name="Google Shape;891;p42"/>
            <p:cNvSpPr/>
            <p:nvPr/>
          </p:nvSpPr>
          <p:spPr>
            <a:xfrm>
              <a:off x="6774154" y="1944807"/>
              <a:ext cx="413558" cy="1142420"/>
            </a:xfrm>
            <a:custGeom>
              <a:avLst/>
              <a:gdLst/>
              <a:ahLst/>
              <a:cxnLst/>
              <a:rect l="l" t="t" r="r" b="b"/>
              <a:pathLst>
                <a:path w="3544" h="9790" extrusionOk="0">
                  <a:moveTo>
                    <a:pt x="2362" y="1"/>
                  </a:moveTo>
                  <a:lnTo>
                    <a:pt x="1808" y="1396"/>
                  </a:lnTo>
                  <a:cubicBezTo>
                    <a:pt x="1432" y="2237"/>
                    <a:pt x="1110" y="3078"/>
                    <a:pt x="823" y="3937"/>
                  </a:cubicBezTo>
                  <a:cubicBezTo>
                    <a:pt x="716" y="4295"/>
                    <a:pt x="609" y="4671"/>
                    <a:pt x="519" y="5047"/>
                  </a:cubicBezTo>
                  <a:cubicBezTo>
                    <a:pt x="251" y="6371"/>
                    <a:pt x="72" y="7713"/>
                    <a:pt x="0" y="9073"/>
                  </a:cubicBezTo>
                  <a:lnTo>
                    <a:pt x="18" y="9789"/>
                  </a:lnTo>
                  <a:cubicBezTo>
                    <a:pt x="72" y="9288"/>
                    <a:pt x="179" y="8787"/>
                    <a:pt x="340" y="8322"/>
                  </a:cubicBezTo>
                  <a:cubicBezTo>
                    <a:pt x="734" y="6980"/>
                    <a:pt x="1396" y="5727"/>
                    <a:pt x="2022" y="4474"/>
                  </a:cubicBezTo>
                  <a:cubicBezTo>
                    <a:pt x="2076" y="4421"/>
                    <a:pt x="2094" y="4331"/>
                    <a:pt x="2076" y="4260"/>
                  </a:cubicBezTo>
                  <a:cubicBezTo>
                    <a:pt x="2058" y="4224"/>
                    <a:pt x="2040" y="4188"/>
                    <a:pt x="2005" y="4152"/>
                  </a:cubicBezTo>
                  <a:cubicBezTo>
                    <a:pt x="1861" y="4009"/>
                    <a:pt x="1682" y="3937"/>
                    <a:pt x="1486" y="3937"/>
                  </a:cubicBezTo>
                  <a:cubicBezTo>
                    <a:pt x="2053" y="3507"/>
                    <a:pt x="2737" y="3292"/>
                    <a:pt x="3457" y="3292"/>
                  </a:cubicBezTo>
                  <a:cubicBezTo>
                    <a:pt x="3486" y="3292"/>
                    <a:pt x="3515" y="3293"/>
                    <a:pt x="3544" y="3293"/>
                  </a:cubicBezTo>
                  <a:cubicBezTo>
                    <a:pt x="3365" y="2774"/>
                    <a:pt x="3204" y="2273"/>
                    <a:pt x="3042" y="1754"/>
                  </a:cubicBezTo>
                  <a:cubicBezTo>
                    <a:pt x="2917" y="1361"/>
                    <a:pt x="2792" y="985"/>
                    <a:pt x="2685" y="591"/>
                  </a:cubicBezTo>
                  <a:lnTo>
                    <a:pt x="2362" y="1"/>
                  </a:ln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2" name="Google Shape;892;p42"/>
            <p:cNvSpPr/>
            <p:nvPr/>
          </p:nvSpPr>
          <p:spPr>
            <a:xfrm>
              <a:off x="6870192" y="1946908"/>
              <a:ext cx="284146" cy="463736"/>
            </a:xfrm>
            <a:custGeom>
              <a:avLst/>
              <a:gdLst/>
              <a:ahLst/>
              <a:cxnLst/>
              <a:rect l="l" t="t" r="r" b="b"/>
              <a:pathLst>
                <a:path w="2435" h="3974" extrusionOk="0">
                  <a:moveTo>
                    <a:pt x="1539" y="0"/>
                  </a:moveTo>
                  <a:lnTo>
                    <a:pt x="985" y="1396"/>
                  </a:lnTo>
                  <a:cubicBezTo>
                    <a:pt x="609" y="2219"/>
                    <a:pt x="287" y="3060"/>
                    <a:pt x="0" y="3937"/>
                  </a:cubicBezTo>
                  <a:lnTo>
                    <a:pt x="0" y="3973"/>
                  </a:lnTo>
                  <a:lnTo>
                    <a:pt x="90" y="3955"/>
                  </a:lnTo>
                  <a:cubicBezTo>
                    <a:pt x="233" y="3776"/>
                    <a:pt x="394" y="3597"/>
                    <a:pt x="555" y="3418"/>
                  </a:cubicBezTo>
                  <a:cubicBezTo>
                    <a:pt x="627" y="3311"/>
                    <a:pt x="734" y="3222"/>
                    <a:pt x="842" y="3132"/>
                  </a:cubicBezTo>
                  <a:cubicBezTo>
                    <a:pt x="985" y="3007"/>
                    <a:pt x="1164" y="2917"/>
                    <a:pt x="1343" y="2846"/>
                  </a:cubicBezTo>
                  <a:cubicBezTo>
                    <a:pt x="1557" y="2756"/>
                    <a:pt x="1790" y="2703"/>
                    <a:pt x="2041" y="2685"/>
                  </a:cubicBezTo>
                  <a:cubicBezTo>
                    <a:pt x="2072" y="2685"/>
                    <a:pt x="2105" y="2686"/>
                    <a:pt x="2139" y="2686"/>
                  </a:cubicBezTo>
                  <a:cubicBezTo>
                    <a:pt x="2241" y="2686"/>
                    <a:pt x="2345" y="2676"/>
                    <a:pt x="2398" y="2595"/>
                  </a:cubicBezTo>
                  <a:cubicBezTo>
                    <a:pt x="2434" y="2488"/>
                    <a:pt x="2434" y="2363"/>
                    <a:pt x="2381" y="2273"/>
                  </a:cubicBezTo>
                  <a:cubicBezTo>
                    <a:pt x="2327" y="2094"/>
                    <a:pt x="2255" y="1915"/>
                    <a:pt x="2202" y="1736"/>
                  </a:cubicBezTo>
                  <a:lnTo>
                    <a:pt x="2219" y="1736"/>
                  </a:lnTo>
                  <a:cubicBezTo>
                    <a:pt x="2094" y="1343"/>
                    <a:pt x="1969" y="967"/>
                    <a:pt x="1862" y="573"/>
                  </a:cubicBezTo>
                  <a:lnTo>
                    <a:pt x="1539" y="0"/>
                  </a:ln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3" name="Google Shape;893;p42"/>
            <p:cNvSpPr/>
            <p:nvPr/>
          </p:nvSpPr>
          <p:spPr>
            <a:xfrm>
              <a:off x="6504242" y="2067917"/>
              <a:ext cx="65348" cy="165003"/>
            </a:xfrm>
            <a:custGeom>
              <a:avLst/>
              <a:gdLst/>
              <a:ahLst/>
              <a:cxnLst/>
              <a:rect l="l" t="t" r="r" b="b"/>
              <a:pathLst>
                <a:path w="560" h="1414" extrusionOk="0">
                  <a:moveTo>
                    <a:pt x="71" y="0"/>
                  </a:moveTo>
                  <a:cubicBezTo>
                    <a:pt x="31" y="0"/>
                    <a:pt x="0" y="51"/>
                    <a:pt x="41" y="91"/>
                  </a:cubicBezTo>
                  <a:cubicBezTo>
                    <a:pt x="184" y="252"/>
                    <a:pt x="309" y="449"/>
                    <a:pt x="345" y="663"/>
                  </a:cubicBezTo>
                  <a:cubicBezTo>
                    <a:pt x="434" y="878"/>
                    <a:pt x="398" y="1129"/>
                    <a:pt x="255" y="1308"/>
                  </a:cubicBezTo>
                  <a:cubicBezTo>
                    <a:pt x="213" y="1350"/>
                    <a:pt x="259" y="1414"/>
                    <a:pt x="307" y="1414"/>
                  </a:cubicBezTo>
                  <a:cubicBezTo>
                    <a:pt x="320" y="1414"/>
                    <a:pt x="333" y="1409"/>
                    <a:pt x="345" y="1397"/>
                  </a:cubicBezTo>
                  <a:cubicBezTo>
                    <a:pt x="506" y="1200"/>
                    <a:pt x="560" y="914"/>
                    <a:pt x="470" y="681"/>
                  </a:cubicBezTo>
                  <a:cubicBezTo>
                    <a:pt x="416" y="431"/>
                    <a:pt x="291" y="198"/>
                    <a:pt x="112" y="19"/>
                  </a:cubicBezTo>
                  <a:cubicBezTo>
                    <a:pt x="99" y="6"/>
                    <a:pt x="84" y="0"/>
                    <a:pt x="71" y="0"/>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4" name="Google Shape;894;p42"/>
            <p:cNvSpPr/>
            <p:nvPr/>
          </p:nvSpPr>
          <p:spPr>
            <a:xfrm>
              <a:off x="6654193" y="2096974"/>
              <a:ext cx="80401" cy="36992"/>
            </a:xfrm>
            <a:custGeom>
              <a:avLst/>
              <a:gdLst/>
              <a:ahLst/>
              <a:cxnLst/>
              <a:rect l="l" t="t" r="r" b="b"/>
              <a:pathLst>
                <a:path w="689" h="317" extrusionOk="0">
                  <a:moveTo>
                    <a:pt x="562" y="1"/>
                  </a:moveTo>
                  <a:cubicBezTo>
                    <a:pt x="369" y="1"/>
                    <a:pt x="191" y="87"/>
                    <a:pt x="44" y="218"/>
                  </a:cubicBezTo>
                  <a:cubicBezTo>
                    <a:pt x="0" y="261"/>
                    <a:pt x="51" y="317"/>
                    <a:pt x="101" y="317"/>
                  </a:cubicBezTo>
                  <a:cubicBezTo>
                    <a:pt x="112" y="317"/>
                    <a:pt x="123" y="314"/>
                    <a:pt x="134" y="307"/>
                  </a:cubicBezTo>
                  <a:lnTo>
                    <a:pt x="134" y="289"/>
                  </a:lnTo>
                  <a:cubicBezTo>
                    <a:pt x="259" y="164"/>
                    <a:pt x="438" y="110"/>
                    <a:pt x="617" y="110"/>
                  </a:cubicBezTo>
                  <a:cubicBezTo>
                    <a:pt x="688" y="110"/>
                    <a:pt x="688" y="3"/>
                    <a:pt x="617" y="3"/>
                  </a:cubicBezTo>
                  <a:cubicBezTo>
                    <a:pt x="598" y="1"/>
                    <a:pt x="580" y="1"/>
                    <a:pt x="562" y="1"/>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5" name="Google Shape;895;p42"/>
            <p:cNvSpPr/>
            <p:nvPr/>
          </p:nvSpPr>
          <p:spPr>
            <a:xfrm>
              <a:off x="6460949" y="2073402"/>
              <a:ext cx="52978" cy="36291"/>
            </a:xfrm>
            <a:custGeom>
              <a:avLst/>
              <a:gdLst/>
              <a:ahLst/>
              <a:cxnLst/>
              <a:rect l="l" t="t" r="r" b="b"/>
              <a:pathLst>
                <a:path w="454" h="311" extrusionOk="0">
                  <a:moveTo>
                    <a:pt x="70" y="1"/>
                  </a:moveTo>
                  <a:cubicBezTo>
                    <a:pt x="52" y="1"/>
                    <a:pt x="31" y="13"/>
                    <a:pt x="18" y="26"/>
                  </a:cubicBezTo>
                  <a:cubicBezTo>
                    <a:pt x="0" y="62"/>
                    <a:pt x="0" y="80"/>
                    <a:pt x="36" y="98"/>
                  </a:cubicBezTo>
                  <a:lnTo>
                    <a:pt x="72" y="133"/>
                  </a:lnTo>
                  <a:cubicBezTo>
                    <a:pt x="125" y="151"/>
                    <a:pt x="179" y="187"/>
                    <a:pt x="233" y="205"/>
                  </a:cubicBezTo>
                  <a:lnTo>
                    <a:pt x="304" y="259"/>
                  </a:lnTo>
                  <a:lnTo>
                    <a:pt x="322" y="276"/>
                  </a:lnTo>
                  <a:lnTo>
                    <a:pt x="340" y="294"/>
                  </a:lnTo>
                  <a:cubicBezTo>
                    <a:pt x="348" y="306"/>
                    <a:pt x="358" y="311"/>
                    <a:pt x="369" y="311"/>
                  </a:cubicBezTo>
                  <a:cubicBezTo>
                    <a:pt x="408" y="311"/>
                    <a:pt x="454" y="247"/>
                    <a:pt x="412" y="205"/>
                  </a:cubicBezTo>
                  <a:cubicBezTo>
                    <a:pt x="322" y="133"/>
                    <a:pt x="215" y="62"/>
                    <a:pt x="89" y="8"/>
                  </a:cubicBezTo>
                  <a:cubicBezTo>
                    <a:pt x="84" y="3"/>
                    <a:pt x="77" y="1"/>
                    <a:pt x="70" y="1"/>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6" name="Google Shape;896;p42"/>
            <p:cNvSpPr/>
            <p:nvPr/>
          </p:nvSpPr>
          <p:spPr>
            <a:xfrm>
              <a:off x="6525597" y="2212265"/>
              <a:ext cx="104556" cy="71766"/>
            </a:xfrm>
            <a:custGeom>
              <a:avLst/>
              <a:gdLst/>
              <a:ahLst/>
              <a:cxnLst/>
              <a:rect l="l" t="t" r="r" b="b"/>
              <a:pathLst>
                <a:path w="896" h="615" extrusionOk="0">
                  <a:moveTo>
                    <a:pt x="147" y="0"/>
                  </a:moveTo>
                  <a:cubicBezTo>
                    <a:pt x="134" y="0"/>
                    <a:pt x="120" y="5"/>
                    <a:pt x="108" y="17"/>
                  </a:cubicBezTo>
                  <a:lnTo>
                    <a:pt x="126" y="17"/>
                  </a:lnTo>
                  <a:cubicBezTo>
                    <a:pt x="37" y="89"/>
                    <a:pt x="1" y="214"/>
                    <a:pt x="37" y="321"/>
                  </a:cubicBezTo>
                  <a:cubicBezTo>
                    <a:pt x="72" y="429"/>
                    <a:pt x="162" y="518"/>
                    <a:pt x="269" y="572"/>
                  </a:cubicBezTo>
                  <a:cubicBezTo>
                    <a:pt x="338" y="601"/>
                    <a:pt x="413" y="615"/>
                    <a:pt x="486" y="615"/>
                  </a:cubicBezTo>
                  <a:cubicBezTo>
                    <a:pt x="547" y="615"/>
                    <a:pt x="607" y="606"/>
                    <a:pt x="663" y="590"/>
                  </a:cubicBezTo>
                  <a:cubicBezTo>
                    <a:pt x="770" y="536"/>
                    <a:pt x="860" y="446"/>
                    <a:pt x="896" y="339"/>
                  </a:cubicBezTo>
                  <a:cubicBezTo>
                    <a:pt x="896" y="296"/>
                    <a:pt x="863" y="272"/>
                    <a:pt x="833" y="272"/>
                  </a:cubicBezTo>
                  <a:cubicBezTo>
                    <a:pt x="813" y="272"/>
                    <a:pt x="795" y="282"/>
                    <a:pt x="788" y="303"/>
                  </a:cubicBezTo>
                  <a:cubicBezTo>
                    <a:pt x="751" y="439"/>
                    <a:pt x="620" y="498"/>
                    <a:pt x="490" y="498"/>
                  </a:cubicBezTo>
                  <a:cubicBezTo>
                    <a:pt x="431" y="498"/>
                    <a:pt x="373" y="487"/>
                    <a:pt x="323" y="464"/>
                  </a:cubicBezTo>
                  <a:cubicBezTo>
                    <a:pt x="233" y="429"/>
                    <a:pt x="180" y="375"/>
                    <a:pt x="144" y="303"/>
                  </a:cubicBezTo>
                  <a:cubicBezTo>
                    <a:pt x="108" y="232"/>
                    <a:pt x="126" y="142"/>
                    <a:pt x="198" y="89"/>
                  </a:cubicBezTo>
                  <a:cubicBezTo>
                    <a:pt x="239" y="61"/>
                    <a:pt x="194" y="0"/>
                    <a:pt x="147" y="0"/>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7" name="Google Shape;897;p42"/>
            <p:cNvSpPr/>
            <p:nvPr/>
          </p:nvSpPr>
          <p:spPr>
            <a:xfrm>
              <a:off x="6617551" y="2203980"/>
              <a:ext cx="50178" cy="64648"/>
            </a:xfrm>
            <a:custGeom>
              <a:avLst/>
              <a:gdLst/>
              <a:ahLst/>
              <a:cxnLst/>
              <a:rect l="l" t="t" r="r" b="b"/>
              <a:pathLst>
                <a:path w="430" h="554" extrusionOk="0">
                  <a:moveTo>
                    <a:pt x="209" y="1"/>
                  </a:moveTo>
                  <a:cubicBezTo>
                    <a:pt x="169" y="1"/>
                    <a:pt x="137" y="40"/>
                    <a:pt x="161" y="88"/>
                  </a:cubicBezTo>
                  <a:cubicBezTo>
                    <a:pt x="197" y="142"/>
                    <a:pt x="215" y="177"/>
                    <a:pt x="251" y="231"/>
                  </a:cubicBezTo>
                  <a:lnTo>
                    <a:pt x="286" y="303"/>
                  </a:lnTo>
                  <a:cubicBezTo>
                    <a:pt x="286" y="321"/>
                    <a:pt x="286" y="321"/>
                    <a:pt x="304" y="339"/>
                  </a:cubicBezTo>
                  <a:cubicBezTo>
                    <a:pt x="233" y="392"/>
                    <a:pt x="143" y="428"/>
                    <a:pt x="54" y="446"/>
                  </a:cubicBezTo>
                  <a:cubicBezTo>
                    <a:pt x="36" y="446"/>
                    <a:pt x="0" y="464"/>
                    <a:pt x="0" y="500"/>
                  </a:cubicBezTo>
                  <a:cubicBezTo>
                    <a:pt x="0" y="517"/>
                    <a:pt x="36" y="553"/>
                    <a:pt x="54" y="553"/>
                  </a:cubicBezTo>
                  <a:cubicBezTo>
                    <a:pt x="125" y="553"/>
                    <a:pt x="179" y="535"/>
                    <a:pt x="251" y="500"/>
                  </a:cubicBezTo>
                  <a:cubicBezTo>
                    <a:pt x="304" y="482"/>
                    <a:pt x="358" y="446"/>
                    <a:pt x="394" y="392"/>
                  </a:cubicBezTo>
                  <a:cubicBezTo>
                    <a:pt x="430" y="339"/>
                    <a:pt x="394" y="267"/>
                    <a:pt x="358" y="213"/>
                  </a:cubicBezTo>
                  <a:lnTo>
                    <a:pt x="269" y="34"/>
                  </a:lnTo>
                  <a:cubicBezTo>
                    <a:pt x="251" y="10"/>
                    <a:pt x="229" y="1"/>
                    <a:pt x="209" y="1"/>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8" name="Google Shape;898;p42"/>
            <p:cNvSpPr/>
            <p:nvPr/>
          </p:nvSpPr>
          <p:spPr>
            <a:xfrm>
              <a:off x="6926555" y="1804894"/>
              <a:ext cx="75267" cy="52278"/>
            </a:xfrm>
            <a:custGeom>
              <a:avLst/>
              <a:gdLst/>
              <a:ahLst/>
              <a:cxnLst/>
              <a:rect l="l" t="t" r="r" b="b"/>
              <a:pathLst>
                <a:path w="645" h="448" extrusionOk="0">
                  <a:moveTo>
                    <a:pt x="305" y="1"/>
                  </a:moveTo>
                  <a:cubicBezTo>
                    <a:pt x="1" y="1"/>
                    <a:pt x="1" y="448"/>
                    <a:pt x="305" y="448"/>
                  </a:cubicBezTo>
                  <a:lnTo>
                    <a:pt x="341" y="448"/>
                  </a:lnTo>
                  <a:cubicBezTo>
                    <a:pt x="645" y="448"/>
                    <a:pt x="645" y="1"/>
                    <a:pt x="341" y="1"/>
                  </a:cubicBezTo>
                  <a:close/>
                </a:path>
              </a:pathLst>
            </a:custGeom>
            <a:solidFill>
              <a:srgbClr val="C1925E"/>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9" name="Google Shape;899;p42"/>
            <p:cNvSpPr/>
            <p:nvPr/>
          </p:nvSpPr>
          <p:spPr>
            <a:xfrm>
              <a:off x="7060169" y="1830449"/>
              <a:ext cx="52395" cy="55429"/>
            </a:xfrm>
            <a:custGeom>
              <a:avLst/>
              <a:gdLst/>
              <a:ahLst/>
              <a:cxnLst/>
              <a:rect l="l" t="t" r="r" b="b"/>
              <a:pathLst>
                <a:path w="449" h="475" extrusionOk="0">
                  <a:moveTo>
                    <a:pt x="225" y="1"/>
                  </a:moveTo>
                  <a:cubicBezTo>
                    <a:pt x="113" y="1"/>
                    <a:pt x="1" y="77"/>
                    <a:pt x="1" y="229"/>
                  </a:cubicBezTo>
                  <a:lnTo>
                    <a:pt x="1" y="247"/>
                  </a:lnTo>
                  <a:cubicBezTo>
                    <a:pt x="1" y="399"/>
                    <a:pt x="113" y="475"/>
                    <a:pt x="225" y="475"/>
                  </a:cubicBezTo>
                  <a:cubicBezTo>
                    <a:pt x="336" y="475"/>
                    <a:pt x="448" y="399"/>
                    <a:pt x="448" y="247"/>
                  </a:cubicBezTo>
                  <a:lnTo>
                    <a:pt x="448" y="229"/>
                  </a:lnTo>
                  <a:cubicBezTo>
                    <a:pt x="448" y="77"/>
                    <a:pt x="336" y="1"/>
                    <a:pt x="225" y="1"/>
                  </a:cubicBezTo>
                  <a:close/>
                </a:path>
              </a:pathLst>
            </a:custGeom>
            <a:solidFill>
              <a:srgbClr val="C1925E"/>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0" name="Google Shape;900;p42"/>
            <p:cNvSpPr/>
            <p:nvPr/>
          </p:nvSpPr>
          <p:spPr>
            <a:xfrm>
              <a:off x="6229309" y="1957178"/>
              <a:ext cx="245988" cy="892931"/>
            </a:xfrm>
            <a:custGeom>
              <a:avLst/>
              <a:gdLst/>
              <a:ahLst/>
              <a:cxnLst/>
              <a:rect l="l" t="t" r="r" b="b"/>
              <a:pathLst>
                <a:path w="2108" h="7652" extrusionOk="0">
                  <a:moveTo>
                    <a:pt x="1923" y="1"/>
                  </a:moveTo>
                  <a:cubicBezTo>
                    <a:pt x="1688" y="1"/>
                    <a:pt x="1164" y="279"/>
                    <a:pt x="1164" y="279"/>
                  </a:cubicBezTo>
                  <a:lnTo>
                    <a:pt x="1" y="1389"/>
                  </a:lnTo>
                  <a:cubicBezTo>
                    <a:pt x="233" y="1872"/>
                    <a:pt x="430" y="2391"/>
                    <a:pt x="573" y="2910"/>
                  </a:cubicBezTo>
                  <a:cubicBezTo>
                    <a:pt x="591" y="2999"/>
                    <a:pt x="609" y="3089"/>
                    <a:pt x="573" y="3178"/>
                  </a:cubicBezTo>
                  <a:cubicBezTo>
                    <a:pt x="538" y="3321"/>
                    <a:pt x="377" y="3375"/>
                    <a:pt x="287" y="3482"/>
                  </a:cubicBezTo>
                  <a:cubicBezTo>
                    <a:pt x="198" y="3661"/>
                    <a:pt x="198" y="3876"/>
                    <a:pt x="269" y="4055"/>
                  </a:cubicBezTo>
                  <a:lnTo>
                    <a:pt x="967" y="6900"/>
                  </a:lnTo>
                  <a:lnTo>
                    <a:pt x="1218" y="7652"/>
                  </a:lnTo>
                  <a:cubicBezTo>
                    <a:pt x="1218" y="7652"/>
                    <a:pt x="931" y="1532"/>
                    <a:pt x="1772" y="530"/>
                  </a:cubicBezTo>
                  <a:cubicBezTo>
                    <a:pt x="2108" y="123"/>
                    <a:pt x="2079" y="1"/>
                    <a:pt x="1923"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1" name="Google Shape;901;p42"/>
            <p:cNvSpPr/>
            <p:nvPr/>
          </p:nvSpPr>
          <p:spPr>
            <a:xfrm>
              <a:off x="6776483" y="1941658"/>
              <a:ext cx="413558" cy="1142420"/>
            </a:xfrm>
            <a:custGeom>
              <a:avLst/>
              <a:gdLst/>
              <a:ahLst/>
              <a:cxnLst/>
              <a:rect l="l" t="t" r="r" b="b"/>
              <a:pathLst>
                <a:path w="3544" h="9790" extrusionOk="0">
                  <a:moveTo>
                    <a:pt x="2362" y="1"/>
                  </a:moveTo>
                  <a:lnTo>
                    <a:pt x="1808" y="1396"/>
                  </a:lnTo>
                  <a:cubicBezTo>
                    <a:pt x="1432" y="2237"/>
                    <a:pt x="1110" y="3078"/>
                    <a:pt x="823" y="3937"/>
                  </a:cubicBezTo>
                  <a:cubicBezTo>
                    <a:pt x="716" y="4295"/>
                    <a:pt x="609" y="4671"/>
                    <a:pt x="519" y="5047"/>
                  </a:cubicBezTo>
                  <a:cubicBezTo>
                    <a:pt x="251" y="6371"/>
                    <a:pt x="72" y="7713"/>
                    <a:pt x="0" y="9073"/>
                  </a:cubicBezTo>
                  <a:lnTo>
                    <a:pt x="18" y="9789"/>
                  </a:lnTo>
                  <a:cubicBezTo>
                    <a:pt x="72" y="9288"/>
                    <a:pt x="179" y="8787"/>
                    <a:pt x="340" y="8322"/>
                  </a:cubicBezTo>
                  <a:cubicBezTo>
                    <a:pt x="734" y="6980"/>
                    <a:pt x="1396" y="5727"/>
                    <a:pt x="2022" y="4474"/>
                  </a:cubicBezTo>
                  <a:cubicBezTo>
                    <a:pt x="2076" y="4421"/>
                    <a:pt x="2094" y="4331"/>
                    <a:pt x="2076" y="4260"/>
                  </a:cubicBezTo>
                  <a:cubicBezTo>
                    <a:pt x="2058" y="4224"/>
                    <a:pt x="2040" y="4188"/>
                    <a:pt x="2005" y="4152"/>
                  </a:cubicBezTo>
                  <a:cubicBezTo>
                    <a:pt x="1861" y="4009"/>
                    <a:pt x="1682" y="3937"/>
                    <a:pt x="1486" y="3937"/>
                  </a:cubicBezTo>
                  <a:cubicBezTo>
                    <a:pt x="2053" y="3507"/>
                    <a:pt x="2737" y="3292"/>
                    <a:pt x="3457" y="3292"/>
                  </a:cubicBezTo>
                  <a:cubicBezTo>
                    <a:pt x="3486" y="3292"/>
                    <a:pt x="3515" y="3293"/>
                    <a:pt x="3544" y="3293"/>
                  </a:cubicBezTo>
                  <a:cubicBezTo>
                    <a:pt x="3365" y="2774"/>
                    <a:pt x="3204" y="2273"/>
                    <a:pt x="3042" y="1754"/>
                  </a:cubicBezTo>
                  <a:cubicBezTo>
                    <a:pt x="2917" y="1361"/>
                    <a:pt x="2792" y="985"/>
                    <a:pt x="2685" y="591"/>
                  </a:cubicBezTo>
                  <a:lnTo>
                    <a:pt x="2362" y="1"/>
                  </a:ln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2" name="Google Shape;902;p42"/>
            <p:cNvSpPr/>
            <p:nvPr/>
          </p:nvSpPr>
          <p:spPr>
            <a:xfrm>
              <a:off x="6813829" y="2892586"/>
              <a:ext cx="459535" cy="498627"/>
            </a:xfrm>
            <a:custGeom>
              <a:avLst/>
              <a:gdLst/>
              <a:ahLst/>
              <a:cxnLst/>
              <a:rect l="l" t="t" r="r" b="b"/>
              <a:pathLst>
                <a:path w="3938" h="4273" extrusionOk="0">
                  <a:moveTo>
                    <a:pt x="877" y="0"/>
                  </a:moveTo>
                  <a:cubicBezTo>
                    <a:pt x="806" y="143"/>
                    <a:pt x="770" y="304"/>
                    <a:pt x="734" y="447"/>
                  </a:cubicBezTo>
                  <a:cubicBezTo>
                    <a:pt x="686" y="575"/>
                    <a:pt x="566" y="703"/>
                    <a:pt x="439" y="703"/>
                  </a:cubicBezTo>
                  <a:cubicBezTo>
                    <a:pt x="424" y="703"/>
                    <a:pt x="409" y="702"/>
                    <a:pt x="394" y="698"/>
                  </a:cubicBezTo>
                  <a:lnTo>
                    <a:pt x="394" y="698"/>
                  </a:lnTo>
                  <a:cubicBezTo>
                    <a:pt x="430" y="966"/>
                    <a:pt x="251" y="1217"/>
                    <a:pt x="0" y="1288"/>
                  </a:cubicBezTo>
                  <a:cubicBezTo>
                    <a:pt x="0" y="1360"/>
                    <a:pt x="36" y="1432"/>
                    <a:pt x="108" y="1467"/>
                  </a:cubicBezTo>
                  <a:lnTo>
                    <a:pt x="1861" y="3275"/>
                  </a:lnTo>
                  <a:lnTo>
                    <a:pt x="2649" y="3937"/>
                  </a:lnTo>
                  <a:cubicBezTo>
                    <a:pt x="2774" y="4044"/>
                    <a:pt x="2935" y="4134"/>
                    <a:pt x="3096" y="4205"/>
                  </a:cubicBezTo>
                  <a:cubicBezTo>
                    <a:pt x="3177" y="4250"/>
                    <a:pt x="3266" y="4272"/>
                    <a:pt x="3356" y="4272"/>
                  </a:cubicBezTo>
                  <a:cubicBezTo>
                    <a:pt x="3445" y="4272"/>
                    <a:pt x="3535" y="4250"/>
                    <a:pt x="3615" y="4205"/>
                  </a:cubicBezTo>
                  <a:cubicBezTo>
                    <a:pt x="3526" y="4152"/>
                    <a:pt x="3490" y="4044"/>
                    <a:pt x="3526" y="3937"/>
                  </a:cubicBezTo>
                  <a:cubicBezTo>
                    <a:pt x="3579" y="3847"/>
                    <a:pt x="3669" y="3776"/>
                    <a:pt x="3776" y="3776"/>
                  </a:cubicBezTo>
                  <a:cubicBezTo>
                    <a:pt x="3830" y="3758"/>
                    <a:pt x="3866" y="3776"/>
                    <a:pt x="3901" y="3722"/>
                  </a:cubicBezTo>
                  <a:cubicBezTo>
                    <a:pt x="3937" y="3669"/>
                    <a:pt x="3919" y="3597"/>
                    <a:pt x="3884" y="3543"/>
                  </a:cubicBezTo>
                  <a:cubicBezTo>
                    <a:pt x="3042" y="2237"/>
                    <a:pt x="2022" y="1038"/>
                    <a:pt x="877"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3" name="Google Shape;903;p42"/>
            <p:cNvSpPr/>
            <p:nvPr/>
          </p:nvSpPr>
          <p:spPr>
            <a:xfrm>
              <a:off x="5792647" y="2685807"/>
              <a:ext cx="382285" cy="302934"/>
            </a:xfrm>
            <a:custGeom>
              <a:avLst/>
              <a:gdLst/>
              <a:ahLst/>
              <a:cxnLst/>
              <a:rect l="l" t="t" r="r" b="b"/>
              <a:pathLst>
                <a:path w="3276" h="2596" extrusionOk="0">
                  <a:moveTo>
                    <a:pt x="860" y="0"/>
                  </a:moveTo>
                  <a:cubicBezTo>
                    <a:pt x="860" y="18"/>
                    <a:pt x="842" y="54"/>
                    <a:pt x="824" y="72"/>
                  </a:cubicBezTo>
                  <a:cubicBezTo>
                    <a:pt x="783" y="31"/>
                    <a:pt x="727" y="9"/>
                    <a:pt x="673" y="9"/>
                  </a:cubicBezTo>
                  <a:cubicBezTo>
                    <a:pt x="609" y="9"/>
                    <a:pt x="549" y="40"/>
                    <a:pt x="520" y="108"/>
                  </a:cubicBezTo>
                  <a:cubicBezTo>
                    <a:pt x="466" y="197"/>
                    <a:pt x="484" y="376"/>
                    <a:pt x="376" y="394"/>
                  </a:cubicBezTo>
                  <a:cubicBezTo>
                    <a:pt x="366" y="397"/>
                    <a:pt x="355" y="398"/>
                    <a:pt x="345" y="398"/>
                  </a:cubicBezTo>
                  <a:cubicBezTo>
                    <a:pt x="295" y="398"/>
                    <a:pt x="246" y="372"/>
                    <a:pt x="204" y="372"/>
                  </a:cubicBezTo>
                  <a:cubicBezTo>
                    <a:pt x="196" y="372"/>
                    <a:pt x="187" y="374"/>
                    <a:pt x="179" y="376"/>
                  </a:cubicBezTo>
                  <a:cubicBezTo>
                    <a:pt x="126" y="394"/>
                    <a:pt x="108" y="519"/>
                    <a:pt x="144" y="591"/>
                  </a:cubicBezTo>
                  <a:cubicBezTo>
                    <a:pt x="179" y="663"/>
                    <a:pt x="233" y="734"/>
                    <a:pt x="215" y="824"/>
                  </a:cubicBezTo>
                  <a:cubicBezTo>
                    <a:pt x="144" y="824"/>
                    <a:pt x="72" y="841"/>
                    <a:pt x="1" y="877"/>
                  </a:cubicBezTo>
                  <a:cubicBezTo>
                    <a:pt x="412" y="1557"/>
                    <a:pt x="1128" y="2058"/>
                    <a:pt x="1718" y="2595"/>
                  </a:cubicBezTo>
                  <a:lnTo>
                    <a:pt x="2792" y="2380"/>
                  </a:lnTo>
                  <a:lnTo>
                    <a:pt x="3275" y="2237"/>
                  </a:lnTo>
                  <a:lnTo>
                    <a:pt x="1844" y="985"/>
                  </a:lnTo>
                  <a:cubicBezTo>
                    <a:pt x="1486" y="698"/>
                    <a:pt x="1146" y="358"/>
                    <a:pt x="860"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4" name="Google Shape;904;p42"/>
            <p:cNvSpPr/>
            <p:nvPr/>
          </p:nvSpPr>
          <p:spPr>
            <a:xfrm>
              <a:off x="6153929" y="608450"/>
              <a:ext cx="1781311" cy="1596003"/>
            </a:xfrm>
            <a:custGeom>
              <a:avLst/>
              <a:gdLst/>
              <a:ahLst/>
              <a:cxnLst/>
              <a:rect l="l" t="t" r="r" b="b"/>
              <a:pathLst>
                <a:path w="15265" h="13677" extrusionOk="0">
                  <a:moveTo>
                    <a:pt x="5580" y="0"/>
                  </a:moveTo>
                  <a:cubicBezTo>
                    <a:pt x="4862" y="0"/>
                    <a:pt x="4143" y="390"/>
                    <a:pt x="3830" y="1234"/>
                  </a:cubicBezTo>
                  <a:cubicBezTo>
                    <a:pt x="3508" y="885"/>
                    <a:pt x="3073" y="711"/>
                    <a:pt x="2637" y="711"/>
                  </a:cubicBezTo>
                  <a:cubicBezTo>
                    <a:pt x="2223" y="711"/>
                    <a:pt x="1808" y="867"/>
                    <a:pt x="1486" y="1181"/>
                  </a:cubicBezTo>
                  <a:cubicBezTo>
                    <a:pt x="871" y="1795"/>
                    <a:pt x="843" y="2784"/>
                    <a:pt x="1432" y="3433"/>
                  </a:cubicBezTo>
                  <a:lnTo>
                    <a:pt x="1432" y="3433"/>
                  </a:lnTo>
                  <a:cubicBezTo>
                    <a:pt x="1315" y="3338"/>
                    <a:pt x="1168" y="3295"/>
                    <a:pt x="1015" y="3295"/>
                  </a:cubicBezTo>
                  <a:cubicBezTo>
                    <a:pt x="706" y="3295"/>
                    <a:pt x="376" y="3472"/>
                    <a:pt x="233" y="3758"/>
                  </a:cubicBezTo>
                  <a:cubicBezTo>
                    <a:pt x="0" y="4223"/>
                    <a:pt x="144" y="4778"/>
                    <a:pt x="412" y="5225"/>
                  </a:cubicBezTo>
                  <a:cubicBezTo>
                    <a:pt x="680" y="5655"/>
                    <a:pt x="1056" y="6030"/>
                    <a:pt x="1343" y="6442"/>
                  </a:cubicBezTo>
                  <a:cubicBezTo>
                    <a:pt x="1237" y="6326"/>
                    <a:pt x="1097" y="6275"/>
                    <a:pt x="951" y="6275"/>
                  </a:cubicBezTo>
                  <a:cubicBezTo>
                    <a:pt x="602" y="6275"/>
                    <a:pt x="217" y="6565"/>
                    <a:pt x="179" y="6943"/>
                  </a:cubicBezTo>
                  <a:cubicBezTo>
                    <a:pt x="108" y="7480"/>
                    <a:pt x="519" y="7963"/>
                    <a:pt x="1003" y="8196"/>
                  </a:cubicBezTo>
                  <a:cubicBezTo>
                    <a:pt x="1292" y="8341"/>
                    <a:pt x="1626" y="8413"/>
                    <a:pt x="1951" y="8413"/>
                  </a:cubicBezTo>
                  <a:cubicBezTo>
                    <a:pt x="1987" y="8413"/>
                    <a:pt x="2023" y="8412"/>
                    <a:pt x="2058" y="8410"/>
                  </a:cubicBezTo>
                  <a:lnTo>
                    <a:pt x="6604" y="12884"/>
                  </a:lnTo>
                  <a:cubicBezTo>
                    <a:pt x="7230" y="13260"/>
                    <a:pt x="7892" y="13636"/>
                    <a:pt x="8608" y="13672"/>
                  </a:cubicBezTo>
                  <a:cubicBezTo>
                    <a:pt x="8651" y="13675"/>
                    <a:pt x="8694" y="13676"/>
                    <a:pt x="8737" y="13676"/>
                  </a:cubicBezTo>
                  <a:cubicBezTo>
                    <a:pt x="9433" y="13676"/>
                    <a:pt x="10155" y="13272"/>
                    <a:pt x="10290" y="12598"/>
                  </a:cubicBezTo>
                  <a:cubicBezTo>
                    <a:pt x="10520" y="12660"/>
                    <a:pt x="10753" y="12691"/>
                    <a:pt x="10983" y="12691"/>
                  </a:cubicBezTo>
                  <a:cubicBezTo>
                    <a:pt x="11541" y="12691"/>
                    <a:pt x="12083" y="12511"/>
                    <a:pt x="12527" y="12168"/>
                  </a:cubicBezTo>
                  <a:cubicBezTo>
                    <a:pt x="12885" y="11918"/>
                    <a:pt x="13171" y="11524"/>
                    <a:pt x="13135" y="11095"/>
                  </a:cubicBezTo>
                  <a:cubicBezTo>
                    <a:pt x="13118" y="10884"/>
                    <a:pt x="12988" y="10686"/>
                    <a:pt x="12816" y="10564"/>
                  </a:cubicBezTo>
                  <a:lnTo>
                    <a:pt x="12816" y="10564"/>
                  </a:lnTo>
                  <a:cubicBezTo>
                    <a:pt x="14498" y="10474"/>
                    <a:pt x="15259" y="8088"/>
                    <a:pt x="13601" y="7122"/>
                  </a:cubicBezTo>
                  <a:cubicBezTo>
                    <a:pt x="14657" y="6943"/>
                    <a:pt x="15265" y="5619"/>
                    <a:pt x="14871" y="4617"/>
                  </a:cubicBezTo>
                  <a:cubicBezTo>
                    <a:pt x="14483" y="3671"/>
                    <a:pt x="13441" y="3107"/>
                    <a:pt x="12422" y="3107"/>
                  </a:cubicBezTo>
                  <a:cubicBezTo>
                    <a:pt x="12361" y="3107"/>
                    <a:pt x="12301" y="3109"/>
                    <a:pt x="12241" y="3113"/>
                  </a:cubicBezTo>
                  <a:cubicBezTo>
                    <a:pt x="12545" y="2809"/>
                    <a:pt x="12294" y="2290"/>
                    <a:pt x="12008" y="1986"/>
                  </a:cubicBezTo>
                  <a:cubicBezTo>
                    <a:pt x="11345" y="1361"/>
                    <a:pt x="10491" y="1041"/>
                    <a:pt x="9635" y="1041"/>
                  </a:cubicBezTo>
                  <a:cubicBezTo>
                    <a:pt x="8874" y="1041"/>
                    <a:pt x="8112" y="1293"/>
                    <a:pt x="7481" y="1807"/>
                  </a:cubicBezTo>
                  <a:cubicBezTo>
                    <a:pt x="7430" y="648"/>
                    <a:pt x="6506" y="0"/>
                    <a:pt x="5580"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5" name="Google Shape;905;p42"/>
            <p:cNvSpPr/>
            <p:nvPr/>
          </p:nvSpPr>
          <p:spPr>
            <a:xfrm>
              <a:off x="6354408" y="1733478"/>
              <a:ext cx="726761" cy="627105"/>
            </a:xfrm>
            <a:custGeom>
              <a:avLst/>
              <a:gdLst/>
              <a:ahLst/>
              <a:cxnLst/>
              <a:rect l="l" t="t" r="r" b="b"/>
              <a:pathLst>
                <a:path w="6228" h="5374" extrusionOk="0">
                  <a:moveTo>
                    <a:pt x="2225" y="1"/>
                  </a:moveTo>
                  <a:cubicBezTo>
                    <a:pt x="1477" y="1"/>
                    <a:pt x="729" y="78"/>
                    <a:pt x="0" y="237"/>
                  </a:cubicBezTo>
                  <a:lnTo>
                    <a:pt x="144" y="237"/>
                  </a:lnTo>
                  <a:cubicBezTo>
                    <a:pt x="72" y="1114"/>
                    <a:pt x="0" y="2008"/>
                    <a:pt x="394" y="2796"/>
                  </a:cubicBezTo>
                  <a:cubicBezTo>
                    <a:pt x="501" y="3404"/>
                    <a:pt x="734" y="3977"/>
                    <a:pt x="1092" y="4478"/>
                  </a:cubicBezTo>
                  <a:cubicBezTo>
                    <a:pt x="1486" y="5015"/>
                    <a:pt x="1969" y="5373"/>
                    <a:pt x="2380" y="5373"/>
                  </a:cubicBezTo>
                  <a:cubicBezTo>
                    <a:pt x="2404" y="5373"/>
                    <a:pt x="2428" y="5374"/>
                    <a:pt x="2452" y="5374"/>
                  </a:cubicBezTo>
                  <a:cubicBezTo>
                    <a:pt x="3087" y="5374"/>
                    <a:pt x="3687" y="5143"/>
                    <a:pt x="4170" y="4746"/>
                  </a:cubicBezTo>
                  <a:cubicBezTo>
                    <a:pt x="4564" y="4353"/>
                    <a:pt x="4922" y="3941"/>
                    <a:pt x="5226" y="3476"/>
                  </a:cubicBezTo>
                  <a:cubicBezTo>
                    <a:pt x="5798" y="2617"/>
                    <a:pt x="6156" y="1615"/>
                    <a:pt x="6228" y="577"/>
                  </a:cubicBezTo>
                  <a:cubicBezTo>
                    <a:pt x="6067" y="523"/>
                    <a:pt x="5906" y="487"/>
                    <a:pt x="5745" y="452"/>
                  </a:cubicBezTo>
                  <a:cubicBezTo>
                    <a:pt x="5083" y="326"/>
                    <a:pt x="4438" y="201"/>
                    <a:pt x="3776" y="112"/>
                  </a:cubicBezTo>
                  <a:cubicBezTo>
                    <a:pt x="3263" y="38"/>
                    <a:pt x="2744" y="1"/>
                    <a:pt x="2225" y="1"/>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6" name="Google Shape;906;p42"/>
            <p:cNvSpPr/>
            <p:nvPr/>
          </p:nvSpPr>
          <p:spPr>
            <a:xfrm>
              <a:off x="6790841" y="1756816"/>
              <a:ext cx="219382" cy="248672"/>
            </a:xfrm>
            <a:custGeom>
              <a:avLst/>
              <a:gdLst/>
              <a:ahLst/>
              <a:cxnLst/>
              <a:rect l="l" t="t" r="r" b="b"/>
              <a:pathLst>
                <a:path w="1880" h="2131" extrusionOk="0">
                  <a:moveTo>
                    <a:pt x="1139" y="1"/>
                  </a:moveTo>
                  <a:cubicBezTo>
                    <a:pt x="816" y="1"/>
                    <a:pt x="0" y="198"/>
                    <a:pt x="0" y="198"/>
                  </a:cubicBezTo>
                  <a:cubicBezTo>
                    <a:pt x="0" y="466"/>
                    <a:pt x="72" y="753"/>
                    <a:pt x="179" y="1003"/>
                  </a:cubicBezTo>
                  <a:cubicBezTo>
                    <a:pt x="251" y="1272"/>
                    <a:pt x="376" y="1504"/>
                    <a:pt x="573" y="1701"/>
                  </a:cubicBezTo>
                  <a:cubicBezTo>
                    <a:pt x="698" y="1790"/>
                    <a:pt x="842" y="1880"/>
                    <a:pt x="1020" y="1934"/>
                  </a:cubicBezTo>
                  <a:cubicBezTo>
                    <a:pt x="1199" y="2005"/>
                    <a:pt x="1396" y="2077"/>
                    <a:pt x="1575" y="2130"/>
                  </a:cubicBezTo>
                  <a:lnTo>
                    <a:pt x="1879" y="770"/>
                  </a:lnTo>
                  <a:cubicBezTo>
                    <a:pt x="1683" y="502"/>
                    <a:pt x="1468" y="252"/>
                    <a:pt x="1253" y="19"/>
                  </a:cubicBezTo>
                  <a:cubicBezTo>
                    <a:pt x="1233" y="6"/>
                    <a:pt x="1192" y="1"/>
                    <a:pt x="1139"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7" name="Google Shape;907;p42"/>
            <p:cNvSpPr/>
            <p:nvPr/>
          </p:nvSpPr>
          <p:spPr>
            <a:xfrm>
              <a:off x="6371095" y="1651677"/>
              <a:ext cx="593148" cy="220315"/>
            </a:xfrm>
            <a:custGeom>
              <a:avLst/>
              <a:gdLst/>
              <a:ahLst/>
              <a:cxnLst/>
              <a:rect l="l" t="t" r="r" b="b"/>
              <a:pathLst>
                <a:path w="5083" h="1888" extrusionOk="0">
                  <a:moveTo>
                    <a:pt x="1872" y="1"/>
                  </a:moveTo>
                  <a:cubicBezTo>
                    <a:pt x="1517" y="1"/>
                    <a:pt x="1161" y="24"/>
                    <a:pt x="806" y="79"/>
                  </a:cubicBezTo>
                  <a:cubicBezTo>
                    <a:pt x="573" y="115"/>
                    <a:pt x="1" y="1135"/>
                    <a:pt x="1" y="1135"/>
                  </a:cubicBezTo>
                  <a:cubicBezTo>
                    <a:pt x="341" y="1421"/>
                    <a:pt x="752" y="1636"/>
                    <a:pt x="1199" y="1725"/>
                  </a:cubicBezTo>
                  <a:cubicBezTo>
                    <a:pt x="1629" y="1815"/>
                    <a:pt x="2076" y="1850"/>
                    <a:pt x="2524" y="1868"/>
                  </a:cubicBezTo>
                  <a:cubicBezTo>
                    <a:pt x="2647" y="1882"/>
                    <a:pt x="2770" y="1888"/>
                    <a:pt x="2893" y="1888"/>
                  </a:cubicBezTo>
                  <a:cubicBezTo>
                    <a:pt x="3092" y="1888"/>
                    <a:pt x="3291" y="1873"/>
                    <a:pt x="3490" y="1850"/>
                  </a:cubicBezTo>
                  <a:cubicBezTo>
                    <a:pt x="4081" y="1743"/>
                    <a:pt x="4582" y="1421"/>
                    <a:pt x="5065" y="1081"/>
                  </a:cubicBezTo>
                  <a:cubicBezTo>
                    <a:pt x="5065" y="1081"/>
                    <a:pt x="5083" y="1081"/>
                    <a:pt x="5083" y="1063"/>
                  </a:cubicBezTo>
                  <a:cubicBezTo>
                    <a:pt x="5065" y="884"/>
                    <a:pt x="2434" y="61"/>
                    <a:pt x="2202" y="7"/>
                  </a:cubicBezTo>
                  <a:cubicBezTo>
                    <a:pt x="2092" y="3"/>
                    <a:pt x="1982" y="1"/>
                    <a:pt x="1872"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8" name="Google Shape;908;p42"/>
            <p:cNvSpPr/>
            <p:nvPr/>
          </p:nvSpPr>
          <p:spPr>
            <a:xfrm>
              <a:off x="6360710" y="1334391"/>
              <a:ext cx="789425" cy="679500"/>
            </a:xfrm>
            <a:custGeom>
              <a:avLst/>
              <a:gdLst/>
              <a:ahLst/>
              <a:cxnLst/>
              <a:rect l="l" t="t" r="r" b="b"/>
              <a:pathLst>
                <a:path w="6765" h="5823" extrusionOk="0">
                  <a:moveTo>
                    <a:pt x="3024" y="1"/>
                  </a:moveTo>
                  <a:cubicBezTo>
                    <a:pt x="2749" y="1"/>
                    <a:pt x="2503" y="47"/>
                    <a:pt x="2273" y="131"/>
                  </a:cubicBezTo>
                  <a:cubicBezTo>
                    <a:pt x="2201" y="167"/>
                    <a:pt x="2130" y="185"/>
                    <a:pt x="2058" y="221"/>
                  </a:cubicBezTo>
                  <a:cubicBezTo>
                    <a:pt x="1682" y="418"/>
                    <a:pt x="1342" y="686"/>
                    <a:pt x="1038" y="990"/>
                  </a:cubicBezTo>
                  <a:cubicBezTo>
                    <a:pt x="752" y="1277"/>
                    <a:pt x="519" y="1617"/>
                    <a:pt x="358" y="1993"/>
                  </a:cubicBezTo>
                  <a:cubicBezTo>
                    <a:pt x="304" y="2136"/>
                    <a:pt x="251" y="2279"/>
                    <a:pt x="215" y="2422"/>
                  </a:cubicBezTo>
                  <a:cubicBezTo>
                    <a:pt x="0" y="3156"/>
                    <a:pt x="18" y="3836"/>
                    <a:pt x="107" y="3836"/>
                  </a:cubicBezTo>
                  <a:cubicBezTo>
                    <a:pt x="792" y="3824"/>
                    <a:pt x="1476" y="3670"/>
                    <a:pt x="2136" y="3670"/>
                  </a:cubicBezTo>
                  <a:cubicBezTo>
                    <a:pt x="2494" y="3670"/>
                    <a:pt x="2845" y="3715"/>
                    <a:pt x="3185" y="3854"/>
                  </a:cubicBezTo>
                  <a:cubicBezTo>
                    <a:pt x="4152" y="4247"/>
                    <a:pt x="5190" y="4838"/>
                    <a:pt x="5619" y="5822"/>
                  </a:cubicBezTo>
                  <a:cubicBezTo>
                    <a:pt x="5619" y="5822"/>
                    <a:pt x="6424" y="5303"/>
                    <a:pt x="6568" y="4909"/>
                  </a:cubicBezTo>
                  <a:cubicBezTo>
                    <a:pt x="6747" y="4158"/>
                    <a:pt x="6764" y="3370"/>
                    <a:pt x="6585" y="2601"/>
                  </a:cubicBezTo>
                  <a:cubicBezTo>
                    <a:pt x="6550" y="2458"/>
                    <a:pt x="6514" y="2315"/>
                    <a:pt x="6460" y="2171"/>
                  </a:cubicBezTo>
                  <a:cubicBezTo>
                    <a:pt x="6228" y="1474"/>
                    <a:pt x="5726" y="901"/>
                    <a:pt x="5064" y="579"/>
                  </a:cubicBezTo>
                  <a:cubicBezTo>
                    <a:pt x="4212" y="176"/>
                    <a:pt x="3563" y="1"/>
                    <a:pt x="3024"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9" name="Google Shape;909;p42"/>
            <p:cNvSpPr/>
            <p:nvPr/>
          </p:nvSpPr>
          <p:spPr>
            <a:xfrm>
              <a:off x="6962030" y="1915051"/>
              <a:ext cx="135947" cy="203162"/>
            </a:xfrm>
            <a:custGeom>
              <a:avLst/>
              <a:gdLst/>
              <a:ahLst/>
              <a:cxnLst/>
              <a:rect l="l" t="t" r="r" b="b"/>
              <a:pathLst>
                <a:path w="1165" h="1741" extrusionOk="0">
                  <a:moveTo>
                    <a:pt x="588" y="0"/>
                  </a:moveTo>
                  <a:cubicBezTo>
                    <a:pt x="349" y="0"/>
                    <a:pt x="136" y="154"/>
                    <a:pt x="55" y="381"/>
                  </a:cubicBezTo>
                  <a:cubicBezTo>
                    <a:pt x="1" y="613"/>
                    <a:pt x="1" y="846"/>
                    <a:pt x="55" y="1079"/>
                  </a:cubicBezTo>
                  <a:lnTo>
                    <a:pt x="162" y="1616"/>
                  </a:lnTo>
                  <a:cubicBezTo>
                    <a:pt x="162" y="1651"/>
                    <a:pt x="180" y="1687"/>
                    <a:pt x="216" y="1723"/>
                  </a:cubicBezTo>
                  <a:cubicBezTo>
                    <a:pt x="251" y="1741"/>
                    <a:pt x="305" y="1741"/>
                    <a:pt x="341" y="1741"/>
                  </a:cubicBezTo>
                  <a:cubicBezTo>
                    <a:pt x="609" y="1741"/>
                    <a:pt x="860" y="1598"/>
                    <a:pt x="1003" y="1365"/>
                  </a:cubicBezTo>
                  <a:cubicBezTo>
                    <a:pt x="1110" y="1150"/>
                    <a:pt x="1164" y="900"/>
                    <a:pt x="1128" y="667"/>
                  </a:cubicBezTo>
                  <a:cubicBezTo>
                    <a:pt x="1128" y="524"/>
                    <a:pt x="1075" y="381"/>
                    <a:pt x="1021" y="256"/>
                  </a:cubicBezTo>
                  <a:cubicBezTo>
                    <a:pt x="931" y="112"/>
                    <a:pt x="806" y="23"/>
                    <a:pt x="663" y="5"/>
                  </a:cubicBezTo>
                  <a:cubicBezTo>
                    <a:pt x="638" y="2"/>
                    <a:pt x="613" y="0"/>
                    <a:pt x="588"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0" name="Google Shape;910;p42"/>
            <p:cNvSpPr/>
            <p:nvPr/>
          </p:nvSpPr>
          <p:spPr>
            <a:xfrm>
              <a:off x="6542284" y="2301885"/>
              <a:ext cx="125444" cy="44810"/>
            </a:xfrm>
            <a:custGeom>
              <a:avLst/>
              <a:gdLst/>
              <a:ahLst/>
              <a:cxnLst/>
              <a:rect l="l" t="t" r="r" b="b"/>
              <a:pathLst>
                <a:path w="1075" h="384" extrusionOk="0">
                  <a:moveTo>
                    <a:pt x="1" y="1"/>
                  </a:moveTo>
                  <a:lnTo>
                    <a:pt x="1" y="1"/>
                  </a:lnTo>
                  <a:cubicBezTo>
                    <a:pt x="19" y="72"/>
                    <a:pt x="55" y="162"/>
                    <a:pt x="126" y="215"/>
                  </a:cubicBezTo>
                  <a:cubicBezTo>
                    <a:pt x="180" y="269"/>
                    <a:pt x="251" y="305"/>
                    <a:pt x="341" y="341"/>
                  </a:cubicBezTo>
                  <a:cubicBezTo>
                    <a:pt x="420" y="367"/>
                    <a:pt x="498" y="383"/>
                    <a:pt x="577" y="383"/>
                  </a:cubicBezTo>
                  <a:cubicBezTo>
                    <a:pt x="605" y="383"/>
                    <a:pt x="634" y="381"/>
                    <a:pt x="663" y="376"/>
                  </a:cubicBezTo>
                  <a:cubicBezTo>
                    <a:pt x="753" y="359"/>
                    <a:pt x="824" y="323"/>
                    <a:pt x="896" y="269"/>
                  </a:cubicBezTo>
                  <a:cubicBezTo>
                    <a:pt x="967" y="215"/>
                    <a:pt x="1021" y="162"/>
                    <a:pt x="1075" y="90"/>
                  </a:cubicBezTo>
                  <a:lnTo>
                    <a:pt x="1" y="1"/>
                  </a:ln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1" name="Google Shape;911;p42"/>
            <p:cNvSpPr/>
            <p:nvPr/>
          </p:nvSpPr>
          <p:spPr>
            <a:xfrm>
              <a:off x="6533999" y="2287065"/>
              <a:ext cx="133730" cy="27539"/>
            </a:xfrm>
            <a:custGeom>
              <a:avLst/>
              <a:gdLst/>
              <a:ahLst/>
              <a:cxnLst/>
              <a:rect l="l" t="t" r="r" b="b"/>
              <a:pathLst>
                <a:path w="1146" h="236" extrusionOk="0">
                  <a:moveTo>
                    <a:pt x="288" y="1"/>
                  </a:moveTo>
                  <a:cubicBezTo>
                    <a:pt x="211" y="1"/>
                    <a:pt x="143" y="85"/>
                    <a:pt x="77" y="109"/>
                  </a:cubicBezTo>
                  <a:lnTo>
                    <a:pt x="77" y="109"/>
                  </a:lnTo>
                  <a:cubicBezTo>
                    <a:pt x="51" y="103"/>
                    <a:pt x="26" y="98"/>
                    <a:pt x="0" y="92"/>
                  </a:cubicBezTo>
                  <a:lnTo>
                    <a:pt x="0" y="92"/>
                  </a:lnTo>
                  <a:lnTo>
                    <a:pt x="18" y="110"/>
                  </a:lnTo>
                  <a:cubicBezTo>
                    <a:pt x="27" y="113"/>
                    <a:pt x="36" y="115"/>
                    <a:pt x="45" y="115"/>
                  </a:cubicBezTo>
                  <a:cubicBezTo>
                    <a:pt x="56" y="115"/>
                    <a:pt x="67" y="113"/>
                    <a:pt x="77" y="109"/>
                  </a:cubicBezTo>
                  <a:lnTo>
                    <a:pt x="77" y="109"/>
                  </a:lnTo>
                  <a:cubicBezTo>
                    <a:pt x="287" y="153"/>
                    <a:pt x="507" y="185"/>
                    <a:pt x="698" y="217"/>
                  </a:cubicBezTo>
                  <a:cubicBezTo>
                    <a:pt x="755" y="230"/>
                    <a:pt x="810" y="236"/>
                    <a:pt x="863" y="236"/>
                  </a:cubicBezTo>
                  <a:cubicBezTo>
                    <a:pt x="961" y="236"/>
                    <a:pt x="1053" y="216"/>
                    <a:pt x="1146" y="181"/>
                  </a:cubicBezTo>
                  <a:cubicBezTo>
                    <a:pt x="1074" y="163"/>
                    <a:pt x="1002" y="128"/>
                    <a:pt x="931" y="92"/>
                  </a:cubicBezTo>
                  <a:cubicBezTo>
                    <a:pt x="877" y="38"/>
                    <a:pt x="824" y="20"/>
                    <a:pt x="770" y="2"/>
                  </a:cubicBezTo>
                  <a:cubicBezTo>
                    <a:pt x="671" y="2"/>
                    <a:pt x="572" y="94"/>
                    <a:pt x="487" y="94"/>
                  </a:cubicBezTo>
                  <a:cubicBezTo>
                    <a:pt x="479" y="94"/>
                    <a:pt x="472" y="93"/>
                    <a:pt x="466" y="92"/>
                  </a:cubicBezTo>
                  <a:cubicBezTo>
                    <a:pt x="412" y="74"/>
                    <a:pt x="376" y="2"/>
                    <a:pt x="305" y="2"/>
                  </a:cubicBezTo>
                  <a:cubicBezTo>
                    <a:pt x="299" y="1"/>
                    <a:pt x="293" y="1"/>
                    <a:pt x="288"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2" name="Google Shape;912;p42"/>
            <p:cNvSpPr/>
            <p:nvPr/>
          </p:nvSpPr>
          <p:spPr>
            <a:xfrm>
              <a:off x="6530615" y="2295117"/>
              <a:ext cx="145165" cy="21471"/>
            </a:xfrm>
            <a:custGeom>
              <a:avLst/>
              <a:gdLst/>
              <a:ahLst/>
              <a:cxnLst/>
              <a:rect l="l" t="t" r="r" b="b"/>
              <a:pathLst>
                <a:path w="1244" h="184" extrusionOk="0">
                  <a:moveTo>
                    <a:pt x="45" y="0"/>
                  </a:moveTo>
                  <a:cubicBezTo>
                    <a:pt x="18" y="0"/>
                    <a:pt x="0" y="26"/>
                    <a:pt x="29" y="41"/>
                  </a:cubicBezTo>
                  <a:lnTo>
                    <a:pt x="29" y="59"/>
                  </a:lnTo>
                  <a:cubicBezTo>
                    <a:pt x="119" y="76"/>
                    <a:pt x="226" y="94"/>
                    <a:pt x="334" y="112"/>
                  </a:cubicBezTo>
                  <a:cubicBezTo>
                    <a:pt x="423" y="130"/>
                    <a:pt x="513" y="184"/>
                    <a:pt x="620" y="184"/>
                  </a:cubicBezTo>
                  <a:cubicBezTo>
                    <a:pt x="674" y="166"/>
                    <a:pt x="727" y="148"/>
                    <a:pt x="781" y="148"/>
                  </a:cubicBezTo>
                  <a:cubicBezTo>
                    <a:pt x="853" y="148"/>
                    <a:pt x="906" y="166"/>
                    <a:pt x="960" y="184"/>
                  </a:cubicBezTo>
                  <a:cubicBezTo>
                    <a:pt x="1049" y="184"/>
                    <a:pt x="1139" y="166"/>
                    <a:pt x="1228" y="130"/>
                  </a:cubicBezTo>
                  <a:cubicBezTo>
                    <a:pt x="1244" y="115"/>
                    <a:pt x="1233" y="73"/>
                    <a:pt x="1206" y="73"/>
                  </a:cubicBezTo>
                  <a:cubicBezTo>
                    <a:pt x="1202" y="73"/>
                    <a:pt x="1198" y="74"/>
                    <a:pt x="1193" y="76"/>
                  </a:cubicBezTo>
                  <a:cubicBezTo>
                    <a:pt x="1136" y="111"/>
                    <a:pt x="1072" y="123"/>
                    <a:pt x="1010" y="123"/>
                  </a:cubicBezTo>
                  <a:cubicBezTo>
                    <a:pt x="974" y="123"/>
                    <a:pt x="939" y="119"/>
                    <a:pt x="906" y="112"/>
                  </a:cubicBezTo>
                  <a:cubicBezTo>
                    <a:pt x="861" y="103"/>
                    <a:pt x="817" y="99"/>
                    <a:pt x="772" y="99"/>
                  </a:cubicBezTo>
                  <a:cubicBezTo>
                    <a:pt x="727" y="99"/>
                    <a:pt x="683" y="103"/>
                    <a:pt x="638" y="112"/>
                  </a:cubicBezTo>
                  <a:cubicBezTo>
                    <a:pt x="617" y="118"/>
                    <a:pt x="597" y="120"/>
                    <a:pt x="579" y="120"/>
                  </a:cubicBezTo>
                  <a:cubicBezTo>
                    <a:pt x="535" y="120"/>
                    <a:pt x="497" y="107"/>
                    <a:pt x="459" y="94"/>
                  </a:cubicBezTo>
                  <a:cubicBezTo>
                    <a:pt x="423" y="76"/>
                    <a:pt x="387" y="59"/>
                    <a:pt x="334" y="41"/>
                  </a:cubicBezTo>
                  <a:cubicBezTo>
                    <a:pt x="244" y="41"/>
                    <a:pt x="155" y="23"/>
                    <a:pt x="65" y="5"/>
                  </a:cubicBezTo>
                  <a:cubicBezTo>
                    <a:pt x="58" y="1"/>
                    <a:pt x="51" y="0"/>
                    <a:pt x="45"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3" name="Google Shape;913;p42"/>
            <p:cNvSpPr/>
            <p:nvPr/>
          </p:nvSpPr>
          <p:spPr>
            <a:xfrm>
              <a:off x="6366894" y="1985533"/>
              <a:ext cx="167220" cy="103506"/>
            </a:xfrm>
            <a:custGeom>
              <a:avLst/>
              <a:gdLst/>
              <a:ahLst/>
              <a:cxnLst/>
              <a:rect l="l" t="t" r="r" b="b"/>
              <a:pathLst>
                <a:path w="1433" h="887" extrusionOk="0">
                  <a:moveTo>
                    <a:pt x="108" y="0"/>
                  </a:moveTo>
                  <a:cubicBezTo>
                    <a:pt x="72" y="0"/>
                    <a:pt x="37" y="9"/>
                    <a:pt x="1" y="27"/>
                  </a:cubicBezTo>
                  <a:cubicBezTo>
                    <a:pt x="126" y="296"/>
                    <a:pt x="341" y="493"/>
                    <a:pt x="609" y="618"/>
                  </a:cubicBezTo>
                  <a:cubicBezTo>
                    <a:pt x="860" y="725"/>
                    <a:pt x="1164" y="743"/>
                    <a:pt x="1397" y="886"/>
                  </a:cubicBezTo>
                  <a:lnTo>
                    <a:pt x="1432" y="868"/>
                  </a:lnTo>
                  <a:cubicBezTo>
                    <a:pt x="1092" y="493"/>
                    <a:pt x="681" y="206"/>
                    <a:pt x="215" y="27"/>
                  </a:cubicBezTo>
                  <a:cubicBezTo>
                    <a:pt x="180" y="9"/>
                    <a:pt x="144" y="0"/>
                    <a:pt x="108"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4" name="Google Shape;914;p42"/>
            <p:cNvSpPr/>
            <p:nvPr/>
          </p:nvSpPr>
          <p:spPr>
            <a:xfrm>
              <a:off x="6630037" y="2032093"/>
              <a:ext cx="219382" cy="63947"/>
            </a:xfrm>
            <a:custGeom>
              <a:avLst/>
              <a:gdLst/>
              <a:ahLst/>
              <a:cxnLst/>
              <a:rect l="l" t="t" r="r" b="b"/>
              <a:pathLst>
                <a:path w="1880" h="548" extrusionOk="0">
                  <a:moveTo>
                    <a:pt x="1429" y="1"/>
                  </a:moveTo>
                  <a:cubicBezTo>
                    <a:pt x="1406" y="1"/>
                    <a:pt x="1383" y="2"/>
                    <a:pt x="1361" y="4"/>
                  </a:cubicBezTo>
                  <a:cubicBezTo>
                    <a:pt x="842" y="4"/>
                    <a:pt x="358" y="201"/>
                    <a:pt x="1" y="541"/>
                  </a:cubicBezTo>
                  <a:cubicBezTo>
                    <a:pt x="24" y="546"/>
                    <a:pt x="51" y="548"/>
                    <a:pt x="79" y="548"/>
                  </a:cubicBezTo>
                  <a:cubicBezTo>
                    <a:pt x="155" y="548"/>
                    <a:pt x="239" y="531"/>
                    <a:pt x="305" y="505"/>
                  </a:cubicBezTo>
                  <a:cubicBezTo>
                    <a:pt x="554" y="427"/>
                    <a:pt x="803" y="377"/>
                    <a:pt x="1053" y="377"/>
                  </a:cubicBezTo>
                  <a:cubicBezTo>
                    <a:pt x="1090" y="377"/>
                    <a:pt x="1127" y="378"/>
                    <a:pt x="1164" y="380"/>
                  </a:cubicBezTo>
                  <a:cubicBezTo>
                    <a:pt x="1189" y="382"/>
                    <a:pt x="1213" y="383"/>
                    <a:pt x="1239" y="383"/>
                  </a:cubicBezTo>
                  <a:cubicBezTo>
                    <a:pt x="1467" y="383"/>
                    <a:pt x="1702" y="309"/>
                    <a:pt x="1880" y="147"/>
                  </a:cubicBezTo>
                  <a:cubicBezTo>
                    <a:pt x="1739" y="54"/>
                    <a:pt x="1585" y="1"/>
                    <a:pt x="1429"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5" name="Google Shape;915;p42"/>
            <p:cNvSpPr/>
            <p:nvPr/>
          </p:nvSpPr>
          <p:spPr>
            <a:xfrm>
              <a:off x="6943242" y="1934422"/>
              <a:ext cx="48194" cy="167104"/>
            </a:xfrm>
            <a:custGeom>
              <a:avLst/>
              <a:gdLst/>
              <a:ahLst/>
              <a:cxnLst/>
              <a:rect l="l" t="t" r="r" b="b"/>
              <a:pathLst>
                <a:path w="413" h="1432" extrusionOk="0">
                  <a:moveTo>
                    <a:pt x="198" y="0"/>
                  </a:moveTo>
                  <a:lnTo>
                    <a:pt x="19" y="376"/>
                  </a:lnTo>
                  <a:cubicBezTo>
                    <a:pt x="1" y="662"/>
                    <a:pt x="1" y="966"/>
                    <a:pt x="54" y="1235"/>
                  </a:cubicBezTo>
                  <a:cubicBezTo>
                    <a:pt x="72" y="1324"/>
                    <a:pt x="108" y="1432"/>
                    <a:pt x="198" y="1432"/>
                  </a:cubicBezTo>
                  <a:cubicBezTo>
                    <a:pt x="251" y="1432"/>
                    <a:pt x="305" y="1396"/>
                    <a:pt x="341" y="1360"/>
                  </a:cubicBezTo>
                  <a:cubicBezTo>
                    <a:pt x="359" y="1306"/>
                    <a:pt x="359" y="1253"/>
                    <a:pt x="377" y="1199"/>
                  </a:cubicBezTo>
                  <a:cubicBezTo>
                    <a:pt x="412" y="913"/>
                    <a:pt x="394" y="608"/>
                    <a:pt x="341" y="322"/>
                  </a:cubicBezTo>
                  <a:cubicBezTo>
                    <a:pt x="305" y="215"/>
                    <a:pt x="251" y="90"/>
                    <a:pt x="198"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6" name="Google Shape;916;p42"/>
            <p:cNvSpPr/>
            <p:nvPr/>
          </p:nvSpPr>
          <p:spPr>
            <a:xfrm>
              <a:off x="6423957" y="2100941"/>
              <a:ext cx="115175" cy="57296"/>
            </a:xfrm>
            <a:custGeom>
              <a:avLst/>
              <a:gdLst/>
              <a:ahLst/>
              <a:cxnLst/>
              <a:rect l="l" t="t" r="r" b="b"/>
              <a:pathLst>
                <a:path w="987" h="491" extrusionOk="0">
                  <a:moveTo>
                    <a:pt x="79" y="0"/>
                  </a:moveTo>
                  <a:cubicBezTo>
                    <a:pt x="41" y="0"/>
                    <a:pt x="0" y="38"/>
                    <a:pt x="13" y="76"/>
                  </a:cubicBezTo>
                  <a:cubicBezTo>
                    <a:pt x="66" y="184"/>
                    <a:pt x="120" y="255"/>
                    <a:pt x="192" y="345"/>
                  </a:cubicBezTo>
                  <a:cubicBezTo>
                    <a:pt x="245" y="398"/>
                    <a:pt x="335" y="452"/>
                    <a:pt x="424" y="470"/>
                  </a:cubicBezTo>
                  <a:cubicBezTo>
                    <a:pt x="471" y="484"/>
                    <a:pt x="519" y="491"/>
                    <a:pt x="567" y="491"/>
                  </a:cubicBezTo>
                  <a:cubicBezTo>
                    <a:pt x="703" y="491"/>
                    <a:pt x="838" y="437"/>
                    <a:pt x="943" y="345"/>
                  </a:cubicBezTo>
                  <a:cubicBezTo>
                    <a:pt x="987" y="301"/>
                    <a:pt x="948" y="246"/>
                    <a:pt x="903" y="246"/>
                  </a:cubicBezTo>
                  <a:cubicBezTo>
                    <a:pt x="892" y="246"/>
                    <a:pt x="882" y="249"/>
                    <a:pt x="872" y="255"/>
                  </a:cubicBezTo>
                  <a:cubicBezTo>
                    <a:pt x="778" y="336"/>
                    <a:pt x="664" y="376"/>
                    <a:pt x="552" y="376"/>
                  </a:cubicBezTo>
                  <a:cubicBezTo>
                    <a:pt x="515" y="376"/>
                    <a:pt x="478" y="372"/>
                    <a:pt x="442" y="363"/>
                  </a:cubicBezTo>
                  <a:cubicBezTo>
                    <a:pt x="371" y="345"/>
                    <a:pt x="299" y="291"/>
                    <a:pt x="263" y="255"/>
                  </a:cubicBezTo>
                  <a:cubicBezTo>
                    <a:pt x="192" y="184"/>
                    <a:pt x="156" y="112"/>
                    <a:pt x="120" y="23"/>
                  </a:cubicBezTo>
                  <a:cubicBezTo>
                    <a:pt x="110" y="7"/>
                    <a:pt x="95" y="0"/>
                    <a:pt x="79"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7" name="Google Shape;917;p42"/>
            <p:cNvSpPr/>
            <p:nvPr/>
          </p:nvSpPr>
          <p:spPr>
            <a:xfrm>
              <a:off x="6643807" y="2135249"/>
              <a:ext cx="170955" cy="40492"/>
            </a:xfrm>
            <a:custGeom>
              <a:avLst/>
              <a:gdLst/>
              <a:ahLst/>
              <a:cxnLst/>
              <a:rect l="l" t="t" r="r" b="b"/>
              <a:pathLst>
                <a:path w="1465" h="347" extrusionOk="0">
                  <a:moveTo>
                    <a:pt x="1398" y="0"/>
                  </a:moveTo>
                  <a:cubicBezTo>
                    <a:pt x="1389" y="0"/>
                    <a:pt x="1378" y="4"/>
                    <a:pt x="1368" y="15"/>
                  </a:cubicBezTo>
                  <a:cubicBezTo>
                    <a:pt x="1167" y="168"/>
                    <a:pt x="931" y="244"/>
                    <a:pt x="698" y="244"/>
                  </a:cubicBezTo>
                  <a:cubicBezTo>
                    <a:pt x="493" y="244"/>
                    <a:pt x="291" y="185"/>
                    <a:pt x="115" y="69"/>
                  </a:cubicBezTo>
                  <a:cubicBezTo>
                    <a:pt x="101" y="58"/>
                    <a:pt x="88" y="54"/>
                    <a:pt x="76" y="54"/>
                  </a:cubicBezTo>
                  <a:cubicBezTo>
                    <a:pt x="27" y="54"/>
                    <a:pt x="0" y="129"/>
                    <a:pt x="44" y="158"/>
                  </a:cubicBezTo>
                  <a:cubicBezTo>
                    <a:pt x="245" y="284"/>
                    <a:pt x="470" y="347"/>
                    <a:pt x="694" y="347"/>
                  </a:cubicBezTo>
                  <a:cubicBezTo>
                    <a:pt x="949" y="347"/>
                    <a:pt x="1203" y="266"/>
                    <a:pt x="1421" y="104"/>
                  </a:cubicBezTo>
                  <a:cubicBezTo>
                    <a:pt x="1465" y="76"/>
                    <a:pt x="1438" y="0"/>
                    <a:pt x="1398"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8" name="Google Shape;918;p42"/>
            <p:cNvSpPr/>
            <p:nvPr/>
          </p:nvSpPr>
          <p:spPr>
            <a:xfrm>
              <a:off x="6711489" y="2190444"/>
              <a:ext cx="137931" cy="81801"/>
            </a:xfrm>
            <a:custGeom>
              <a:avLst/>
              <a:gdLst/>
              <a:ahLst/>
              <a:cxnLst/>
              <a:rect l="l" t="t" r="r" b="b"/>
              <a:pathLst>
                <a:path w="1182" h="701" extrusionOk="0">
                  <a:moveTo>
                    <a:pt x="812" y="0"/>
                  </a:moveTo>
                  <a:cubicBezTo>
                    <a:pt x="787" y="0"/>
                    <a:pt x="761" y="3"/>
                    <a:pt x="734" y="7"/>
                  </a:cubicBezTo>
                  <a:cubicBezTo>
                    <a:pt x="501" y="7"/>
                    <a:pt x="269" y="97"/>
                    <a:pt x="90" y="240"/>
                  </a:cubicBezTo>
                  <a:cubicBezTo>
                    <a:pt x="54" y="258"/>
                    <a:pt x="18" y="293"/>
                    <a:pt x="18" y="347"/>
                  </a:cubicBezTo>
                  <a:cubicBezTo>
                    <a:pt x="0" y="383"/>
                    <a:pt x="0" y="419"/>
                    <a:pt x="36" y="472"/>
                  </a:cubicBezTo>
                  <a:cubicBezTo>
                    <a:pt x="81" y="562"/>
                    <a:pt x="175" y="626"/>
                    <a:pt x="277" y="656"/>
                  </a:cubicBezTo>
                  <a:lnTo>
                    <a:pt x="277" y="656"/>
                  </a:lnTo>
                  <a:lnTo>
                    <a:pt x="215" y="669"/>
                  </a:lnTo>
                  <a:cubicBezTo>
                    <a:pt x="293" y="690"/>
                    <a:pt x="376" y="700"/>
                    <a:pt x="460" y="700"/>
                  </a:cubicBezTo>
                  <a:cubicBezTo>
                    <a:pt x="590" y="700"/>
                    <a:pt x="722" y="677"/>
                    <a:pt x="841" y="633"/>
                  </a:cubicBezTo>
                  <a:cubicBezTo>
                    <a:pt x="931" y="598"/>
                    <a:pt x="1003" y="562"/>
                    <a:pt x="1074" y="526"/>
                  </a:cubicBezTo>
                  <a:cubicBezTo>
                    <a:pt x="1146" y="472"/>
                    <a:pt x="1182" y="383"/>
                    <a:pt x="1182" y="293"/>
                  </a:cubicBezTo>
                  <a:cubicBezTo>
                    <a:pt x="1182" y="186"/>
                    <a:pt x="1128" y="97"/>
                    <a:pt x="1020" y="61"/>
                  </a:cubicBezTo>
                  <a:cubicBezTo>
                    <a:pt x="953" y="21"/>
                    <a:pt x="886" y="0"/>
                    <a:pt x="812"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9" name="Google Shape;919;p42"/>
            <p:cNvSpPr/>
            <p:nvPr/>
          </p:nvSpPr>
          <p:spPr>
            <a:xfrm>
              <a:off x="6435860" y="2174457"/>
              <a:ext cx="77367" cy="81568"/>
            </a:xfrm>
            <a:custGeom>
              <a:avLst/>
              <a:gdLst/>
              <a:ahLst/>
              <a:cxnLst/>
              <a:rect l="l" t="t" r="r" b="b"/>
              <a:pathLst>
                <a:path w="663" h="699" extrusionOk="0">
                  <a:moveTo>
                    <a:pt x="0" y="1"/>
                  </a:moveTo>
                  <a:cubicBezTo>
                    <a:pt x="108" y="252"/>
                    <a:pt x="233" y="484"/>
                    <a:pt x="394" y="699"/>
                  </a:cubicBezTo>
                  <a:lnTo>
                    <a:pt x="483" y="681"/>
                  </a:lnTo>
                  <a:cubicBezTo>
                    <a:pt x="555" y="645"/>
                    <a:pt x="662" y="592"/>
                    <a:pt x="662" y="502"/>
                  </a:cubicBezTo>
                  <a:cubicBezTo>
                    <a:pt x="662" y="466"/>
                    <a:pt x="644" y="430"/>
                    <a:pt x="627" y="395"/>
                  </a:cubicBezTo>
                  <a:cubicBezTo>
                    <a:pt x="627" y="359"/>
                    <a:pt x="609" y="305"/>
                    <a:pt x="573" y="269"/>
                  </a:cubicBezTo>
                  <a:cubicBezTo>
                    <a:pt x="555" y="252"/>
                    <a:pt x="537" y="234"/>
                    <a:pt x="519" y="216"/>
                  </a:cubicBezTo>
                  <a:cubicBezTo>
                    <a:pt x="394" y="73"/>
                    <a:pt x="197" y="1"/>
                    <a:pt x="0"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0" name="Google Shape;920;p42"/>
            <p:cNvSpPr/>
            <p:nvPr/>
          </p:nvSpPr>
          <p:spPr>
            <a:xfrm>
              <a:off x="6433293" y="1660896"/>
              <a:ext cx="76784" cy="55429"/>
            </a:xfrm>
            <a:custGeom>
              <a:avLst/>
              <a:gdLst/>
              <a:ahLst/>
              <a:cxnLst/>
              <a:rect l="l" t="t" r="r" b="b"/>
              <a:pathLst>
                <a:path w="658" h="475" extrusionOk="0">
                  <a:moveTo>
                    <a:pt x="328" y="1"/>
                  </a:moveTo>
                  <a:cubicBezTo>
                    <a:pt x="152" y="1"/>
                    <a:pt x="1" y="229"/>
                    <a:pt x="165" y="393"/>
                  </a:cubicBezTo>
                  <a:lnTo>
                    <a:pt x="183" y="411"/>
                  </a:lnTo>
                  <a:cubicBezTo>
                    <a:pt x="232" y="456"/>
                    <a:pt x="285" y="475"/>
                    <a:pt x="336" y="475"/>
                  </a:cubicBezTo>
                  <a:cubicBezTo>
                    <a:pt x="510" y="475"/>
                    <a:pt x="658" y="255"/>
                    <a:pt x="505" y="89"/>
                  </a:cubicBezTo>
                  <a:lnTo>
                    <a:pt x="488" y="71"/>
                  </a:lnTo>
                  <a:cubicBezTo>
                    <a:pt x="438" y="21"/>
                    <a:pt x="382" y="1"/>
                    <a:pt x="328"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1" name="Google Shape;921;p42"/>
            <p:cNvSpPr/>
            <p:nvPr/>
          </p:nvSpPr>
          <p:spPr>
            <a:xfrm>
              <a:off x="6596663" y="1669181"/>
              <a:ext cx="73166" cy="52278"/>
            </a:xfrm>
            <a:custGeom>
              <a:avLst/>
              <a:gdLst/>
              <a:ahLst/>
              <a:cxnLst/>
              <a:rect l="l" t="t" r="r" b="b"/>
              <a:pathLst>
                <a:path w="627" h="448" extrusionOk="0">
                  <a:moveTo>
                    <a:pt x="304" y="0"/>
                  </a:moveTo>
                  <a:cubicBezTo>
                    <a:pt x="0" y="0"/>
                    <a:pt x="0" y="448"/>
                    <a:pt x="304" y="448"/>
                  </a:cubicBezTo>
                  <a:lnTo>
                    <a:pt x="322" y="448"/>
                  </a:lnTo>
                  <a:cubicBezTo>
                    <a:pt x="627" y="448"/>
                    <a:pt x="627" y="0"/>
                    <a:pt x="322"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2" name="Google Shape;922;p42"/>
            <p:cNvSpPr/>
            <p:nvPr/>
          </p:nvSpPr>
          <p:spPr>
            <a:xfrm>
              <a:off x="6779988" y="1719358"/>
              <a:ext cx="75267" cy="54612"/>
            </a:xfrm>
            <a:custGeom>
              <a:avLst/>
              <a:gdLst/>
              <a:ahLst/>
              <a:cxnLst/>
              <a:rect l="l" t="t" r="r" b="b"/>
              <a:pathLst>
                <a:path w="645" h="468" extrusionOk="0">
                  <a:moveTo>
                    <a:pt x="328" y="1"/>
                  </a:moveTo>
                  <a:cubicBezTo>
                    <a:pt x="152" y="1"/>
                    <a:pt x="0" y="229"/>
                    <a:pt x="165" y="394"/>
                  </a:cubicBezTo>
                  <a:lnTo>
                    <a:pt x="183" y="411"/>
                  </a:lnTo>
                  <a:cubicBezTo>
                    <a:pt x="230" y="451"/>
                    <a:pt x="281" y="468"/>
                    <a:pt x="330" y="468"/>
                  </a:cubicBezTo>
                  <a:cubicBezTo>
                    <a:pt x="501" y="468"/>
                    <a:pt x="645" y="257"/>
                    <a:pt x="505" y="89"/>
                  </a:cubicBezTo>
                  <a:lnTo>
                    <a:pt x="487" y="71"/>
                  </a:lnTo>
                  <a:cubicBezTo>
                    <a:pt x="437" y="22"/>
                    <a:pt x="382" y="1"/>
                    <a:pt x="328"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3" name="Google Shape;923;p42"/>
            <p:cNvSpPr/>
            <p:nvPr/>
          </p:nvSpPr>
          <p:spPr>
            <a:xfrm>
              <a:off x="6385682" y="1566842"/>
              <a:ext cx="39792" cy="51928"/>
            </a:xfrm>
            <a:custGeom>
              <a:avLst/>
              <a:gdLst/>
              <a:ahLst/>
              <a:cxnLst/>
              <a:rect l="l" t="t" r="r" b="b"/>
              <a:pathLst>
                <a:path w="341" h="445" extrusionOk="0">
                  <a:moveTo>
                    <a:pt x="144" y="1"/>
                  </a:moveTo>
                  <a:cubicBezTo>
                    <a:pt x="90" y="144"/>
                    <a:pt x="37" y="287"/>
                    <a:pt x="1" y="412"/>
                  </a:cubicBezTo>
                  <a:cubicBezTo>
                    <a:pt x="37" y="434"/>
                    <a:pt x="76" y="445"/>
                    <a:pt x="114" y="445"/>
                  </a:cubicBezTo>
                  <a:cubicBezTo>
                    <a:pt x="230" y="445"/>
                    <a:pt x="341" y="354"/>
                    <a:pt x="341" y="233"/>
                  </a:cubicBezTo>
                  <a:lnTo>
                    <a:pt x="341" y="215"/>
                  </a:lnTo>
                  <a:cubicBezTo>
                    <a:pt x="341" y="108"/>
                    <a:pt x="269" y="18"/>
                    <a:pt x="144"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4" name="Google Shape;924;p42"/>
            <p:cNvSpPr/>
            <p:nvPr/>
          </p:nvSpPr>
          <p:spPr>
            <a:xfrm>
              <a:off x="6521396" y="1568942"/>
              <a:ext cx="75383" cy="52278"/>
            </a:xfrm>
            <a:custGeom>
              <a:avLst/>
              <a:gdLst/>
              <a:ahLst/>
              <a:cxnLst/>
              <a:rect l="l" t="t" r="r" b="b"/>
              <a:pathLst>
                <a:path w="646" h="448" extrusionOk="0">
                  <a:moveTo>
                    <a:pt x="287" y="0"/>
                  </a:moveTo>
                  <a:cubicBezTo>
                    <a:pt x="1" y="0"/>
                    <a:pt x="1" y="448"/>
                    <a:pt x="287" y="448"/>
                  </a:cubicBezTo>
                  <a:lnTo>
                    <a:pt x="359" y="448"/>
                  </a:lnTo>
                  <a:cubicBezTo>
                    <a:pt x="645" y="448"/>
                    <a:pt x="645" y="0"/>
                    <a:pt x="359"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5" name="Google Shape;925;p42"/>
            <p:cNvSpPr/>
            <p:nvPr/>
          </p:nvSpPr>
          <p:spPr>
            <a:xfrm>
              <a:off x="6699003" y="1587730"/>
              <a:ext cx="75267" cy="52278"/>
            </a:xfrm>
            <a:custGeom>
              <a:avLst/>
              <a:gdLst/>
              <a:ahLst/>
              <a:cxnLst/>
              <a:rect l="l" t="t" r="r" b="b"/>
              <a:pathLst>
                <a:path w="645" h="448" extrusionOk="0">
                  <a:moveTo>
                    <a:pt x="304" y="0"/>
                  </a:moveTo>
                  <a:cubicBezTo>
                    <a:pt x="0" y="0"/>
                    <a:pt x="0" y="448"/>
                    <a:pt x="304" y="448"/>
                  </a:cubicBezTo>
                  <a:lnTo>
                    <a:pt x="340" y="448"/>
                  </a:lnTo>
                  <a:cubicBezTo>
                    <a:pt x="644" y="448"/>
                    <a:pt x="644" y="0"/>
                    <a:pt x="340"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6" name="Google Shape;926;p42"/>
            <p:cNvSpPr/>
            <p:nvPr/>
          </p:nvSpPr>
          <p:spPr>
            <a:xfrm>
              <a:off x="6888630" y="1664980"/>
              <a:ext cx="86119" cy="57413"/>
            </a:xfrm>
            <a:custGeom>
              <a:avLst/>
              <a:gdLst/>
              <a:ahLst/>
              <a:cxnLst/>
              <a:rect l="l" t="t" r="r" b="b"/>
              <a:pathLst>
                <a:path w="738" h="492" extrusionOk="0">
                  <a:moveTo>
                    <a:pt x="451" y="1"/>
                  </a:moveTo>
                  <a:cubicBezTo>
                    <a:pt x="344" y="1"/>
                    <a:pt x="254" y="36"/>
                    <a:pt x="182" y="108"/>
                  </a:cubicBezTo>
                  <a:cubicBezTo>
                    <a:pt x="1" y="262"/>
                    <a:pt x="157" y="492"/>
                    <a:pt x="337" y="492"/>
                  </a:cubicBezTo>
                  <a:cubicBezTo>
                    <a:pt x="380" y="492"/>
                    <a:pt x="424" y="478"/>
                    <a:pt x="466" y="448"/>
                  </a:cubicBezTo>
                  <a:lnTo>
                    <a:pt x="466" y="448"/>
                  </a:lnTo>
                  <a:cubicBezTo>
                    <a:pt x="737" y="433"/>
                    <a:pt x="732" y="1"/>
                    <a:pt x="451"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7" name="Google Shape;927;p42"/>
            <p:cNvSpPr/>
            <p:nvPr/>
          </p:nvSpPr>
          <p:spPr>
            <a:xfrm>
              <a:off x="6479737" y="1444899"/>
              <a:ext cx="81568" cy="53912"/>
            </a:xfrm>
            <a:custGeom>
              <a:avLst/>
              <a:gdLst/>
              <a:ahLst/>
              <a:cxnLst/>
              <a:rect l="l" t="t" r="r" b="b"/>
              <a:pathLst>
                <a:path w="699" h="462" extrusionOk="0">
                  <a:moveTo>
                    <a:pt x="370" y="0"/>
                  </a:moveTo>
                  <a:cubicBezTo>
                    <a:pt x="338" y="0"/>
                    <a:pt x="303" y="8"/>
                    <a:pt x="268" y="26"/>
                  </a:cubicBezTo>
                  <a:lnTo>
                    <a:pt x="233" y="43"/>
                  </a:lnTo>
                  <a:cubicBezTo>
                    <a:pt x="0" y="152"/>
                    <a:pt x="143" y="461"/>
                    <a:pt x="349" y="461"/>
                  </a:cubicBezTo>
                  <a:cubicBezTo>
                    <a:pt x="380" y="461"/>
                    <a:pt x="414" y="454"/>
                    <a:pt x="447" y="437"/>
                  </a:cubicBezTo>
                  <a:lnTo>
                    <a:pt x="483" y="419"/>
                  </a:lnTo>
                  <a:cubicBezTo>
                    <a:pt x="699" y="296"/>
                    <a:pt x="570" y="0"/>
                    <a:pt x="370"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8" name="Google Shape;928;p42"/>
            <p:cNvSpPr/>
            <p:nvPr/>
          </p:nvSpPr>
          <p:spPr>
            <a:xfrm>
              <a:off x="6630037" y="1435330"/>
              <a:ext cx="73166" cy="52278"/>
            </a:xfrm>
            <a:custGeom>
              <a:avLst/>
              <a:gdLst/>
              <a:ahLst/>
              <a:cxnLst/>
              <a:rect l="l" t="t" r="r" b="b"/>
              <a:pathLst>
                <a:path w="627" h="448" extrusionOk="0">
                  <a:moveTo>
                    <a:pt x="287" y="0"/>
                  </a:moveTo>
                  <a:cubicBezTo>
                    <a:pt x="1" y="0"/>
                    <a:pt x="1" y="448"/>
                    <a:pt x="287" y="448"/>
                  </a:cubicBezTo>
                  <a:lnTo>
                    <a:pt x="341" y="448"/>
                  </a:lnTo>
                  <a:cubicBezTo>
                    <a:pt x="627" y="448"/>
                    <a:pt x="627" y="0"/>
                    <a:pt x="341"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9" name="Google Shape;929;p42"/>
            <p:cNvSpPr/>
            <p:nvPr/>
          </p:nvSpPr>
          <p:spPr>
            <a:xfrm>
              <a:off x="6834717" y="1508379"/>
              <a:ext cx="68965" cy="52278"/>
            </a:xfrm>
            <a:custGeom>
              <a:avLst/>
              <a:gdLst/>
              <a:ahLst/>
              <a:cxnLst/>
              <a:rect l="l" t="t" r="r" b="b"/>
              <a:pathLst>
                <a:path w="591" h="448" extrusionOk="0">
                  <a:moveTo>
                    <a:pt x="287" y="0"/>
                  </a:moveTo>
                  <a:cubicBezTo>
                    <a:pt x="0" y="0"/>
                    <a:pt x="0" y="448"/>
                    <a:pt x="287" y="448"/>
                  </a:cubicBezTo>
                  <a:cubicBezTo>
                    <a:pt x="591" y="448"/>
                    <a:pt x="591" y="0"/>
                    <a:pt x="287"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0" name="Google Shape;930;p42"/>
            <p:cNvSpPr/>
            <p:nvPr/>
          </p:nvSpPr>
          <p:spPr>
            <a:xfrm>
              <a:off x="7024694" y="1681667"/>
              <a:ext cx="71182" cy="52395"/>
            </a:xfrm>
            <a:custGeom>
              <a:avLst/>
              <a:gdLst/>
              <a:ahLst/>
              <a:cxnLst/>
              <a:rect l="l" t="t" r="r" b="b"/>
              <a:pathLst>
                <a:path w="610" h="449" extrusionOk="0">
                  <a:moveTo>
                    <a:pt x="305" y="1"/>
                  </a:moveTo>
                  <a:cubicBezTo>
                    <a:pt x="1" y="1"/>
                    <a:pt x="1" y="448"/>
                    <a:pt x="305" y="448"/>
                  </a:cubicBezTo>
                  <a:cubicBezTo>
                    <a:pt x="609" y="448"/>
                    <a:pt x="609" y="1"/>
                    <a:pt x="305"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1" name="Google Shape;931;p42"/>
            <p:cNvSpPr/>
            <p:nvPr/>
          </p:nvSpPr>
          <p:spPr>
            <a:xfrm>
              <a:off x="6778355" y="1355979"/>
              <a:ext cx="68965" cy="52278"/>
            </a:xfrm>
            <a:custGeom>
              <a:avLst/>
              <a:gdLst/>
              <a:ahLst/>
              <a:cxnLst/>
              <a:rect l="l" t="t" r="r" b="b"/>
              <a:pathLst>
                <a:path w="591" h="448" extrusionOk="0">
                  <a:moveTo>
                    <a:pt x="286" y="0"/>
                  </a:moveTo>
                  <a:cubicBezTo>
                    <a:pt x="0" y="0"/>
                    <a:pt x="0" y="447"/>
                    <a:pt x="286" y="447"/>
                  </a:cubicBezTo>
                  <a:cubicBezTo>
                    <a:pt x="591" y="447"/>
                    <a:pt x="591" y="0"/>
                    <a:pt x="286"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2" name="Google Shape;932;p42"/>
            <p:cNvSpPr/>
            <p:nvPr/>
          </p:nvSpPr>
          <p:spPr>
            <a:xfrm>
              <a:off x="6586161" y="1349678"/>
              <a:ext cx="69082" cy="52278"/>
            </a:xfrm>
            <a:custGeom>
              <a:avLst/>
              <a:gdLst/>
              <a:ahLst/>
              <a:cxnLst/>
              <a:rect l="l" t="t" r="r" b="b"/>
              <a:pathLst>
                <a:path w="592" h="448" extrusionOk="0">
                  <a:moveTo>
                    <a:pt x="305" y="0"/>
                  </a:moveTo>
                  <a:cubicBezTo>
                    <a:pt x="1" y="0"/>
                    <a:pt x="1" y="448"/>
                    <a:pt x="305" y="448"/>
                  </a:cubicBezTo>
                  <a:cubicBezTo>
                    <a:pt x="591" y="448"/>
                    <a:pt x="591" y="0"/>
                    <a:pt x="305"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3" name="Google Shape;933;p42"/>
            <p:cNvSpPr/>
            <p:nvPr/>
          </p:nvSpPr>
          <p:spPr>
            <a:xfrm>
              <a:off x="6978834" y="1497877"/>
              <a:ext cx="71066" cy="52395"/>
            </a:xfrm>
            <a:custGeom>
              <a:avLst/>
              <a:gdLst/>
              <a:ahLst/>
              <a:cxnLst/>
              <a:rect l="l" t="t" r="r" b="b"/>
              <a:pathLst>
                <a:path w="609" h="449" extrusionOk="0">
                  <a:moveTo>
                    <a:pt x="304" y="1"/>
                  </a:moveTo>
                  <a:cubicBezTo>
                    <a:pt x="0" y="1"/>
                    <a:pt x="0" y="448"/>
                    <a:pt x="304" y="448"/>
                  </a:cubicBezTo>
                  <a:cubicBezTo>
                    <a:pt x="608" y="448"/>
                    <a:pt x="608" y="1"/>
                    <a:pt x="304"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4" name="Google Shape;934;p42"/>
            <p:cNvSpPr/>
            <p:nvPr/>
          </p:nvSpPr>
          <p:spPr>
            <a:xfrm>
              <a:off x="7087358" y="1585629"/>
              <a:ext cx="41893" cy="52278"/>
            </a:xfrm>
            <a:custGeom>
              <a:avLst/>
              <a:gdLst/>
              <a:ahLst/>
              <a:cxnLst/>
              <a:rect l="l" t="t" r="r" b="b"/>
              <a:pathLst>
                <a:path w="359" h="448" extrusionOk="0">
                  <a:moveTo>
                    <a:pt x="233" y="1"/>
                  </a:moveTo>
                  <a:lnTo>
                    <a:pt x="233" y="1"/>
                  </a:lnTo>
                  <a:cubicBezTo>
                    <a:pt x="1" y="90"/>
                    <a:pt x="72" y="430"/>
                    <a:pt x="305" y="448"/>
                  </a:cubicBezTo>
                  <a:lnTo>
                    <a:pt x="358" y="448"/>
                  </a:lnTo>
                  <a:cubicBezTo>
                    <a:pt x="323" y="287"/>
                    <a:pt x="287" y="144"/>
                    <a:pt x="233"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5" name="Google Shape;935;p42"/>
            <p:cNvSpPr/>
            <p:nvPr/>
          </p:nvSpPr>
          <p:spPr>
            <a:xfrm>
              <a:off x="6281358" y="1112793"/>
              <a:ext cx="45977" cy="78301"/>
            </a:xfrm>
            <a:custGeom>
              <a:avLst/>
              <a:gdLst/>
              <a:ahLst/>
              <a:cxnLst/>
              <a:rect l="l" t="t" r="r" b="b"/>
              <a:pathLst>
                <a:path w="394" h="671" extrusionOk="0">
                  <a:moveTo>
                    <a:pt x="324" y="1"/>
                  </a:moveTo>
                  <a:cubicBezTo>
                    <a:pt x="316" y="1"/>
                    <a:pt x="309" y="3"/>
                    <a:pt x="304" y="8"/>
                  </a:cubicBezTo>
                  <a:cubicBezTo>
                    <a:pt x="143" y="62"/>
                    <a:pt x="36" y="205"/>
                    <a:pt x="18" y="366"/>
                  </a:cubicBezTo>
                  <a:cubicBezTo>
                    <a:pt x="0" y="527"/>
                    <a:pt x="107" y="653"/>
                    <a:pt x="268" y="670"/>
                  </a:cubicBezTo>
                  <a:cubicBezTo>
                    <a:pt x="304" y="670"/>
                    <a:pt x="322" y="653"/>
                    <a:pt x="322" y="617"/>
                  </a:cubicBezTo>
                  <a:cubicBezTo>
                    <a:pt x="322" y="581"/>
                    <a:pt x="304" y="563"/>
                    <a:pt x="268" y="563"/>
                  </a:cubicBezTo>
                  <a:cubicBezTo>
                    <a:pt x="179" y="545"/>
                    <a:pt x="125" y="456"/>
                    <a:pt x="125" y="366"/>
                  </a:cubicBezTo>
                  <a:cubicBezTo>
                    <a:pt x="161" y="241"/>
                    <a:pt x="251" y="151"/>
                    <a:pt x="358" y="116"/>
                  </a:cubicBezTo>
                  <a:cubicBezTo>
                    <a:pt x="376" y="98"/>
                    <a:pt x="394" y="62"/>
                    <a:pt x="376" y="26"/>
                  </a:cubicBezTo>
                  <a:cubicBezTo>
                    <a:pt x="363" y="14"/>
                    <a:pt x="342" y="1"/>
                    <a:pt x="324"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6" name="Google Shape;936;p42"/>
            <p:cNvSpPr/>
            <p:nvPr/>
          </p:nvSpPr>
          <p:spPr>
            <a:xfrm>
              <a:off x="6515211" y="1165421"/>
              <a:ext cx="193710" cy="94988"/>
            </a:xfrm>
            <a:custGeom>
              <a:avLst/>
              <a:gdLst/>
              <a:ahLst/>
              <a:cxnLst/>
              <a:rect l="l" t="t" r="r" b="b"/>
              <a:pathLst>
                <a:path w="1660" h="814" extrusionOk="0">
                  <a:moveTo>
                    <a:pt x="740" y="0"/>
                  </a:moveTo>
                  <a:cubicBezTo>
                    <a:pt x="578" y="0"/>
                    <a:pt x="420" y="35"/>
                    <a:pt x="287" y="94"/>
                  </a:cubicBezTo>
                  <a:cubicBezTo>
                    <a:pt x="197" y="130"/>
                    <a:pt x="126" y="166"/>
                    <a:pt x="54" y="237"/>
                  </a:cubicBezTo>
                  <a:cubicBezTo>
                    <a:pt x="18" y="273"/>
                    <a:pt x="0" y="345"/>
                    <a:pt x="54" y="380"/>
                  </a:cubicBezTo>
                  <a:cubicBezTo>
                    <a:pt x="60" y="382"/>
                    <a:pt x="67" y="383"/>
                    <a:pt x="73" y="383"/>
                  </a:cubicBezTo>
                  <a:cubicBezTo>
                    <a:pt x="119" y="383"/>
                    <a:pt x="152" y="339"/>
                    <a:pt x="138" y="304"/>
                  </a:cubicBezTo>
                  <a:lnTo>
                    <a:pt x="138" y="304"/>
                  </a:lnTo>
                  <a:lnTo>
                    <a:pt x="143" y="309"/>
                  </a:lnTo>
                  <a:cubicBezTo>
                    <a:pt x="197" y="273"/>
                    <a:pt x="269" y="237"/>
                    <a:pt x="322" y="202"/>
                  </a:cubicBezTo>
                  <a:cubicBezTo>
                    <a:pt x="394" y="184"/>
                    <a:pt x="448" y="148"/>
                    <a:pt x="519" y="130"/>
                  </a:cubicBezTo>
                  <a:cubicBezTo>
                    <a:pt x="583" y="109"/>
                    <a:pt x="649" y="99"/>
                    <a:pt x="715" y="99"/>
                  </a:cubicBezTo>
                  <a:cubicBezTo>
                    <a:pt x="816" y="99"/>
                    <a:pt x="916" y="122"/>
                    <a:pt x="1002" y="166"/>
                  </a:cubicBezTo>
                  <a:cubicBezTo>
                    <a:pt x="1235" y="309"/>
                    <a:pt x="1432" y="524"/>
                    <a:pt x="1539" y="792"/>
                  </a:cubicBezTo>
                  <a:cubicBezTo>
                    <a:pt x="1549" y="807"/>
                    <a:pt x="1564" y="814"/>
                    <a:pt x="1579" y="814"/>
                  </a:cubicBezTo>
                  <a:cubicBezTo>
                    <a:pt x="1617" y="814"/>
                    <a:pt x="1659" y="772"/>
                    <a:pt x="1647" y="720"/>
                  </a:cubicBezTo>
                  <a:cubicBezTo>
                    <a:pt x="1557" y="559"/>
                    <a:pt x="1450" y="416"/>
                    <a:pt x="1325" y="273"/>
                  </a:cubicBezTo>
                  <a:cubicBezTo>
                    <a:pt x="1181" y="130"/>
                    <a:pt x="1020" y="40"/>
                    <a:pt x="841" y="5"/>
                  </a:cubicBezTo>
                  <a:cubicBezTo>
                    <a:pt x="808" y="2"/>
                    <a:pt x="774" y="0"/>
                    <a:pt x="740"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7" name="Google Shape;937;p42"/>
            <p:cNvSpPr/>
            <p:nvPr/>
          </p:nvSpPr>
          <p:spPr>
            <a:xfrm>
              <a:off x="6728176" y="1167988"/>
              <a:ext cx="37692" cy="22522"/>
            </a:xfrm>
            <a:custGeom>
              <a:avLst/>
              <a:gdLst/>
              <a:ahLst/>
              <a:cxnLst/>
              <a:rect l="l" t="t" r="r" b="b"/>
              <a:pathLst>
                <a:path w="323" h="193" extrusionOk="0">
                  <a:moveTo>
                    <a:pt x="269" y="1"/>
                  </a:moveTo>
                  <a:cubicBezTo>
                    <a:pt x="180" y="1"/>
                    <a:pt x="90" y="36"/>
                    <a:pt x="36" y="90"/>
                  </a:cubicBezTo>
                  <a:cubicBezTo>
                    <a:pt x="1" y="126"/>
                    <a:pt x="1" y="162"/>
                    <a:pt x="36" y="180"/>
                  </a:cubicBezTo>
                  <a:cubicBezTo>
                    <a:pt x="45" y="188"/>
                    <a:pt x="59" y="193"/>
                    <a:pt x="72" y="193"/>
                  </a:cubicBezTo>
                  <a:cubicBezTo>
                    <a:pt x="86" y="193"/>
                    <a:pt x="99" y="188"/>
                    <a:pt x="108" y="180"/>
                  </a:cubicBezTo>
                  <a:lnTo>
                    <a:pt x="126" y="144"/>
                  </a:lnTo>
                  <a:lnTo>
                    <a:pt x="144" y="126"/>
                  </a:lnTo>
                  <a:lnTo>
                    <a:pt x="269" y="126"/>
                  </a:lnTo>
                  <a:cubicBezTo>
                    <a:pt x="305" y="126"/>
                    <a:pt x="323" y="90"/>
                    <a:pt x="323" y="54"/>
                  </a:cubicBezTo>
                  <a:cubicBezTo>
                    <a:pt x="323" y="36"/>
                    <a:pt x="305" y="1"/>
                    <a:pt x="269"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8" name="Google Shape;938;p42"/>
            <p:cNvSpPr/>
            <p:nvPr/>
          </p:nvSpPr>
          <p:spPr>
            <a:xfrm>
              <a:off x="6604015" y="963311"/>
              <a:ext cx="78301" cy="49361"/>
            </a:xfrm>
            <a:custGeom>
              <a:avLst/>
              <a:gdLst/>
              <a:ahLst/>
              <a:cxnLst/>
              <a:rect l="l" t="t" r="r" b="b"/>
              <a:pathLst>
                <a:path w="671" h="423" extrusionOk="0">
                  <a:moveTo>
                    <a:pt x="581" y="1"/>
                  </a:moveTo>
                  <a:cubicBezTo>
                    <a:pt x="367" y="55"/>
                    <a:pt x="188" y="180"/>
                    <a:pt x="45" y="323"/>
                  </a:cubicBezTo>
                  <a:cubicBezTo>
                    <a:pt x="1" y="367"/>
                    <a:pt x="52" y="422"/>
                    <a:pt x="92" y="422"/>
                  </a:cubicBezTo>
                  <a:cubicBezTo>
                    <a:pt x="101" y="422"/>
                    <a:pt x="109" y="419"/>
                    <a:pt x="116" y="412"/>
                  </a:cubicBezTo>
                  <a:cubicBezTo>
                    <a:pt x="259" y="269"/>
                    <a:pt x="420" y="162"/>
                    <a:pt x="617" y="108"/>
                  </a:cubicBezTo>
                  <a:cubicBezTo>
                    <a:pt x="671" y="90"/>
                    <a:pt x="653" y="1"/>
                    <a:pt x="581"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9" name="Google Shape;939;p42"/>
            <p:cNvSpPr/>
            <p:nvPr/>
          </p:nvSpPr>
          <p:spPr>
            <a:xfrm>
              <a:off x="6785590" y="783021"/>
              <a:ext cx="63831" cy="39325"/>
            </a:xfrm>
            <a:custGeom>
              <a:avLst/>
              <a:gdLst/>
              <a:ahLst/>
              <a:cxnLst/>
              <a:rect l="l" t="t" r="r" b="b"/>
              <a:pathLst>
                <a:path w="547" h="337" extrusionOk="0">
                  <a:moveTo>
                    <a:pt x="74" y="0"/>
                  </a:moveTo>
                  <a:cubicBezTo>
                    <a:pt x="20" y="0"/>
                    <a:pt x="1" y="99"/>
                    <a:pt x="63" y="114"/>
                  </a:cubicBezTo>
                  <a:cubicBezTo>
                    <a:pt x="206" y="168"/>
                    <a:pt x="332" y="239"/>
                    <a:pt x="457" y="329"/>
                  </a:cubicBezTo>
                  <a:cubicBezTo>
                    <a:pt x="468" y="334"/>
                    <a:pt x="476" y="336"/>
                    <a:pt x="484" y="336"/>
                  </a:cubicBezTo>
                  <a:cubicBezTo>
                    <a:pt x="503" y="336"/>
                    <a:pt x="516" y="324"/>
                    <a:pt x="529" y="311"/>
                  </a:cubicBezTo>
                  <a:cubicBezTo>
                    <a:pt x="547" y="275"/>
                    <a:pt x="547" y="239"/>
                    <a:pt x="511" y="239"/>
                  </a:cubicBezTo>
                  <a:cubicBezTo>
                    <a:pt x="385" y="132"/>
                    <a:pt x="242" y="61"/>
                    <a:pt x="99" y="7"/>
                  </a:cubicBezTo>
                  <a:cubicBezTo>
                    <a:pt x="90" y="2"/>
                    <a:pt x="82" y="0"/>
                    <a:pt x="74"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0" name="Google Shape;940;p42"/>
            <p:cNvSpPr/>
            <p:nvPr/>
          </p:nvSpPr>
          <p:spPr>
            <a:xfrm>
              <a:off x="6886879" y="942423"/>
              <a:ext cx="51111" cy="42476"/>
            </a:xfrm>
            <a:custGeom>
              <a:avLst/>
              <a:gdLst/>
              <a:ahLst/>
              <a:cxnLst/>
              <a:rect l="l" t="t" r="r" b="b"/>
              <a:pathLst>
                <a:path w="438" h="364" extrusionOk="0">
                  <a:moveTo>
                    <a:pt x="72" y="1"/>
                  </a:moveTo>
                  <a:cubicBezTo>
                    <a:pt x="36" y="1"/>
                    <a:pt x="1" y="19"/>
                    <a:pt x="1" y="55"/>
                  </a:cubicBezTo>
                  <a:cubicBezTo>
                    <a:pt x="1" y="72"/>
                    <a:pt x="19" y="108"/>
                    <a:pt x="36" y="108"/>
                  </a:cubicBezTo>
                  <a:lnTo>
                    <a:pt x="72" y="144"/>
                  </a:lnTo>
                  <a:lnTo>
                    <a:pt x="90" y="144"/>
                  </a:lnTo>
                  <a:lnTo>
                    <a:pt x="144" y="180"/>
                  </a:lnTo>
                  <a:lnTo>
                    <a:pt x="180" y="198"/>
                  </a:lnTo>
                  <a:lnTo>
                    <a:pt x="197" y="216"/>
                  </a:lnTo>
                  <a:cubicBezTo>
                    <a:pt x="233" y="234"/>
                    <a:pt x="251" y="251"/>
                    <a:pt x="269" y="287"/>
                  </a:cubicBezTo>
                  <a:lnTo>
                    <a:pt x="305" y="323"/>
                  </a:lnTo>
                  <a:lnTo>
                    <a:pt x="323" y="341"/>
                  </a:lnTo>
                  <a:cubicBezTo>
                    <a:pt x="333" y="357"/>
                    <a:pt x="348" y="363"/>
                    <a:pt x="363" y="363"/>
                  </a:cubicBezTo>
                  <a:cubicBezTo>
                    <a:pt x="400" y="363"/>
                    <a:pt x="438" y="325"/>
                    <a:pt x="412" y="287"/>
                  </a:cubicBezTo>
                  <a:cubicBezTo>
                    <a:pt x="323" y="162"/>
                    <a:pt x="215" y="55"/>
                    <a:pt x="7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1" name="Google Shape;941;p42"/>
            <p:cNvSpPr/>
            <p:nvPr/>
          </p:nvSpPr>
          <p:spPr>
            <a:xfrm>
              <a:off x="7107429" y="884660"/>
              <a:ext cx="179823" cy="45393"/>
            </a:xfrm>
            <a:custGeom>
              <a:avLst/>
              <a:gdLst/>
              <a:ahLst/>
              <a:cxnLst/>
              <a:rect l="l" t="t" r="r" b="b"/>
              <a:pathLst>
                <a:path w="1541" h="389" extrusionOk="0">
                  <a:moveTo>
                    <a:pt x="1040" y="1"/>
                  </a:moveTo>
                  <a:cubicBezTo>
                    <a:pt x="693" y="1"/>
                    <a:pt x="346" y="92"/>
                    <a:pt x="43" y="281"/>
                  </a:cubicBezTo>
                  <a:cubicBezTo>
                    <a:pt x="0" y="310"/>
                    <a:pt x="27" y="385"/>
                    <a:pt x="67" y="385"/>
                  </a:cubicBezTo>
                  <a:cubicBezTo>
                    <a:pt x="76" y="385"/>
                    <a:pt x="87" y="381"/>
                    <a:pt x="97" y="371"/>
                  </a:cubicBezTo>
                  <a:lnTo>
                    <a:pt x="97" y="389"/>
                  </a:lnTo>
                  <a:cubicBezTo>
                    <a:pt x="380" y="208"/>
                    <a:pt x="710" y="111"/>
                    <a:pt x="1047" y="111"/>
                  </a:cubicBezTo>
                  <a:cubicBezTo>
                    <a:pt x="1177" y="111"/>
                    <a:pt x="1309" y="126"/>
                    <a:pt x="1439" y="156"/>
                  </a:cubicBezTo>
                  <a:cubicBezTo>
                    <a:pt x="1445" y="157"/>
                    <a:pt x="1450" y="158"/>
                    <a:pt x="1455" y="158"/>
                  </a:cubicBezTo>
                  <a:cubicBezTo>
                    <a:pt x="1516" y="158"/>
                    <a:pt x="1541" y="65"/>
                    <a:pt x="1475" y="49"/>
                  </a:cubicBezTo>
                  <a:cubicBezTo>
                    <a:pt x="1332" y="17"/>
                    <a:pt x="1186" y="1"/>
                    <a:pt x="104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2" name="Google Shape;942;p42"/>
            <p:cNvSpPr/>
            <p:nvPr/>
          </p:nvSpPr>
          <p:spPr>
            <a:xfrm>
              <a:off x="7271150" y="1113727"/>
              <a:ext cx="124161" cy="82968"/>
            </a:xfrm>
            <a:custGeom>
              <a:avLst/>
              <a:gdLst/>
              <a:ahLst/>
              <a:cxnLst/>
              <a:rect l="l" t="t" r="r" b="b"/>
              <a:pathLst>
                <a:path w="1064" h="711" extrusionOk="0">
                  <a:moveTo>
                    <a:pt x="72" y="0"/>
                  </a:moveTo>
                  <a:cubicBezTo>
                    <a:pt x="0" y="0"/>
                    <a:pt x="0" y="108"/>
                    <a:pt x="72" y="126"/>
                  </a:cubicBezTo>
                  <a:cubicBezTo>
                    <a:pt x="269" y="126"/>
                    <a:pt x="448" y="161"/>
                    <a:pt x="609" y="251"/>
                  </a:cubicBezTo>
                  <a:cubicBezTo>
                    <a:pt x="752" y="358"/>
                    <a:pt x="859" y="519"/>
                    <a:pt x="931" y="680"/>
                  </a:cubicBezTo>
                  <a:cubicBezTo>
                    <a:pt x="942" y="702"/>
                    <a:pt x="959" y="710"/>
                    <a:pt x="977" y="710"/>
                  </a:cubicBezTo>
                  <a:cubicBezTo>
                    <a:pt x="1018" y="710"/>
                    <a:pt x="1063" y="664"/>
                    <a:pt x="1038" y="627"/>
                  </a:cubicBezTo>
                  <a:cubicBezTo>
                    <a:pt x="949" y="448"/>
                    <a:pt x="824" y="287"/>
                    <a:pt x="662" y="161"/>
                  </a:cubicBezTo>
                  <a:cubicBezTo>
                    <a:pt x="483" y="54"/>
                    <a:pt x="287" y="18"/>
                    <a:pt x="7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3" name="Google Shape;943;p42"/>
            <p:cNvSpPr/>
            <p:nvPr/>
          </p:nvSpPr>
          <p:spPr>
            <a:xfrm>
              <a:off x="7101945" y="1266126"/>
              <a:ext cx="66981" cy="66981"/>
            </a:xfrm>
            <a:custGeom>
              <a:avLst/>
              <a:gdLst/>
              <a:ahLst/>
              <a:cxnLst/>
              <a:rect l="l" t="t" r="r" b="b"/>
              <a:pathLst>
                <a:path w="574" h="574" extrusionOk="0">
                  <a:moveTo>
                    <a:pt x="72" y="1"/>
                  </a:moveTo>
                  <a:cubicBezTo>
                    <a:pt x="1" y="1"/>
                    <a:pt x="1" y="108"/>
                    <a:pt x="72" y="108"/>
                  </a:cubicBezTo>
                  <a:cubicBezTo>
                    <a:pt x="287" y="108"/>
                    <a:pt x="466" y="287"/>
                    <a:pt x="466" y="520"/>
                  </a:cubicBezTo>
                  <a:cubicBezTo>
                    <a:pt x="466" y="537"/>
                    <a:pt x="484" y="573"/>
                    <a:pt x="520" y="573"/>
                  </a:cubicBezTo>
                  <a:cubicBezTo>
                    <a:pt x="538" y="573"/>
                    <a:pt x="573" y="537"/>
                    <a:pt x="573" y="520"/>
                  </a:cubicBezTo>
                  <a:cubicBezTo>
                    <a:pt x="573" y="233"/>
                    <a:pt x="359" y="1"/>
                    <a:pt x="7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4" name="Google Shape;944;p42"/>
            <p:cNvSpPr/>
            <p:nvPr/>
          </p:nvSpPr>
          <p:spPr>
            <a:xfrm>
              <a:off x="7258547" y="1380951"/>
              <a:ext cx="50294" cy="30457"/>
            </a:xfrm>
            <a:custGeom>
              <a:avLst/>
              <a:gdLst/>
              <a:ahLst/>
              <a:cxnLst/>
              <a:rect l="l" t="t" r="r" b="b"/>
              <a:pathLst>
                <a:path w="431" h="261" extrusionOk="0">
                  <a:moveTo>
                    <a:pt x="359" y="1"/>
                  </a:moveTo>
                  <a:cubicBezTo>
                    <a:pt x="234" y="1"/>
                    <a:pt x="108" y="55"/>
                    <a:pt x="37" y="162"/>
                  </a:cubicBezTo>
                  <a:cubicBezTo>
                    <a:pt x="1" y="180"/>
                    <a:pt x="1" y="216"/>
                    <a:pt x="37" y="233"/>
                  </a:cubicBezTo>
                  <a:cubicBezTo>
                    <a:pt x="46" y="251"/>
                    <a:pt x="59" y="260"/>
                    <a:pt x="73" y="260"/>
                  </a:cubicBezTo>
                  <a:cubicBezTo>
                    <a:pt x="86" y="260"/>
                    <a:pt x="99" y="251"/>
                    <a:pt x="108" y="233"/>
                  </a:cubicBezTo>
                  <a:lnTo>
                    <a:pt x="126" y="216"/>
                  </a:lnTo>
                  <a:cubicBezTo>
                    <a:pt x="144" y="180"/>
                    <a:pt x="162" y="162"/>
                    <a:pt x="198" y="144"/>
                  </a:cubicBezTo>
                  <a:lnTo>
                    <a:pt x="234" y="126"/>
                  </a:lnTo>
                  <a:lnTo>
                    <a:pt x="251" y="126"/>
                  </a:lnTo>
                  <a:lnTo>
                    <a:pt x="305" y="108"/>
                  </a:lnTo>
                  <a:lnTo>
                    <a:pt x="359" y="108"/>
                  </a:lnTo>
                  <a:cubicBezTo>
                    <a:pt x="395" y="108"/>
                    <a:pt x="430" y="72"/>
                    <a:pt x="430" y="55"/>
                  </a:cubicBezTo>
                  <a:cubicBezTo>
                    <a:pt x="430" y="19"/>
                    <a:pt x="395" y="1"/>
                    <a:pt x="359"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5" name="Google Shape;945;p42"/>
            <p:cNvSpPr/>
            <p:nvPr/>
          </p:nvSpPr>
          <p:spPr>
            <a:xfrm>
              <a:off x="7347467" y="1413042"/>
              <a:ext cx="120893" cy="52978"/>
            </a:xfrm>
            <a:custGeom>
              <a:avLst/>
              <a:gdLst/>
              <a:ahLst/>
              <a:cxnLst/>
              <a:rect l="l" t="t" r="r" b="b"/>
              <a:pathLst>
                <a:path w="1036" h="454" extrusionOk="0">
                  <a:moveTo>
                    <a:pt x="415" y="1"/>
                  </a:moveTo>
                  <a:cubicBezTo>
                    <a:pt x="291" y="1"/>
                    <a:pt x="165" y="33"/>
                    <a:pt x="62" y="102"/>
                  </a:cubicBezTo>
                  <a:cubicBezTo>
                    <a:pt x="1" y="117"/>
                    <a:pt x="45" y="198"/>
                    <a:pt x="92" y="198"/>
                  </a:cubicBezTo>
                  <a:cubicBezTo>
                    <a:pt x="100" y="198"/>
                    <a:pt x="108" y="196"/>
                    <a:pt x="116" y="191"/>
                  </a:cubicBezTo>
                  <a:cubicBezTo>
                    <a:pt x="207" y="140"/>
                    <a:pt x="304" y="116"/>
                    <a:pt x="400" y="116"/>
                  </a:cubicBezTo>
                  <a:cubicBezTo>
                    <a:pt x="607" y="116"/>
                    <a:pt x="805" y="228"/>
                    <a:pt x="903" y="424"/>
                  </a:cubicBezTo>
                  <a:cubicBezTo>
                    <a:pt x="914" y="445"/>
                    <a:pt x="931" y="454"/>
                    <a:pt x="949" y="454"/>
                  </a:cubicBezTo>
                  <a:cubicBezTo>
                    <a:pt x="991" y="454"/>
                    <a:pt x="1036" y="408"/>
                    <a:pt x="1011" y="370"/>
                  </a:cubicBezTo>
                  <a:cubicBezTo>
                    <a:pt x="921" y="209"/>
                    <a:pt x="778" y="102"/>
                    <a:pt x="617" y="30"/>
                  </a:cubicBezTo>
                  <a:cubicBezTo>
                    <a:pt x="553" y="11"/>
                    <a:pt x="484" y="1"/>
                    <a:pt x="415"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6" name="Google Shape;946;p42"/>
            <p:cNvSpPr/>
            <p:nvPr/>
          </p:nvSpPr>
          <p:spPr>
            <a:xfrm>
              <a:off x="7233575" y="1675482"/>
              <a:ext cx="96155" cy="116809"/>
            </a:xfrm>
            <a:custGeom>
              <a:avLst/>
              <a:gdLst/>
              <a:ahLst/>
              <a:cxnLst/>
              <a:rect l="l" t="t" r="r" b="b"/>
              <a:pathLst>
                <a:path w="824" h="1001" extrusionOk="0">
                  <a:moveTo>
                    <a:pt x="72" y="0"/>
                  </a:moveTo>
                  <a:cubicBezTo>
                    <a:pt x="36" y="0"/>
                    <a:pt x="0" y="36"/>
                    <a:pt x="0" y="54"/>
                  </a:cubicBezTo>
                  <a:cubicBezTo>
                    <a:pt x="0" y="90"/>
                    <a:pt x="36" y="107"/>
                    <a:pt x="72" y="107"/>
                  </a:cubicBezTo>
                  <a:cubicBezTo>
                    <a:pt x="251" y="143"/>
                    <a:pt x="430" y="233"/>
                    <a:pt x="555" y="376"/>
                  </a:cubicBezTo>
                  <a:cubicBezTo>
                    <a:pt x="680" y="537"/>
                    <a:pt x="698" y="734"/>
                    <a:pt x="609" y="913"/>
                  </a:cubicBezTo>
                  <a:cubicBezTo>
                    <a:pt x="585" y="960"/>
                    <a:pt x="625" y="1000"/>
                    <a:pt x="664" y="1000"/>
                  </a:cubicBezTo>
                  <a:cubicBezTo>
                    <a:pt x="684" y="1000"/>
                    <a:pt x="704" y="990"/>
                    <a:pt x="716" y="966"/>
                  </a:cubicBezTo>
                  <a:cubicBezTo>
                    <a:pt x="823" y="770"/>
                    <a:pt x="788" y="519"/>
                    <a:pt x="662" y="322"/>
                  </a:cubicBezTo>
                  <a:cubicBezTo>
                    <a:pt x="519" y="143"/>
                    <a:pt x="304" y="18"/>
                    <a:pt x="7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7" name="Google Shape;947;p42"/>
            <p:cNvSpPr/>
            <p:nvPr/>
          </p:nvSpPr>
          <p:spPr>
            <a:xfrm>
              <a:off x="7353535" y="1864640"/>
              <a:ext cx="74333" cy="35358"/>
            </a:xfrm>
            <a:custGeom>
              <a:avLst/>
              <a:gdLst/>
              <a:ahLst/>
              <a:cxnLst/>
              <a:rect l="l" t="t" r="r" b="b"/>
              <a:pathLst>
                <a:path w="637" h="303" extrusionOk="0">
                  <a:moveTo>
                    <a:pt x="590" y="1"/>
                  </a:moveTo>
                  <a:cubicBezTo>
                    <a:pt x="583" y="1"/>
                    <a:pt x="574" y="3"/>
                    <a:pt x="565" y="8"/>
                  </a:cubicBezTo>
                  <a:cubicBezTo>
                    <a:pt x="386" y="25"/>
                    <a:pt x="207" y="97"/>
                    <a:pt x="46" y="204"/>
                  </a:cubicBezTo>
                  <a:cubicBezTo>
                    <a:pt x="1" y="234"/>
                    <a:pt x="31" y="302"/>
                    <a:pt x="74" y="302"/>
                  </a:cubicBezTo>
                  <a:cubicBezTo>
                    <a:pt x="82" y="302"/>
                    <a:pt x="91" y="300"/>
                    <a:pt x="100" y="294"/>
                  </a:cubicBezTo>
                  <a:cubicBezTo>
                    <a:pt x="261" y="204"/>
                    <a:pt x="422" y="133"/>
                    <a:pt x="601" y="115"/>
                  </a:cubicBezTo>
                  <a:cubicBezTo>
                    <a:pt x="619" y="97"/>
                    <a:pt x="636" y="61"/>
                    <a:pt x="636" y="43"/>
                  </a:cubicBezTo>
                  <a:cubicBezTo>
                    <a:pt x="623" y="17"/>
                    <a:pt x="610" y="1"/>
                    <a:pt x="59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8" name="Google Shape;948;p42"/>
            <p:cNvSpPr/>
            <p:nvPr/>
          </p:nvSpPr>
          <p:spPr>
            <a:xfrm>
              <a:off x="7434054" y="1936989"/>
              <a:ext cx="48077" cy="47144"/>
            </a:xfrm>
            <a:custGeom>
              <a:avLst/>
              <a:gdLst/>
              <a:ahLst/>
              <a:cxnLst/>
              <a:rect l="l" t="t" r="r" b="b"/>
              <a:pathLst>
                <a:path w="412" h="404" extrusionOk="0">
                  <a:moveTo>
                    <a:pt x="116" y="0"/>
                  </a:moveTo>
                  <a:cubicBezTo>
                    <a:pt x="90" y="0"/>
                    <a:pt x="63" y="5"/>
                    <a:pt x="36" y="14"/>
                  </a:cubicBezTo>
                  <a:cubicBezTo>
                    <a:pt x="18" y="14"/>
                    <a:pt x="0" y="50"/>
                    <a:pt x="0" y="68"/>
                  </a:cubicBezTo>
                  <a:cubicBezTo>
                    <a:pt x="18" y="103"/>
                    <a:pt x="36" y="121"/>
                    <a:pt x="72" y="121"/>
                  </a:cubicBezTo>
                  <a:lnTo>
                    <a:pt x="90" y="193"/>
                  </a:lnTo>
                  <a:lnTo>
                    <a:pt x="251" y="193"/>
                  </a:lnTo>
                  <a:cubicBezTo>
                    <a:pt x="251" y="193"/>
                    <a:pt x="269" y="211"/>
                    <a:pt x="269" y="229"/>
                  </a:cubicBezTo>
                  <a:cubicBezTo>
                    <a:pt x="269" y="246"/>
                    <a:pt x="269" y="246"/>
                    <a:pt x="269" y="264"/>
                  </a:cubicBezTo>
                  <a:lnTo>
                    <a:pt x="269" y="282"/>
                  </a:lnTo>
                  <a:cubicBezTo>
                    <a:pt x="269" y="300"/>
                    <a:pt x="269" y="300"/>
                    <a:pt x="269" y="318"/>
                  </a:cubicBezTo>
                  <a:cubicBezTo>
                    <a:pt x="233" y="336"/>
                    <a:pt x="233" y="372"/>
                    <a:pt x="269" y="390"/>
                  </a:cubicBezTo>
                  <a:cubicBezTo>
                    <a:pt x="278" y="399"/>
                    <a:pt x="291" y="403"/>
                    <a:pt x="304" y="403"/>
                  </a:cubicBezTo>
                  <a:cubicBezTo>
                    <a:pt x="318" y="403"/>
                    <a:pt x="331" y="399"/>
                    <a:pt x="340" y="390"/>
                  </a:cubicBezTo>
                  <a:cubicBezTo>
                    <a:pt x="394" y="336"/>
                    <a:pt x="412" y="246"/>
                    <a:pt x="394" y="175"/>
                  </a:cubicBezTo>
                  <a:cubicBezTo>
                    <a:pt x="358" y="85"/>
                    <a:pt x="286" y="32"/>
                    <a:pt x="197" y="14"/>
                  </a:cubicBezTo>
                  <a:cubicBezTo>
                    <a:pt x="170" y="5"/>
                    <a:pt x="143" y="0"/>
                    <a:pt x="116"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9" name="Google Shape;949;p42"/>
            <p:cNvSpPr/>
            <p:nvPr/>
          </p:nvSpPr>
          <p:spPr>
            <a:xfrm>
              <a:off x="7461243" y="1674549"/>
              <a:ext cx="119843" cy="39559"/>
            </a:xfrm>
            <a:custGeom>
              <a:avLst/>
              <a:gdLst/>
              <a:ahLst/>
              <a:cxnLst/>
              <a:rect l="l" t="t" r="r" b="b"/>
              <a:pathLst>
                <a:path w="1027" h="339" extrusionOk="0">
                  <a:moveTo>
                    <a:pt x="212" y="0"/>
                  </a:moveTo>
                  <a:cubicBezTo>
                    <a:pt x="165" y="0"/>
                    <a:pt x="118" y="3"/>
                    <a:pt x="71" y="8"/>
                  </a:cubicBezTo>
                  <a:cubicBezTo>
                    <a:pt x="5" y="8"/>
                    <a:pt x="0" y="117"/>
                    <a:pt x="58" y="117"/>
                  </a:cubicBezTo>
                  <a:cubicBezTo>
                    <a:pt x="62" y="117"/>
                    <a:pt x="67" y="117"/>
                    <a:pt x="71" y="115"/>
                  </a:cubicBezTo>
                  <a:lnTo>
                    <a:pt x="89" y="115"/>
                  </a:lnTo>
                  <a:cubicBezTo>
                    <a:pt x="131" y="110"/>
                    <a:pt x="174" y="108"/>
                    <a:pt x="217" y="108"/>
                  </a:cubicBezTo>
                  <a:cubicBezTo>
                    <a:pt x="464" y="108"/>
                    <a:pt x="714" y="193"/>
                    <a:pt x="912" y="330"/>
                  </a:cubicBezTo>
                  <a:cubicBezTo>
                    <a:pt x="921" y="336"/>
                    <a:pt x="930" y="338"/>
                    <a:pt x="939" y="338"/>
                  </a:cubicBezTo>
                  <a:cubicBezTo>
                    <a:pt x="986" y="338"/>
                    <a:pt x="1026" y="271"/>
                    <a:pt x="966" y="241"/>
                  </a:cubicBezTo>
                  <a:cubicBezTo>
                    <a:pt x="752" y="88"/>
                    <a:pt x="486" y="0"/>
                    <a:pt x="21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0" name="Google Shape;950;p42"/>
            <p:cNvSpPr/>
            <p:nvPr/>
          </p:nvSpPr>
          <p:spPr>
            <a:xfrm>
              <a:off x="6538200" y="1809094"/>
              <a:ext cx="16804" cy="35591"/>
            </a:xfrm>
            <a:custGeom>
              <a:avLst/>
              <a:gdLst/>
              <a:ahLst/>
              <a:cxnLst/>
              <a:rect l="l" t="t" r="r" b="b"/>
              <a:pathLst>
                <a:path w="144" h="305" extrusionOk="0">
                  <a:moveTo>
                    <a:pt x="54" y="0"/>
                  </a:moveTo>
                  <a:cubicBezTo>
                    <a:pt x="36" y="0"/>
                    <a:pt x="18" y="18"/>
                    <a:pt x="18" y="36"/>
                  </a:cubicBezTo>
                  <a:cubicBezTo>
                    <a:pt x="0" y="108"/>
                    <a:pt x="0" y="179"/>
                    <a:pt x="18" y="251"/>
                  </a:cubicBezTo>
                  <a:cubicBezTo>
                    <a:pt x="36" y="287"/>
                    <a:pt x="54" y="305"/>
                    <a:pt x="90" y="305"/>
                  </a:cubicBezTo>
                  <a:cubicBezTo>
                    <a:pt x="125" y="287"/>
                    <a:pt x="143" y="251"/>
                    <a:pt x="125" y="233"/>
                  </a:cubicBezTo>
                  <a:cubicBezTo>
                    <a:pt x="125" y="221"/>
                    <a:pt x="125" y="209"/>
                    <a:pt x="125" y="197"/>
                  </a:cubicBezTo>
                  <a:cubicBezTo>
                    <a:pt x="107" y="144"/>
                    <a:pt x="107" y="108"/>
                    <a:pt x="125" y="54"/>
                  </a:cubicBezTo>
                  <a:cubicBezTo>
                    <a:pt x="125" y="42"/>
                    <a:pt x="125" y="30"/>
                    <a:pt x="125" y="18"/>
                  </a:cubicBezTo>
                  <a:cubicBezTo>
                    <a:pt x="107" y="18"/>
                    <a:pt x="107" y="0"/>
                    <a:pt x="90"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1" name="Google Shape;951;p42"/>
            <p:cNvSpPr/>
            <p:nvPr/>
          </p:nvSpPr>
          <p:spPr>
            <a:xfrm>
              <a:off x="6565273" y="1786456"/>
              <a:ext cx="39909" cy="59630"/>
            </a:xfrm>
            <a:custGeom>
              <a:avLst/>
              <a:gdLst/>
              <a:ahLst/>
              <a:cxnLst/>
              <a:rect l="l" t="t" r="r" b="b"/>
              <a:pathLst>
                <a:path w="342" h="511" extrusionOk="0">
                  <a:moveTo>
                    <a:pt x="256" y="1"/>
                  </a:moveTo>
                  <a:cubicBezTo>
                    <a:pt x="243" y="1"/>
                    <a:pt x="229" y="5"/>
                    <a:pt x="216" y="15"/>
                  </a:cubicBezTo>
                  <a:cubicBezTo>
                    <a:pt x="54" y="105"/>
                    <a:pt x="1" y="320"/>
                    <a:pt x="108" y="481"/>
                  </a:cubicBezTo>
                  <a:cubicBezTo>
                    <a:pt x="119" y="502"/>
                    <a:pt x="129" y="510"/>
                    <a:pt x="143" y="510"/>
                  </a:cubicBezTo>
                  <a:cubicBezTo>
                    <a:pt x="153" y="510"/>
                    <a:pt x="165" y="506"/>
                    <a:pt x="180" y="499"/>
                  </a:cubicBezTo>
                  <a:cubicBezTo>
                    <a:pt x="198" y="499"/>
                    <a:pt x="216" y="463"/>
                    <a:pt x="198" y="427"/>
                  </a:cubicBezTo>
                  <a:lnTo>
                    <a:pt x="233" y="391"/>
                  </a:lnTo>
                  <a:lnTo>
                    <a:pt x="216" y="355"/>
                  </a:lnTo>
                  <a:cubicBezTo>
                    <a:pt x="198" y="338"/>
                    <a:pt x="198" y="320"/>
                    <a:pt x="198" y="302"/>
                  </a:cubicBezTo>
                  <a:lnTo>
                    <a:pt x="198" y="248"/>
                  </a:lnTo>
                  <a:lnTo>
                    <a:pt x="198" y="230"/>
                  </a:lnTo>
                  <a:lnTo>
                    <a:pt x="198" y="194"/>
                  </a:lnTo>
                  <a:cubicBezTo>
                    <a:pt x="216" y="176"/>
                    <a:pt x="216" y="159"/>
                    <a:pt x="233" y="141"/>
                  </a:cubicBezTo>
                  <a:cubicBezTo>
                    <a:pt x="233" y="141"/>
                    <a:pt x="233" y="123"/>
                    <a:pt x="251" y="123"/>
                  </a:cubicBezTo>
                  <a:lnTo>
                    <a:pt x="269" y="105"/>
                  </a:lnTo>
                  <a:cubicBezTo>
                    <a:pt x="341" y="76"/>
                    <a:pt x="309" y="1"/>
                    <a:pt x="256"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2" name="Google Shape;952;p42"/>
            <p:cNvSpPr/>
            <p:nvPr/>
          </p:nvSpPr>
          <p:spPr>
            <a:xfrm>
              <a:off x="6636339" y="1781905"/>
              <a:ext cx="43876" cy="70482"/>
            </a:xfrm>
            <a:custGeom>
              <a:avLst/>
              <a:gdLst/>
              <a:ahLst/>
              <a:cxnLst/>
              <a:rect l="l" t="t" r="r" b="b"/>
              <a:pathLst>
                <a:path w="376" h="604" extrusionOk="0">
                  <a:moveTo>
                    <a:pt x="287" y="1"/>
                  </a:moveTo>
                  <a:cubicBezTo>
                    <a:pt x="72" y="108"/>
                    <a:pt x="0" y="377"/>
                    <a:pt x="125" y="573"/>
                  </a:cubicBezTo>
                  <a:cubicBezTo>
                    <a:pt x="136" y="595"/>
                    <a:pt x="152" y="603"/>
                    <a:pt x="167" y="603"/>
                  </a:cubicBezTo>
                  <a:cubicBezTo>
                    <a:pt x="204" y="603"/>
                    <a:pt x="240" y="557"/>
                    <a:pt x="215" y="520"/>
                  </a:cubicBezTo>
                  <a:cubicBezTo>
                    <a:pt x="197" y="502"/>
                    <a:pt x="197" y="484"/>
                    <a:pt x="197" y="466"/>
                  </a:cubicBezTo>
                  <a:cubicBezTo>
                    <a:pt x="179" y="448"/>
                    <a:pt x="179" y="430"/>
                    <a:pt x="179" y="412"/>
                  </a:cubicBezTo>
                  <a:cubicBezTo>
                    <a:pt x="161" y="377"/>
                    <a:pt x="179" y="323"/>
                    <a:pt x="197" y="287"/>
                  </a:cubicBezTo>
                  <a:cubicBezTo>
                    <a:pt x="215" y="198"/>
                    <a:pt x="269" y="144"/>
                    <a:pt x="340" y="108"/>
                  </a:cubicBezTo>
                  <a:cubicBezTo>
                    <a:pt x="376" y="90"/>
                    <a:pt x="376" y="54"/>
                    <a:pt x="376" y="37"/>
                  </a:cubicBezTo>
                  <a:cubicBezTo>
                    <a:pt x="358" y="1"/>
                    <a:pt x="322" y="1"/>
                    <a:pt x="287"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3" name="Google Shape;953;p42"/>
            <p:cNvSpPr/>
            <p:nvPr/>
          </p:nvSpPr>
          <p:spPr>
            <a:xfrm>
              <a:off x="6707288" y="1805010"/>
              <a:ext cx="36408" cy="48077"/>
            </a:xfrm>
            <a:custGeom>
              <a:avLst/>
              <a:gdLst/>
              <a:ahLst/>
              <a:cxnLst/>
              <a:rect l="l" t="t" r="r" b="b"/>
              <a:pathLst>
                <a:path w="312" h="412" extrusionOk="0">
                  <a:moveTo>
                    <a:pt x="233" y="1"/>
                  </a:moveTo>
                  <a:cubicBezTo>
                    <a:pt x="222" y="1"/>
                    <a:pt x="209" y="6"/>
                    <a:pt x="197" y="17"/>
                  </a:cubicBezTo>
                  <a:cubicBezTo>
                    <a:pt x="108" y="107"/>
                    <a:pt x="36" y="232"/>
                    <a:pt x="1" y="340"/>
                  </a:cubicBezTo>
                  <a:cubicBezTo>
                    <a:pt x="1" y="375"/>
                    <a:pt x="19" y="411"/>
                    <a:pt x="36" y="411"/>
                  </a:cubicBezTo>
                  <a:cubicBezTo>
                    <a:pt x="72" y="411"/>
                    <a:pt x="108" y="411"/>
                    <a:pt x="108" y="375"/>
                  </a:cubicBezTo>
                  <a:lnTo>
                    <a:pt x="126" y="340"/>
                  </a:lnTo>
                  <a:lnTo>
                    <a:pt x="144" y="286"/>
                  </a:lnTo>
                  <a:cubicBezTo>
                    <a:pt x="162" y="268"/>
                    <a:pt x="162" y="250"/>
                    <a:pt x="180" y="214"/>
                  </a:cubicBezTo>
                  <a:cubicBezTo>
                    <a:pt x="197" y="196"/>
                    <a:pt x="215" y="179"/>
                    <a:pt x="233" y="143"/>
                  </a:cubicBezTo>
                  <a:lnTo>
                    <a:pt x="269" y="107"/>
                  </a:lnTo>
                  <a:cubicBezTo>
                    <a:pt x="311" y="65"/>
                    <a:pt x="276" y="1"/>
                    <a:pt x="233"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4" name="Google Shape;954;p42"/>
            <p:cNvSpPr/>
            <p:nvPr/>
          </p:nvSpPr>
          <p:spPr>
            <a:xfrm>
              <a:off x="6857706" y="1887045"/>
              <a:ext cx="53095" cy="39092"/>
            </a:xfrm>
            <a:custGeom>
              <a:avLst/>
              <a:gdLst/>
              <a:ahLst/>
              <a:cxnLst/>
              <a:rect l="l" t="t" r="r" b="b"/>
              <a:pathLst>
                <a:path w="455" h="335" extrusionOk="0">
                  <a:moveTo>
                    <a:pt x="368" y="0"/>
                  </a:moveTo>
                  <a:cubicBezTo>
                    <a:pt x="350" y="0"/>
                    <a:pt x="333" y="9"/>
                    <a:pt x="322" y="30"/>
                  </a:cubicBezTo>
                  <a:cubicBezTo>
                    <a:pt x="322" y="30"/>
                    <a:pt x="322" y="48"/>
                    <a:pt x="304" y="48"/>
                  </a:cubicBezTo>
                  <a:lnTo>
                    <a:pt x="269" y="84"/>
                  </a:lnTo>
                  <a:lnTo>
                    <a:pt x="233" y="120"/>
                  </a:lnTo>
                  <a:lnTo>
                    <a:pt x="215" y="138"/>
                  </a:lnTo>
                  <a:cubicBezTo>
                    <a:pt x="197" y="156"/>
                    <a:pt x="161" y="156"/>
                    <a:pt x="143" y="173"/>
                  </a:cubicBezTo>
                  <a:lnTo>
                    <a:pt x="107" y="173"/>
                  </a:lnTo>
                  <a:lnTo>
                    <a:pt x="54" y="191"/>
                  </a:lnTo>
                  <a:cubicBezTo>
                    <a:pt x="18" y="191"/>
                    <a:pt x="0" y="227"/>
                    <a:pt x="18" y="263"/>
                  </a:cubicBezTo>
                  <a:cubicBezTo>
                    <a:pt x="18" y="281"/>
                    <a:pt x="54" y="299"/>
                    <a:pt x="90" y="299"/>
                  </a:cubicBezTo>
                  <a:lnTo>
                    <a:pt x="54" y="334"/>
                  </a:lnTo>
                  <a:cubicBezTo>
                    <a:pt x="197" y="299"/>
                    <a:pt x="322" y="209"/>
                    <a:pt x="430" y="84"/>
                  </a:cubicBezTo>
                  <a:cubicBezTo>
                    <a:pt x="455" y="46"/>
                    <a:pt x="410" y="0"/>
                    <a:pt x="368"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5" name="Google Shape;955;p42"/>
            <p:cNvSpPr/>
            <p:nvPr/>
          </p:nvSpPr>
          <p:spPr>
            <a:xfrm>
              <a:off x="6886879" y="1930338"/>
              <a:ext cx="69782" cy="26489"/>
            </a:xfrm>
            <a:custGeom>
              <a:avLst/>
              <a:gdLst/>
              <a:ahLst/>
              <a:cxnLst/>
              <a:rect l="l" t="t" r="r" b="b"/>
              <a:pathLst>
                <a:path w="598" h="227" extrusionOk="0">
                  <a:moveTo>
                    <a:pt x="505" y="0"/>
                  </a:moveTo>
                  <a:cubicBezTo>
                    <a:pt x="491" y="0"/>
                    <a:pt x="478" y="5"/>
                    <a:pt x="466" y="17"/>
                  </a:cubicBezTo>
                  <a:cubicBezTo>
                    <a:pt x="409" y="86"/>
                    <a:pt x="322" y="118"/>
                    <a:pt x="234" y="118"/>
                  </a:cubicBezTo>
                  <a:cubicBezTo>
                    <a:pt x="185" y="118"/>
                    <a:pt x="135" y="108"/>
                    <a:pt x="90" y="89"/>
                  </a:cubicBezTo>
                  <a:cubicBezTo>
                    <a:pt x="83" y="81"/>
                    <a:pt x="72" y="77"/>
                    <a:pt x="61" y="77"/>
                  </a:cubicBezTo>
                  <a:cubicBezTo>
                    <a:pt x="46" y="77"/>
                    <a:pt x="29" y="86"/>
                    <a:pt x="19" y="107"/>
                  </a:cubicBezTo>
                  <a:cubicBezTo>
                    <a:pt x="1" y="125"/>
                    <a:pt x="19" y="160"/>
                    <a:pt x="36" y="178"/>
                  </a:cubicBezTo>
                  <a:cubicBezTo>
                    <a:pt x="102" y="211"/>
                    <a:pt x="170" y="227"/>
                    <a:pt x="237" y="227"/>
                  </a:cubicBezTo>
                  <a:cubicBezTo>
                    <a:pt x="353" y="227"/>
                    <a:pt x="465" y="179"/>
                    <a:pt x="555" y="89"/>
                  </a:cubicBezTo>
                  <a:cubicBezTo>
                    <a:pt x="597" y="61"/>
                    <a:pt x="552" y="0"/>
                    <a:pt x="505"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6" name="Google Shape;956;p42"/>
            <p:cNvSpPr/>
            <p:nvPr/>
          </p:nvSpPr>
          <p:spPr>
            <a:xfrm>
              <a:off x="6255336" y="1478739"/>
              <a:ext cx="102106" cy="33607"/>
            </a:xfrm>
            <a:custGeom>
              <a:avLst/>
              <a:gdLst/>
              <a:ahLst/>
              <a:cxnLst/>
              <a:rect l="l" t="t" r="r" b="b"/>
              <a:pathLst>
                <a:path w="875" h="288" extrusionOk="0">
                  <a:moveTo>
                    <a:pt x="331" y="1"/>
                  </a:moveTo>
                  <a:cubicBezTo>
                    <a:pt x="210" y="1"/>
                    <a:pt x="104" y="55"/>
                    <a:pt x="26" y="165"/>
                  </a:cubicBezTo>
                  <a:cubicBezTo>
                    <a:pt x="1" y="203"/>
                    <a:pt x="38" y="241"/>
                    <a:pt x="81" y="241"/>
                  </a:cubicBezTo>
                  <a:cubicBezTo>
                    <a:pt x="99" y="241"/>
                    <a:pt x="118" y="234"/>
                    <a:pt x="134" y="219"/>
                  </a:cubicBezTo>
                  <a:cubicBezTo>
                    <a:pt x="193" y="144"/>
                    <a:pt x="278" y="107"/>
                    <a:pt x="366" y="107"/>
                  </a:cubicBezTo>
                  <a:cubicBezTo>
                    <a:pt x="384" y="107"/>
                    <a:pt x="402" y="108"/>
                    <a:pt x="420" y="111"/>
                  </a:cubicBezTo>
                  <a:cubicBezTo>
                    <a:pt x="545" y="147"/>
                    <a:pt x="670" y="201"/>
                    <a:pt x="778" y="272"/>
                  </a:cubicBezTo>
                  <a:cubicBezTo>
                    <a:pt x="788" y="283"/>
                    <a:pt x="799" y="287"/>
                    <a:pt x="808" y="287"/>
                  </a:cubicBezTo>
                  <a:cubicBezTo>
                    <a:pt x="848" y="287"/>
                    <a:pt x="875" y="212"/>
                    <a:pt x="831" y="183"/>
                  </a:cubicBezTo>
                  <a:cubicBezTo>
                    <a:pt x="706" y="76"/>
                    <a:pt x="545" y="22"/>
                    <a:pt x="384" y="4"/>
                  </a:cubicBezTo>
                  <a:cubicBezTo>
                    <a:pt x="366" y="2"/>
                    <a:pt x="349" y="1"/>
                    <a:pt x="331"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7" name="Google Shape;957;p42"/>
            <p:cNvSpPr/>
            <p:nvPr/>
          </p:nvSpPr>
          <p:spPr>
            <a:xfrm>
              <a:off x="6337721" y="1432996"/>
              <a:ext cx="56479" cy="24389"/>
            </a:xfrm>
            <a:custGeom>
              <a:avLst/>
              <a:gdLst/>
              <a:ahLst/>
              <a:cxnLst/>
              <a:rect l="l" t="t" r="r" b="b"/>
              <a:pathLst>
                <a:path w="484" h="209" extrusionOk="0">
                  <a:moveTo>
                    <a:pt x="287" y="1"/>
                  </a:moveTo>
                  <a:cubicBezTo>
                    <a:pt x="187" y="1"/>
                    <a:pt x="87" y="40"/>
                    <a:pt x="18" y="110"/>
                  </a:cubicBezTo>
                  <a:cubicBezTo>
                    <a:pt x="0" y="128"/>
                    <a:pt x="0" y="163"/>
                    <a:pt x="18" y="181"/>
                  </a:cubicBezTo>
                  <a:cubicBezTo>
                    <a:pt x="27" y="199"/>
                    <a:pt x="40" y="208"/>
                    <a:pt x="56" y="208"/>
                  </a:cubicBezTo>
                  <a:cubicBezTo>
                    <a:pt x="72" y="208"/>
                    <a:pt x="90" y="199"/>
                    <a:pt x="108" y="181"/>
                  </a:cubicBezTo>
                  <a:lnTo>
                    <a:pt x="125" y="181"/>
                  </a:lnTo>
                  <a:lnTo>
                    <a:pt x="143" y="163"/>
                  </a:lnTo>
                  <a:lnTo>
                    <a:pt x="179" y="145"/>
                  </a:lnTo>
                  <a:lnTo>
                    <a:pt x="394" y="145"/>
                  </a:lnTo>
                  <a:cubicBezTo>
                    <a:pt x="412" y="145"/>
                    <a:pt x="448" y="145"/>
                    <a:pt x="465" y="110"/>
                  </a:cubicBezTo>
                  <a:cubicBezTo>
                    <a:pt x="483" y="92"/>
                    <a:pt x="483" y="56"/>
                    <a:pt x="448" y="38"/>
                  </a:cubicBezTo>
                  <a:cubicBezTo>
                    <a:pt x="397" y="13"/>
                    <a:pt x="342" y="1"/>
                    <a:pt x="287"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8" name="Google Shape;958;p42"/>
            <p:cNvSpPr/>
            <p:nvPr/>
          </p:nvSpPr>
          <p:spPr>
            <a:xfrm>
              <a:off x="6387782" y="1273711"/>
              <a:ext cx="110858" cy="73050"/>
            </a:xfrm>
            <a:custGeom>
              <a:avLst/>
              <a:gdLst/>
              <a:ahLst/>
              <a:cxnLst/>
              <a:rect l="l" t="t" r="r" b="b"/>
              <a:pathLst>
                <a:path w="950" h="626" extrusionOk="0">
                  <a:moveTo>
                    <a:pt x="650" y="0"/>
                  </a:moveTo>
                  <a:cubicBezTo>
                    <a:pt x="518" y="0"/>
                    <a:pt x="387" y="32"/>
                    <a:pt x="269" y="97"/>
                  </a:cubicBezTo>
                  <a:cubicBezTo>
                    <a:pt x="180" y="150"/>
                    <a:pt x="90" y="222"/>
                    <a:pt x="54" y="311"/>
                  </a:cubicBezTo>
                  <a:cubicBezTo>
                    <a:pt x="1" y="419"/>
                    <a:pt x="19" y="544"/>
                    <a:pt x="108" y="616"/>
                  </a:cubicBezTo>
                  <a:cubicBezTo>
                    <a:pt x="118" y="622"/>
                    <a:pt x="129" y="625"/>
                    <a:pt x="139" y="625"/>
                  </a:cubicBezTo>
                  <a:cubicBezTo>
                    <a:pt x="184" y="625"/>
                    <a:pt x="223" y="570"/>
                    <a:pt x="180" y="526"/>
                  </a:cubicBezTo>
                  <a:lnTo>
                    <a:pt x="180" y="526"/>
                  </a:lnTo>
                  <a:lnTo>
                    <a:pt x="180" y="544"/>
                  </a:lnTo>
                  <a:cubicBezTo>
                    <a:pt x="126" y="472"/>
                    <a:pt x="126" y="401"/>
                    <a:pt x="180" y="329"/>
                  </a:cubicBezTo>
                  <a:cubicBezTo>
                    <a:pt x="215" y="258"/>
                    <a:pt x="287" y="204"/>
                    <a:pt x="376" y="168"/>
                  </a:cubicBezTo>
                  <a:cubicBezTo>
                    <a:pt x="463" y="130"/>
                    <a:pt x="554" y="112"/>
                    <a:pt x="645" y="112"/>
                  </a:cubicBezTo>
                  <a:cubicBezTo>
                    <a:pt x="724" y="112"/>
                    <a:pt x="803" y="125"/>
                    <a:pt x="878" y="150"/>
                  </a:cubicBezTo>
                  <a:cubicBezTo>
                    <a:pt x="882" y="155"/>
                    <a:pt x="888" y="157"/>
                    <a:pt x="895" y="157"/>
                  </a:cubicBezTo>
                  <a:cubicBezTo>
                    <a:pt x="913" y="157"/>
                    <a:pt x="936" y="141"/>
                    <a:pt x="949" y="115"/>
                  </a:cubicBezTo>
                  <a:cubicBezTo>
                    <a:pt x="949" y="97"/>
                    <a:pt x="931" y="61"/>
                    <a:pt x="913" y="43"/>
                  </a:cubicBezTo>
                  <a:cubicBezTo>
                    <a:pt x="827" y="14"/>
                    <a:pt x="739" y="0"/>
                    <a:pt x="650"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9" name="Google Shape;959;p42"/>
            <p:cNvSpPr/>
            <p:nvPr/>
          </p:nvSpPr>
          <p:spPr>
            <a:xfrm>
              <a:off x="6387782" y="800525"/>
              <a:ext cx="62781" cy="64764"/>
            </a:xfrm>
            <a:custGeom>
              <a:avLst/>
              <a:gdLst/>
              <a:ahLst/>
              <a:cxnLst/>
              <a:rect l="l" t="t" r="r" b="b"/>
              <a:pathLst>
                <a:path w="538" h="555" extrusionOk="0">
                  <a:moveTo>
                    <a:pt x="484" y="0"/>
                  </a:moveTo>
                  <a:cubicBezTo>
                    <a:pt x="215" y="0"/>
                    <a:pt x="1" y="233"/>
                    <a:pt x="19" y="501"/>
                  </a:cubicBezTo>
                  <a:cubicBezTo>
                    <a:pt x="19" y="537"/>
                    <a:pt x="36" y="555"/>
                    <a:pt x="72" y="555"/>
                  </a:cubicBezTo>
                  <a:cubicBezTo>
                    <a:pt x="108" y="555"/>
                    <a:pt x="126" y="537"/>
                    <a:pt x="126" y="501"/>
                  </a:cubicBezTo>
                  <a:cubicBezTo>
                    <a:pt x="109" y="296"/>
                    <a:pt x="255" y="124"/>
                    <a:pt x="454" y="124"/>
                  </a:cubicBezTo>
                  <a:cubicBezTo>
                    <a:pt x="464" y="124"/>
                    <a:pt x="474" y="124"/>
                    <a:pt x="484" y="125"/>
                  </a:cubicBezTo>
                  <a:cubicBezTo>
                    <a:pt x="520" y="125"/>
                    <a:pt x="538" y="89"/>
                    <a:pt x="538" y="54"/>
                  </a:cubicBezTo>
                  <a:cubicBezTo>
                    <a:pt x="538" y="36"/>
                    <a:pt x="520" y="0"/>
                    <a:pt x="484"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0" name="Google Shape;960;p42"/>
            <p:cNvSpPr/>
            <p:nvPr/>
          </p:nvSpPr>
          <p:spPr>
            <a:xfrm>
              <a:off x="6469234" y="864356"/>
              <a:ext cx="52278" cy="35941"/>
            </a:xfrm>
            <a:custGeom>
              <a:avLst/>
              <a:gdLst/>
              <a:ahLst/>
              <a:cxnLst/>
              <a:rect l="l" t="t" r="r" b="b"/>
              <a:pathLst>
                <a:path w="448" h="308" extrusionOk="0">
                  <a:moveTo>
                    <a:pt x="62" y="1"/>
                  </a:moveTo>
                  <a:cubicBezTo>
                    <a:pt x="38" y="1"/>
                    <a:pt x="18" y="17"/>
                    <a:pt x="18" y="44"/>
                  </a:cubicBezTo>
                  <a:cubicBezTo>
                    <a:pt x="1" y="79"/>
                    <a:pt x="18" y="97"/>
                    <a:pt x="54" y="115"/>
                  </a:cubicBezTo>
                  <a:lnTo>
                    <a:pt x="72" y="133"/>
                  </a:lnTo>
                  <a:cubicBezTo>
                    <a:pt x="108" y="133"/>
                    <a:pt x="126" y="151"/>
                    <a:pt x="162" y="151"/>
                  </a:cubicBezTo>
                  <a:lnTo>
                    <a:pt x="180" y="151"/>
                  </a:lnTo>
                  <a:lnTo>
                    <a:pt x="215" y="187"/>
                  </a:lnTo>
                  <a:lnTo>
                    <a:pt x="269" y="205"/>
                  </a:lnTo>
                  <a:lnTo>
                    <a:pt x="287" y="223"/>
                  </a:lnTo>
                  <a:cubicBezTo>
                    <a:pt x="305" y="240"/>
                    <a:pt x="323" y="258"/>
                    <a:pt x="341" y="294"/>
                  </a:cubicBezTo>
                  <a:cubicBezTo>
                    <a:pt x="350" y="303"/>
                    <a:pt x="363" y="308"/>
                    <a:pt x="379" y="308"/>
                  </a:cubicBezTo>
                  <a:cubicBezTo>
                    <a:pt x="394" y="308"/>
                    <a:pt x="412" y="303"/>
                    <a:pt x="430" y="294"/>
                  </a:cubicBezTo>
                  <a:cubicBezTo>
                    <a:pt x="448" y="276"/>
                    <a:pt x="448" y="240"/>
                    <a:pt x="430" y="205"/>
                  </a:cubicBezTo>
                  <a:cubicBezTo>
                    <a:pt x="341" y="97"/>
                    <a:pt x="215" y="26"/>
                    <a:pt x="90" y="8"/>
                  </a:cubicBezTo>
                  <a:cubicBezTo>
                    <a:pt x="80" y="3"/>
                    <a:pt x="71" y="1"/>
                    <a:pt x="6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1" name="Google Shape;961;p42"/>
            <p:cNvSpPr/>
            <p:nvPr/>
          </p:nvSpPr>
          <p:spPr>
            <a:xfrm>
              <a:off x="6410771" y="1037177"/>
              <a:ext cx="98255" cy="72466"/>
            </a:xfrm>
            <a:custGeom>
              <a:avLst/>
              <a:gdLst/>
              <a:ahLst/>
              <a:cxnLst/>
              <a:rect l="l" t="t" r="r" b="b"/>
              <a:pathLst>
                <a:path w="842" h="621" extrusionOk="0">
                  <a:moveTo>
                    <a:pt x="422" y="0"/>
                  </a:moveTo>
                  <a:cubicBezTo>
                    <a:pt x="359" y="0"/>
                    <a:pt x="296" y="9"/>
                    <a:pt x="233" y="30"/>
                  </a:cubicBezTo>
                  <a:cubicBezTo>
                    <a:pt x="144" y="48"/>
                    <a:pt x="54" y="102"/>
                    <a:pt x="18" y="191"/>
                  </a:cubicBezTo>
                  <a:cubicBezTo>
                    <a:pt x="1" y="227"/>
                    <a:pt x="1" y="245"/>
                    <a:pt x="36" y="263"/>
                  </a:cubicBezTo>
                  <a:cubicBezTo>
                    <a:pt x="44" y="270"/>
                    <a:pt x="54" y="274"/>
                    <a:pt x="65" y="274"/>
                  </a:cubicBezTo>
                  <a:cubicBezTo>
                    <a:pt x="81" y="274"/>
                    <a:pt x="97" y="266"/>
                    <a:pt x="108" y="245"/>
                  </a:cubicBezTo>
                  <a:cubicBezTo>
                    <a:pt x="144" y="191"/>
                    <a:pt x="197" y="155"/>
                    <a:pt x="269" y="137"/>
                  </a:cubicBezTo>
                  <a:cubicBezTo>
                    <a:pt x="321" y="116"/>
                    <a:pt x="374" y="108"/>
                    <a:pt x="426" y="108"/>
                  </a:cubicBezTo>
                  <a:cubicBezTo>
                    <a:pt x="463" y="108"/>
                    <a:pt x="500" y="112"/>
                    <a:pt x="537" y="119"/>
                  </a:cubicBezTo>
                  <a:cubicBezTo>
                    <a:pt x="716" y="191"/>
                    <a:pt x="716" y="424"/>
                    <a:pt x="716" y="567"/>
                  </a:cubicBezTo>
                  <a:cubicBezTo>
                    <a:pt x="716" y="603"/>
                    <a:pt x="748" y="621"/>
                    <a:pt x="779" y="621"/>
                  </a:cubicBezTo>
                  <a:cubicBezTo>
                    <a:pt x="810" y="621"/>
                    <a:pt x="842" y="603"/>
                    <a:pt x="842" y="567"/>
                  </a:cubicBezTo>
                  <a:cubicBezTo>
                    <a:pt x="842" y="442"/>
                    <a:pt x="824" y="334"/>
                    <a:pt x="770" y="209"/>
                  </a:cubicBezTo>
                  <a:cubicBezTo>
                    <a:pt x="734" y="119"/>
                    <a:pt x="663" y="48"/>
                    <a:pt x="555" y="12"/>
                  </a:cubicBezTo>
                  <a:cubicBezTo>
                    <a:pt x="511" y="5"/>
                    <a:pt x="466" y="0"/>
                    <a:pt x="42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2" name="Google Shape;962;p42"/>
            <p:cNvSpPr/>
            <p:nvPr/>
          </p:nvSpPr>
          <p:spPr>
            <a:xfrm>
              <a:off x="7523791" y="1167055"/>
              <a:ext cx="130462" cy="93354"/>
            </a:xfrm>
            <a:custGeom>
              <a:avLst/>
              <a:gdLst/>
              <a:ahLst/>
              <a:cxnLst/>
              <a:rect l="l" t="t" r="r" b="b"/>
              <a:pathLst>
                <a:path w="1118" h="800" extrusionOk="0">
                  <a:moveTo>
                    <a:pt x="664" y="1"/>
                  </a:moveTo>
                  <a:cubicBezTo>
                    <a:pt x="546" y="1"/>
                    <a:pt x="429" y="33"/>
                    <a:pt x="323" y="98"/>
                  </a:cubicBezTo>
                  <a:cubicBezTo>
                    <a:pt x="108" y="241"/>
                    <a:pt x="1" y="510"/>
                    <a:pt x="36" y="760"/>
                  </a:cubicBezTo>
                  <a:cubicBezTo>
                    <a:pt x="43" y="787"/>
                    <a:pt x="63" y="799"/>
                    <a:pt x="84" y="799"/>
                  </a:cubicBezTo>
                  <a:cubicBezTo>
                    <a:pt x="118" y="799"/>
                    <a:pt x="155" y="769"/>
                    <a:pt x="144" y="724"/>
                  </a:cubicBezTo>
                  <a:cubicBezTo>
                    <a:pt x="126" y="510"/>
                    <a:pt x="215" y="313"/>
                    <a:pt x="394" y="188"/>
                  </a:cubicBezTo>
                  <a:cubicBezTo>
                    <a:pt x="481" y="140"/>
                    <a:pt x="576" y="117"/>
                    <a:pt x="669" y="117"/>
                  </a:cubicBezTo>
                  <a:cubicBezTo>
                    <a:pt x="787" y="117"/>
                    <a:pt x="903" y="153"/>
                    <a:pt x="1003" y="223"/>
                  </a:cubicBezTo>
                  <a:cubicBezTo>
                    <a:pt x="1017" y="234"/>
                    <a:pt x="1030" y="238"/>
                    <a:pt x="1042" y="238"/>
                  </a:cubicBezTo>
                  <a:cubicBezTo>
                    <a:pt x="1091" y="238"/>
                    <a:pt x="1118" y="163"/>
                    <a:pt x="1074" y="134"/>
                  </a:cubicBezTo>
                  <a:cubicBezTo>
                    <a:pt x="948" y="46"/>
                    <a:pt x="805" y="1"/>
                    <a:pt x="664"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3" name="Google Shape;963;p42"/>
            <p:cNvSpPr/>
            <p:nvPr/>
          </p:nvSpPr>
          <p:spPr>
            <a:xfrm>
              <a:off x="7641768" y="1081170"/>
              <a:ext cx="110508" cy="44927"/>
            </a:xfrm>
            <a:custGeom>
              <a:avLst/>
              <a:gdLst/>
              <a:ahLst/>
              <a:cxnLst/>
              <a:rect l="l" t="t" r="r" b="b"/>
              <a:pathLst>
                <a:path w="947" h="385" extrusionOk="0">
                  <a:moveTo>
                    <a:pt x="383" y="0"/>
                  </a:moveTo>
                  <a:cubicBezTo>
                    <a:pt x="268" y="0"/>
                    <a:pt x="151" y="32"/>
                    <a:pt x="45" y="100"/>
                  </a:cubicBezTo>
                  <a:cubicBezTo>
                    <a:pt x="0" y="130"/>
                    <a:pt x="31" y="198"/>
                    <a:pt x="84" y="198"/>
                  </a:cubicBezTo>
                  <a:cubicBezTo>
                    <a:pt x="94" y="198"/>
                    <a:pt x="105" y="196"/>
                    <a:pt x="117" y="190"/>
                  </a:cubicBezTo>
                  <a:cubicBezTo>
                    <a:pt x="198" y="134"/>
                    <a:pt x="289" y="108"/>
                    <a:pt x="381" y="108"/>
                  </a:cubicBezTo>
                  <a:cubicBezTo>
                    <a:pt x="552" y="108"/>
                    <a:pt x="722" y="199"/>
                    <a:pt x="815" y="351"/>
                  </a:cubicBezTo>
                  <a:cubicBezTo>
                    <a:pt x="833" y="375"/>
                    <a:pt x="855" y="385"/>
                    <a:pt x="875" y="385"/>
                  </a:cubicBezTo>
                  <a:cubicBezTo>
                    <a:pt x="914" y="385"/>
                    <a:pt x="946" y="345"/>
                    <a:pt x="922" y="297"/>
                  </a:cubicBezTo>
                  <a:cubicBezTo>
                    <a:pt x="806" y="111"/>
                    <a:pt x="598" y="0"/>
                    <a:pt x="383"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4" name="Google Shape;964;p42"/>
            <p:cNvSpPr/>
            <p:nvPr/>
          </p:nvSpPr>
          <p:spPr>
            <a:xfrm>
              <a:off x="6850471" y="1230885"/>
              <a:ext cx="211914" cy="155784"/>
            </a:xfrm>
            <a:custGeom>
              <a:avLst/>
              <a:gdLst/>
              <a:ahLst/>
              <a:cxnLst/>
              <a:rect l="l" t="t" r="r" b="b"/>
              <a:pathLst>
                <a:path w="1816" h="1335" extrusionOk="0">
                  <a:moveTo>
                    <a:pt x="720" y="1"/>
                  </a:moveTo>
                  <a:cubicBezTo>
                    <a:pt x="485" y="1"/>
                    <a:pt x="246" y="80"/>
                    <a:pt x="44" y="249"/>
                  </a:cubicBezTo>
                  <a:cubicBezTo>
                    <a:pt x="1" y="293"/>
                    <a:pt x="40" y="348"/>
                    <a:pt x="85" y="348"/>
                  </a:cubicBezTo>
                  <a:cubicBezTo>
                    <a:pt x="95" y="348"/>
                    <a:pt x="106" y="345"/>
                    <a:pt x="116" y="338"/>
                  </a:cubicBezTo>
                  <a:cubicBezTo>
                    <a:pt x="297" y="191"/>
                    <a:pt x="511" y="121"/>
                    <a:pt x="722" y="121"/>
                  </a:cubicBezTo>
                  <a:cubicBezTo>
                    <a:pt x="1073" y="121"/>
                    <a:pt x="1415" y="314"/>
                    <a:pt x="1583" y="661"/>
                  </a:cubicBezTo>
                  <a:cubicBezTo>
                    <a:pt x="1619" y="732"/>
                    <a:pt x="1655" y="822"/>
                    <a:pt x="1673" y="911"/>
                  </a:cubicBezTo>
                  <a:cubicBezTo>
                    <a:pt x="1673" y="1001"/>
                    <a:pt x="1708" y="1162"/>
                    <a:pt x="1673" y="1233"/>
                  </a:cubicBezTo>
                  <a:cubicBezTo>
                    <a:pt x="1635" y="1284"/>
                    <a:pt x="1659" y="1334"/>
                    <a:pt x="1696" y="1334"/>
                  </a:cubicBezTo>
                  <a:cubicBezTo>
                    <a:pt x="1711" y="1334"/>
                    <a:pt x="1729" y="1326"/>
                    <a:pt x="1744" y="1305"/>
                  </a:cubicBezTo>
                  <a:lnTo>
                    <a:pt x="1726" y="1305"/>
                  </a:lnTo>
                  <a:cubicBezTo>
                    <a:pt x="1780" y="1215"/>
                    <a:pt x="1816" y="1108"/>
                    <a:pt x="1780" y="1018"/>
                  </a:cubicBezTo>
                  <a:cubicBezTo>
                    <a:pt x="1780" y="893"/>
                    <a:pt x="1744" y="786"/>
                    <a:pt x="1708" y="678"/>
                  </a:cubicBezTo>
                  <a:cubicBezTo>
                    <a:pt x="1537" y="245"/>
                    <a:pt x="1134" y="1"/>
                    <a:pt x="72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5" name="Google Shape;965;p42"/>
            <p:cNvSpPr/>
            <p:nvPr/>
          </p:nvSpPr>
          <p:spPr>
            <a:xfrm>
              <a:off x="6923054" y="1060165"/>
              <a:ext cx="97555" cy="68732"/>
            </a:xfrm>
            <a:custGeom>
              <a:avLst/>
              <a:gdLst/>
              <a:ahLst/>
              <a:cxnLst/>
              <a:rect l="l" t="t" r="r" b="b"/>
              <a:pathLst>
                <a:path w="836" h="589" extrusionOk="0">
                  <a:moveTo>
                    <a:pt x="623" y="0"/>
                  </a:moveTo>
                  <a:cubicBezTo>
                    <a:pt x="518" y="0"/>
                    <a:pt x="415" y="33"/>
                    <a:pt x="335" y="101"/>
                  </a:cubicBezTo>
                  <a:cubicBezTo>
                    <a:pt x="192" y="209"/>
                    <a:pt x="102" y="352"/>
                    <a:pt x="13" y="513"/>
                  </a:cubicBezTo>
                  <a:cubicBezTo>
                    <a:pt x="0" y="551"/>
                    <a:pt x="41" y="589"/>
                    <a:pt x="79" y="589"/>
                  </a:cubicBezTo>
                  <a:cubicBezTo>
                    <a:pt x="95" y="589"/>
                    <a:pt x="110" y="582"/>
                    <a:pt x="120" y="567"/>
                  </a:cubicBezTo>
                  <a:cubicBezTo>
                    <a:pt x="174" y="441"/>
                    <a:pt x="263" y="316"/>
                    <a:pt x="371" y="209"/>
                  </a:cubicBezTo>
                  <a:cubicBezTo>
                    <a:pt x="444" y="148"/>
                    <a:pt x="525" y="112"/>
                    <a:pt x="614" y="112"/>
                  </a:cubicBezTo>
                  <a:cubicBezTo>
                    <a:pt x="656" y="112"/>
                    <a:pt x="701" y="120"/>
                    <a:pt x="746" y="137"/>
                  </a:cubicBezTo>
                  <a:cubicBezTo>
                    <a:pt x="764" y="137"/>
                    <a:pt x="800" y="137"/>
                    <a:pt x="818" y="119"/>
                  </a:cubicBezTo>
                  <a:cubicBezTo>
                    <a:pt x="836" y="83"/>
                    <a:pt x="818" y="48"/>
                    <a:pt x="800" y="30"/>
                  </a:cubicBezTo>
                  <a:cubicBezTo>
                    <a:pt x="742" y="11"/>
                    <a:pt x="682" y="0"/>
                    <a:pt x="623"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grpSp>
      <p:sp>
        <p:nvSpPr>
          <p:cNvPr id="3" name="Subtitle 2"/>
          <p:cNvSpPr>
            <a:spLocks noGrp="1"/>
          </p:cNvSpPr>
          <p:nvPr>
            <p:ph type="subTitle" idx="1"/>
          </p:nvPr>
        </p:nvSpPr>
        <p:spPr>
          <a:xfrm>
            <a:off x="162540" y="3180391"/>
            <a:ext cx="7750892" cy="2172800"/>
          </a:xfrm>
        </p:spPr>
        <p:txBody>
          <a:bodyPr/>
          <a:lstStyle/>
          <a:p>
            <a:pPr marL="596900" indent="-457200" algn="just">
              <a:buFont typeface="Arial" panose="020B0604020202020204" pitchFamily="34" charset="0"/>
              <a:buChar char="•"/>
            </a:pPr>
            <a:r>
              <a:rPr lang="vi-VN" sz="3600" b="1" dirty="0">
                <a:latin typeface="Calibri" panose="020F0502020204030204" pitchFamily="34" charset="0"/>
                <a:cs typeface="Calibri" panose="020F0502020204030204" pitchFamily="34" charset="0"/>
              </a:rPr>
              <a:t>Mặt trăng không phải là vật tự phát sáng vì </a:t>
            </a:r>
            <a:r>
              <a:rPr lang="en-US" sz="3600" b="1" dirty="0" err="1">
                <a:latin typeface="Calibri" panose="020F0502020204030204" pitchFamily="34" charset="0"/>
                <a:cs typeface="Calibri" panose="020F0502020204030204" pitchFamily="34" charset="0"/>
              </a:rPr>
              <a:t>bản</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thân</a:t>
            </a:r>
            <a:r>
              <a:rPr lang="en-US" sz="3600" b="1" dirty="0">
                <a:latin typeface="Calibri" panose="020F0502020204030204" pitchFamily="34" charset="0"/>
                <a:cs typeface="Calibri" panose="020F0502020204030204" pitchFamily="34" charset="0"/>
              </a:rPr>
              <a:t> </a:t>
            </a:r>
            <a:r>
              <a:rPr lang="vi-VN" sz="3600" b="1" dirty="0">
                <a:latin typeface="Calibri" panose="020F0502020204030204" pitchFamily="34" charset="0"/>
                <a:cs typeface="Calibri" panose="020F0502020204030204" pitchFamily="34" charset="0"/>
              </a:rPr>
              <a:t>nó không tự phát ra ánh sáng.</a:t>
            </a:r>
            <a:r>
              <a:rPr lang="en-US" sz="3600" b="1" dirty="0">
                <a:latin typeface="Calibri" panose="020F0502020204030204" pitchFamily="34" charset="0"/>
                <a:cs typeface="Calibri" panose="020F0502020204030204" pitchFamily="34" charset="0"/>
              </a:rPr>
              <a:t> </a:t>
            </a:r>
            <a:r>
              <a:rPr lang="vi-VN" sz="3600" b="1" dirty="0">
                <a:latin typeface="Calibri" panose="020F0502020204030204" pitchFamily="34" charset="0"/>
                <a:cs typeface="Calibri" panose="020F0502020204030204" pitchFamily="34" charset="0"/>
              </a:rPr>
              <a:t>Nó chỉ nhận ánh sáng từ Mặt trời rồi phản chiếu lại.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37"/>
                                        </p:tgtEl>
                                        <p:attrNameLst>
                                          <p:attrName>style.visibility</p:attrName>
                                        </p:attrNameLst>
                                      </p:cBhvr>
                                      <p:to>
                                        <p:strVal val="visible"/>
                                      </p:to>
                                    </p:set>
                                    <p:animEffect transition="in" filter="circle(in)">
                                      <p:cBhvr>
                                        <p:cTn id="7" dur="750"/>
                                        <p:tgtEl>
                                          <p:spTgt spid="83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7" grpId="0"/>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sp>
        <p:nvSpPr>
          <p:cNvPr id="1053" name="Google Shape;1053;p47"/>
          <p:cNvSpPr txBox="1">
            <a:spLocks noGrp="1"/>
          </p:cNvSpPr>
          <p:nvPr>
            <p:ph type="subTitle" idx="1"/>
          </p:nvPr>
        </p:nvSpPr>
        <p:spPr>
          <a:xfrm>
            <a:off x="4098151" y="286717"/>
            <a:ext cx="6208700" cy="624769"/>
          </a:xfrm>
          <a:prstGeom prst="rect">
            <a:avLst/>
          </a:prstGeom>
          <a:ln w="12700">
            <a:solidFill>
              <a:schemeClr val="accent2">
                <a:lumMod val="75000"/>
              </a:schemeClr>
            </a:solidFill>
          </a:ln>
        </p:spPr>
        <p:txBody>
          <a:bodyPr spcFirstLastPara="1" wrap="square" lIns="121900" tIns="121900" rIns="121900" bIns="121900" anchor="t" anchorCtr="0">
            <a:noAutofit/>
          </a:bodyPr>
          <a:lstStyle/>
          <a:p>
            <a:pPr marL="0" indent="0"/>
            <a:r>
              <a:rPr lang="vi-VN" sz="2800" b="1" dirty="0">
                <a:latin typeface="Calibri" panose="020F0502020204030204" pitchFamily="34" charset="0"/>
                <a:cs typeface="Calibri" panose="020F0502020204030204" pitchFamily="34" charset="0"/>
              </a:rPr>
              <a:t>Mặt Trăng nhận ánh sáng từ Mặt Trời.</a:t>
            </a:r>
            <a:endParaRPr sz="2800" b="1" dirty="0">
              <a:latin typeface="Calibri" panose="020F0502020204030204" pitchFamily="34" charset="0"/>
              <a:cs typeface="Calibri" panose="020F0502020204030204" pitchFamily="34" charset="0"/>
            </a:endParaRPr>
          </a:p>
        </p:txBody>
      </p:sp>
      <p:pic>
        <p:nvPicPr>
          <p:cNvPr id="1026" name="Picture 2" descr="Chuyển động trái đất là gì 40 - Leafdesign.vn"/>
          <p:cNvPicPr>
            <a:picLocks noChangeAspect="1" noChangeArrowheads="1"/>
          </p:cNvPicPr>
          <p:nvPr/>
        </p:nvPicPr>
        <p:blipFill rotWithShape="1">
          <a:blip r:embed="rId3">
            <a:extLst>
              <a:ext uri="{28A0092B-C50C-407E-A947-70E740481C1C}">
                <a14:useLocalDpi xmlns:a14="http://schemas.microsoft.com/office/drawing/2010/main" val="0"/>
              </a:ext>
            </a:extLst>
          </a:blip>
          <a:srcRect l="4329" t="2979" b="3857"/>
          <a:stretch>
            <a:fillRect/>
          </a:stretch>
        </p:blipFill>
        <p:spPr bwMode="auto">
          <a:xfrm>
            <a:off x="1045030" y="1116745"/>
            <a:ext cx="10296241" cy="501319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gày tận thế: Giới khoa học cảnh báo 'thảm họa kinh hoàng' khi Mặt trăng  đang dần 'rời xa' Trái đấ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8710" y="1116744"/>
            <a:ext cx="9794581" cy="51421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53">
                                            <p:txEl>
                                              <p:pRg st="0" end="0"/>
                                            </p:txEl>
                                          </p:spTgt>
                                        </p:tgtEl>
                                        <p:attrNameLst>
                                          <p:attrName>style.visibility</p:attrName>
                                        </p:attrNameLst>
                                      </p:cBhvr>
                                      <p:to>
                                        <p:strVal val="visible"/>
                                      </p:to>
                                    </p:set>
                                    <p:animEffect transition="in" filter="barn(inVertical)">
                                      <p:cBhvr>
                                        <p:cTn id="7" dur="500"/>
                                        <p:tgtEl>
                                          <p:spTgt spid="105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anim calcmode="lin" valueType="num">
                                      <p:cBhvr>
                                        <p:cTn id="13" dur="500" fill="hold"/>
                                        <p:tgtEl>
                                          <p:spTgt spid="1026"/>
                                        </p:tgtEl>
                                        <p:attrNameLst>
                                          <p:attrName>ppt_x</p:attrName>
                                        </p:attrNameLst>
                                      </p:cBhvr>
                                      <p:tavLst>
                                        <p:tav tm="0">
                                          <p:val>
                                            <p:strVal val="#ppt_x"/>
                                          </p:val>
                                        </p:tav>
                                        <p:tav tm="100000">
                                          <p:val>
                                            <p:strVal val="#ppt_x"/>
                                          </p:val>
                                        </p:tav>
                                      </p:tavLst>
                                    </p:anim>
                                    <p:anim calcmode="lin" valueType="num">
                                      <p:cBhvr>
                                        <p:cTn id="14" dur="5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1026"/>
                                        </p:tgtEl>
                                      </p:cBhvr>
                                    </p:animEffect>
                                    <p:set>
                                      <p:cBhvr>
                                        <p:cTn id="19" dur="1" fill="hold">
                                          <p:stCondLst>
                                            <p:cond delay="499"/>
                                          </p:stCondLst>
                                        </p:cTn>
                                        <p:tgtEl>
                                          <p:spTgt spid="1026"/>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28"/>
                                        </p:tgtEl>
                                        <p:attrNameLst>
                                          <p:attrName>style.visibility</p:attrName>
                                        </p:attrNameLst>
                                      </p:cBhvr>
                                      <p:to>
                                        <p:strVal val="visible"/>
                                      </p:to>
                                    </p:set>
                                    <p:animEffect transition="in" filter="barn(inVertical)">
                                      <p:cBhvr>
                                        <p:cTn id="24"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grpSp>
        <p:nvGrpSpPr>
          <p:cNvPr id="2" name="Group 1"/>
          <p:cNvGrpSpPr/>
          <p:nvPr/>
        </p:nvGrpSpPr>
        <p:grpSpPr>
          <a:xfrm>
            <a:off x="1037389" y="304801"/>
            <a:ext cx="10117221" cy="4752974"/>
            <a:chOff x="986208" y="1329418"/>
            <a:chExt cx="10219585" cy="4199164"/>
          </a:xfrm>
        </p:grpSpPr>
        <p:grpSp>
          <p:nvGrpSpPr>
            <p:cNvPr id="4" name="Group 3"/>
            <p:cNvGrpSpPr/>
            <p:nvPr/>
          </p:nvGrpSpPr>
          <p:grpSpPr>
            <a:xfrm>
              <a:off x="986208" y="1329418"/>
              <a:ext cx="10219585" cy="4199164"/>
              <a:chOff x="986208" y="774700"/>
              <a:chExt cx="10219585" cy="5308600"/>
            </a:xfrm>
          </p:grpSpPr>
          <p:sp>
            <p:nvSpPr>
              <p:cNvPr id="8" name="Rectangle: Rounded Corners 7"/>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Rounded Corners 8"/>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 name="标题 1"/>
            <p:cNvSpPr txBox="1"/>
            <p:nvPr/>
          </p:nvSpPr>
          <p:spPr>
            <a:xfrm>
              <a:off x="1420015" y="2037586"/>
              <a:ext cx="9291005" cy="313712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r>
                <a:rPr kumimoji="0" lang="en-US" altLang="zh-CN" sz="4800" b="1" i="0" u="sng"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Kết</a:t>
              </a:r>
              <a:r>
                <a:rPr kumimoji="0" lang="en-US" altLang="zh-CN" sz="48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1" i="0" u="sng"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luận</a:t>
              </a:r>
              <a:endParaRPr kumimoji="0" lang="en-US" altLang="zh-CN" sz="48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a:p>
              <a:pPr marL="457200" lvl="0" indent="-457200" algn="just" rtl="0">
                <a:spcBef>
                  <a:spcPts val="0"/>
                </a:spcBef>
                <a:spcAft>
                  <a:spcPts val="0"/>
                </a:spcAft>
                <a:buClr>
                  <a:srgbClr val="273D40"/>
                </a:buClr>
                <a:buSzPts val="600"/>
                <a:buFont typeface="Wingdings" panose="05000000000000000000" pitchFamily="2" charset="2"/>
                <a:buChar char="v"/>
              </a:pPr>
              <a:r>
                <a:rPr lang="vi-VN" sz="3200" dirty="0"/>
                <a:t>Ban ngày vật tự phát sáng duy nhất là </a:t>
              </a:r>
              <a:r>
                <a:rPr lang="vi-VN" sz="3200" b="1" dirty="0"/>
                <a:t>Mặt Trời </a:t>
              </a:r>
              <a:r>
                <a:rPr lang="vi-VN" sz="3200" dirty="0"/>
                <a:t>còn tất cả mọi vật khác được </a:t>
              </a:r>
              <a:r>
                <a:rPr lang="vi-VN" sz="3200" b="1" dirty="0"/>
                <a:t>Mặt Trời chiếu sáng</a:t>
              </a:r>
              <a:r>
                <a:rPr lang="vi-VN" sz="3200" dirty="0"/>
                <a:t>.</a:t>
              </a:r>
            </a:p>
            <a:p>
              <a:pPr marL="457200" lvl="0" indent="-457200" algn="just" rtl="0">
                <a:spcBef>
                  <a:spcPts val="0"/>
                </a:spcBef>
                <a:spcAft>
                  <a:spcPts val="0"/>
                </a:spcAft>
                <a:buClr>
                  <a:srgbClr val="273D40"/>
                </a:buClr>
                <a:buSzPts val="600"/>
                <a:buFont typeface="Wingdings" panose="05000000000000000000" pitchFamily="2" charset="2"/>
                <a:buChar char="v"/>
              </a:pPr>
              <a:r>
                <a:rPr lang="vi-VN" sz="3200" dirty="0"/>
                <a:t>Ban đêm vật tự phát sáng là: </a:t>
              </a:r>
              <a:r>
                <a:rPr lang="vi-VN" sz="3200" b="1" dirty="0"/>
                <a:t>đèn điện khi có dòng điện chạy qua, đom đóm,..</a:t>
              </a:r>
            </a:p>
            <a:p>
              <a:pPr marL="457200" lvl="0" indent="-457200" algn="just" rtl="0">
                <a:spcBef>
                  <a:spcPts val="0"/>
                </a:spcBef>
                <a:spcAft>
                  <a:spcPts val="0"/>
                </a:spcAft>
                <a:buClr>
                  <a:srgbClr val="273D40"/>
                </a:buClr>
                <a:buSzPts val="600"/>
                <a:buFont typeface="Wingdings" panose="05000000000000000000" pitchFamily="2" charset="2"/>
                <a:buChar char="v"/>
              </a:pPr>
              <a:r>
                <a:rPr lang="vi-VN" sz="3200" dirty="0"/>
                <a:t>Mọi vật mà chúng ta nhìn thấy vào ban đêm là do </a:t>
              </a:r>
              <a:r>
                <a:rPr lang="vi-VN" sz="3200" b="1" dirty="0"/>
                <a:t>đèn chiếu sáng </a:t>
              </a:r>
              <a:r>
                <a:rPr lang="vi-VN" sz="3200" dirty="0"/>
                <a:t>hoặc do </a:t>
              </a:r>
              <a:r>
                <a:rPr lang="vi-VN" sz="3200" b="1" dirty="0"/>
                <a:t>ánh sáng phản chiếu từ Mặt Trăng</a:t>
              </a:r>
              <a:r>
                <a:rPr lang="vi-VN" sz="3200" dirty="0"/>
                <a:t> chiếu sáng.</a:t>
              </a:r>
            </a:p>
          </p:txBody>
        </p:sp>
      </p:grpSp>
      <p:pic>
        <p:nvPicPr>
          <p:cNvPr id="10" name="Picture 6" descr="Hình ảnh Vẽ Tay Kính Lúp Khoa Học Minh Họa, Kính Lúp, đôi Mắt, Vẽ Tay miễn  phí tải tập tin PNG PSDComment và Vecto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750" b="95250" l="10000" r="90000">
                        <a14:foregroundMark x1="45250" y1="8917" x2="59250" y2="6750"/>
                        <a14:foregroundMark x1="59250" y1="6750" x2="71833" y2="10833"/>
                        <a14:foregroundMark x1="71833" y1="10833" x2="76250" y2="31417"/>
                        <a14:foregroundMark x1="76250" y1="31417" x2="19750" y2="89917"/>
                        <a14:foregroundMark x1="19750" y1="89917" x2="16417" y2="91667"/>
                        <a14:foregroundMark x1="60583" y1="44750" x2="60583" y2="44750"/>
                        <a14:foregroundMark x1="52500" y1="6083" x2="64417" y2="5833"/>
                        <a14:foregroundMark x1="21417" y1="95250" x2="21417" y2="95250"/>
                      </a14:backgroundRemoval>
                    </a14:imgEffect>
                  </a14:imgLayer>
                </a14:imgProps>
              </a:ext>
              <a:ext uri="{28A0092B-C50C-407E-A947-70E740481C1C}">
                <a14:useLocalDpi xmlns:a14="http://schemas.microsoft.com/office/drawing/2010/main" val="0"/>
              </a:ext>
            </a:extLst>
          </a:blip>
          <a:srcRect/>
          <a:stretch>
            <a:fillRect/>
          </a:stretch>
        </p:blipFill>
        <p:spPr bwMode="auto">
          <a:xfrm>
            <a:off x="211938" y="197756"/>
            <a:ext cx="2082943" cy="2082943"/>
          </a:xfrm>
          <a:prstGeom prst="rect">
            <a:avLst/>
          </a:prstGeom>
          <a:noFill/>
          <a:extLst>
            <a:ext uri="{909E8E84-426E-40DD-AFC4-6F175D3DCCD1}">
              <a14:hiddenFill xmlns:a14="http://schemas.microsoft.com/office/drawing/2010/main">
                <a:solidFill>
                  <a:srgbClr val="FFFFFF"/>
                </a:solidFill>
              </a14:hiddenFill>
            </a:ext>
          </a:extLst>
        </p:spPr>
      </p:pic>
      <p:pic>
        <p:nvPicPr>
          <p:cNvPr id="11"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37711" y="3015697"/>
            <a:ext cx="3842302" cy="384230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046094" cy="234315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8729679" y="0"/>
            <a:ext cx="3462322" cy="2343150"/>
          </a:xfrm>
          <a:prstGeom prst="rect">
            <a:avLst/>
          </a:prstGeom>
        </p:spPr>
      </p:pic>
      <p:sp>
        <p:nvSpPr>
          <p:cNvPr id="2" name="Rounded Rectangle 2"/>
          <p:cNvSpPr/>
          <p:nvPr/>
        </p:nvSpPr>
        <p:spPr>
          <a:xfrm>
            <a:off x="274281" y="2364998"/>
            <a:ext cx="11614189" cy="181647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文本框 34"/>
          <p:cNvSpPr txBox="1"/>
          <p:nvPr/>
        </p:nvSpPr>
        <p:spPr>
          <a:xfrm>
            <a:off x="216332" y="2533504"/>
            <a:ext cx="10927080" cy="101566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2</a:t>
            </a:r>
            <a:r>
              <a:rPr kumimoji="0" lang="en-US" sz="6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Sự</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truyền</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ánh</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sáng</a:t>
            </a:r>
            <a:endParaRPr kumimoji="0" lang="en-US" sz="6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1896" b="100000" l="0" r="100000">
                        <a14:foregroundMark x1="42979" y1="21801" x2="51064" y2="26066"/>
                      </a14:backgroundRemoval>
                    </a14:imgEffect>
                  </a14:imgLayer>
                </a14:imgProps>
              </a:ext>
              <a:ext uri="{28A0092B-C50C-407E-A947-70E740481C1C}">
                <a14:useLocalDpi xmlns:a14="http://schemas.microsoft.com/office/drawing/2010/main" val="0"/>
              </a:ext>
            </a:extLst>
          </a:blip>
          <a:stretch>
            <a:fillRect/>
          </a:stretch>
        </p:blipFill>
        <p:spPr>
          <a:xfrm>
            <a:off x="9877742" y="522160"/>
            <a:ext cx="2486652" cy="223269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randombar(horizontal)">
                                      <p:cBhvr>
                                        <p:cTn id="28" dur="500"/>
                                        <p:tgtEl>
                                          <p:spTgt spid="2"/>
                                        </p:tgtEl>
                                      </p:cBhvr>
                                    </p:animEffect>
                                  </p:childTnLst>
                                </p:cTn>
                              </p:par>
                            </p:childTnLst>
                          </p:cTn>
                        </p:par>
                        <p:par>
                          <p:cTn id="29" fill="hold">
                            <p:stCondLst>
                              <p:cond delay="500"/>
                            </p:stCondLst>
                            <p:childTnLst>
                              <p:par>
                                <p:cTn id="30" presetID="22" presetClass="entr" presetSubtype="1" fill="hold" grpId="0"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up)">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314325" y="152401"/>
            <a:ext cx="11744325" cy="643890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grpSp>
        <p:nvGrpSpPr>
          <p:cNvPr id="3" name="Group 2"/>
          <p:cNvGrpSpPr/>
          <p:nvPr/>
        </p:nvGrpSpPr>
        <p:grpSpPr>
          <a:xfrm>
            <a:off x="1319583" y="524463"/>
            <a:ext cx="9396042" cy="2180637"/>
            <a:chOff x="1062408" y="2539999"/>
            <a:chExt cx="10219585" cy="1983837"/>
          </a:xfrm>
        </p:grpSpPr>
        <p:grpSp>
          <p:nvGrpSpPr>
            <p:cNvPr id="8" name="Group 7"/>
            <p:cNvGrpSpPr/>
            <p:nvPr/>
          </p:nvGrpSpPr>
          <p:grpSpPr>
            <a:xfrm>
              <a:off x="1062408" y="2539999"/>
              <a:ext cx="10219585" cy="1983837"/>
              <a:chOff x="986208" y="774696"/>
              <a:chExt cx="10219585" cy="5631539"/>
            </a:xfrm>
          </p:grpSpPr>
          <p:grpSp>
            <p:nvGrpSpPr>
              <p:cNvPr id="11" name="Group 10"/>
              <p:cNvGrpSpPr/>
              <p:nvPr/>
            </p:nvGrpSpPr>
            <p:grpSpPr>
              <a:xfrm>
                <a:off x="986208" y="774696"/>
                <a:ext cx="10219585" cy="5631539"/>
                <a:chOff x="986208" y="774696"/>
                <a:chExt cx="10219585" cy="5631539"/>
              </a:xfrm>
            </p:grpSpPr>
            <p:sp>
              <p:nvSpPr>
                <p:cNvPr id="14" name="Rectangle: Rounded Corners 13"/>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5" name="Rectangle: Rounded Corners 14"/>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3"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0" name="Rectangle 9"/>
            <p:cNvSpPr/>
            <p:nvPr/>
          </p:nvSpPr>
          <p:spPr>
            <a:xfrm>
              <a:off x="1476022" y="3086435"/>
              <a:ext cx="9476463" cy="828655"/>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Ánh sáng truyền từ vật phát sáng đến các vật và phản chiếu từ các vật đến mắt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nên ta nhìn thấy chúng.</a:t>
              </a:r>
            </a:p>
          </p:txBody>
        </p:sp>
      </p:grpSp>
      <p:pic>
        <p:nvPicPr>
          <p:cNvPr id="2052" name="Picture 4" descr="Ánh Sáng Là Gì? Các Tính Chất Quan Trọng Của Ánh Sáng – Bảo hộ lao động  GARAN uy tín, chất lượng, giá tố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0424" y="2886074"/>
            <a:ext cx="5753101" cy="37814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314325" y="152401"/>
            <a:ext cx="11744325" cy="643890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grpSp>
        <p:nvGrpSpPr>
          <p:cNvPr id="3" name="Group 2"/>
          <p:cNvGrpSpPr/>
          <p:nvPr/>
        </p:nvGrpSpPr>
        <p:grpSpPr>
          <a:xfrm>
            <a:off x="1319583" y="390525"/>
            <a:ext cx="9396042" cy="1304925"/>
            <a:chOff x="1062408" y="2539999"/>
            <a:chExt cx="10219585" cy="1983837"/>
          </a:xfrm>
        </p:grpSpPr>
        <p:grpSp>
          <p:nvGrpSpPr>
            <p:cNvPr id="8" name="Group 7"/>
            <p:cNvGrpSpPr/>
            <p:nvPr/>
          </p:nvGrpSpPr>
          <p:grpSpPr>
            <a:xfrm>
              <a:off x="1062408" y="2539999"/>
              <a:ext cx="10219585" cy="1983837"/>
              <a:chOff x="986208" y="774696"/>
              <a:chExt cx="10219585" cy="5631539"/>
            </a:xfrm>
          </p:grpSpPr>
          <p:grpSp>
            <p:nvGrpSpPr>
              <p:cNvPr id="11" name="Group 10"/>
              <p:cNvGrpSpPr/>
              <p:nvPr/>
            </p:nvGrpSpPr>
            <p:grpSpPr>
              <a:xfrm>
                <a:off x="986208" y="774696"/>
                <a:ext cx="10219585" cy="5631539"/>
                <a:chOff x="986208" y="774696"/>
                <a:chExt cx="10219585" cy="5631539"/>
              </a:xfrm>
            </p:grpSpPr>
            <p:sp>
              <p:nvSpPr>
                <p:cNvPr id="14" name="Rectangle: Rounded Corners 13"/>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5" name="Rectangle: Rounded Corners 14"/>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3"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0" name="Rectangle 9"/>
            <p:cNvSpPr/>
            <p:nvPr/>
          </p:nvSpPr>
          <p:spPr>
            <a:xfrm>
              <a:off x="1476022" y="2954762"/>
              <a:ext cx="9476463" cy="1092001"/>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Trong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không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khí</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ánh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truyền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theo</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đường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thẳng</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4"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52924" y="2130425"/>
            <a:ext cx="3562351" cy="37036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57250" y="2125663"/>
            <a:ext cx="3252788" cy="36925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248651" y="2089150"/>
            <a:ext cx="3438524" cy="36925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24"/>
        <p:cNvGrpSpPr/>
        <p:nvPr/>
      </p:nvGrpSpPr>
      <p:grpSpPr>
        <a:xfrm>
          <a:off x="0" y="0"/>
          <a:ext cx="0" cy="0"/>
          <a:chOff x="0" y="0"/>
          <a:chExt cx="0" cy="0"/>
        </a:xfrm>
      </p:grpSpPr>
      <p:sp>
        <p:nvSpPr>
          <p:cNvPr id="1525" name="Google Shape;1525;p61"/>
          <p:cNvSpPr/>
          <p:nvPr/>
        </p:nvSpPr>
        <p:spPr>
          <a:xfrm rot="3374358">
            <a:off x="5813349" y="301440"/>
            <a:ext cx="2018924" cy="1904809"/>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26" name="Google Shape;1526;p61"/>
          <p:cNvSpPr txBox="1">
            <a:spLocks noGrp="1"/>
          </p:cNvSpPr>
          <p:nvPr>
            <p:ph type="title"/>
          </p:nvPr>
        </p:nvSpPr>
        <p:spPr>
          <a:xfrm flipH="1">
            <a:off x="5489387" y="362749"/>
            <a:ext cx="2700800" cy="1802400"/>
          </a:xfrm>
          <a:prstGeom prst="rect">
            <a:avLst/>
          </a:prstGeom>
        </p:spPr>
        <p:txBody>
          <a:bodyPr spcFirstLastPara="1" wrap="square" lIns="121900" tIns="121900" rIns="121900" bIns="121900" anchor="t" anchorCtr="0">
            <a:noAutofit/>
          </a:bodyPr>
          <a:lstStyle/>
          <a:p>
            <a:r>
              <a:rPr lang="en-GB" dirty="0">
                <a:latin typeface="Calibri" panose="020F0502020204030204" pitchFamily="34" charset="0"/>
                <a:cs typeface="Calibri" panose="020F0502020204030204" pitchFamily="34" charset="0"/>
              </a:rPr>
              <a:t>01</a:t>
            </a:r>
            <a:endParaRPr dirty="0">
              <a:latin typeface="Calibri" panose="020F0502020204030204" pitchFamily="34" charset="0"/>
              <a:cs typeface="Calibri" panose="020F0502020204030204" pitchFamily="34" charset="0"/>
            </a:endParaRPr>
          </a:p>
        </p:txBody>
      </p:sp>
      <p:sp>
        <p:nvSpPr>
          <p:cNvPr id="1528" name="Google Shape;1528;p61"/>
          <p:cNvSpPr txBox="1">
            <a:spLocks noGrp="1"/>
          </p:cNvSpPr>
          <p:nvPr>
            <p:ph type="title" idx="2"/>
          </p:nvPr>
        </p:nvSpPr>
        <p:spPr>
          <a:xfrm>
            <a:off x="4254216" y="2322191"/>
            <a:ext cx="5773611" cy="2201395"/>
          </a:xfrm>
          <a:prstGeom prst="rect">
            <a:avLst/>
          </a:prstGeom>
        </p:spPr>
        <p:txBody>
          <a:bodyPr spcFirstLastPara="1" wrap="square" lIns="121900" tIns="121900" rIns="121900" bIns="121900" anchor="t" anchorCtr="0">
            <a:noAutofit/>
          </a:bodyPr>
          <a:lstStyle/>
          <a:p>
            <a:pPr algn="ctr"/>
            <a:r>
              <a:rPr lang="en-US" sz="5865" dirty="0" err="1">
                <a:latin typeface="Calibri" panose="020F0502020204030204" pitchFamily="34" charset="0"/>
                <a:ea typeface="Lato" panose="020F0502020204030203" pitchFamily="34" charset="0"/>
                <a:cs typeface="Calibri" panose="020F0502020204030204" pitchFamily="34" charset="0"/>
              </a:rPr>
              <a:t>Kiểm</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tra</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điều</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kiện</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để</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mắt</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nhìn</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thấy</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một</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vật</a:t>
            </a:r>
            <a:endParaRPr dirty="0">
              <a:latin typeface="Calibri" panose="020F0502020204030204" pitchFamily="34" charset="0"/>
              <a:cs typeface="Calibri" panose="020F0502020204030204" pitchFamily="34" charset="0"/>
            </a:endParaRPr>
          </a:p>
        </p:txBody>
      </p:sp>
      <p:grpSp>
        <p:nvGrpSpPr>
          <p:cNvPr id="1529" name="Google Shape;1529;p61"/>
          <p:cNvGrpSpPr/>
          <p:nvPr/>
        </p:nvGrpSpPr>
        <p:grpSpPr>
          <a:xfrm>
            <a:off x="1927268" y="1213533"/>
            <a:ext cx="2108401" cy="5084768"/>
            <a:chOff x="1445450" y="910150"/>
            <a:chExt cx="1581301" cy="3813576"/>
          </a:xfrm>
        </p:grpSpPr>
        <p:sp>
          <p:nvSpPr>
            <p:cNvPr id="1530" name="Google Shape;1530;p61"/>
            <p:cNvSpPr/>
            <p:nvPr/>
          </p:nvSpPr>
          <p:spPr>
            <a:xfrm>
              <a:off x="2655689" y="1756162"/>
              <a:ext cx="258480" cy="280609"/>
            </a:xfrm>
            <a:custGeom>
              <a:avLst/>
              <a:gdLst/>
              <a:ahLst/>
              <a:cxnLst/>
              <a:rect l="l" t="t" r="r" b="b"/>
              <a:pathLst>
                <a:path w="3329" h="3614" extrusionOk="0">
                  <a:moveTo>
                    <a:pt x="2369" y="0"/>
                  </a:moveTo>
                  <a:cubicBezTo>
                    <a:pt x="2327" y="0"/>
                    <a:pt x="2282" y="9"/>
                    <a:pt x="2237" y="27"/>
                  </a:cubicBezTo>
                  <a:cubicBezTo>
                    <a:pt x="1862" y="99"/>
                    <a:pt x="1396" y="153"/>
                    <a:pt x="1182" y="475"/>
                  </a:cubicBezTo>
                  <a:cubicBezTo>
                    <a:pt x="0" y="2121"/>
                    <a:pt x="555" y="3499"/>
                    <a:pt x="555" y="3499"/>
                  </a:cubicBezTo>
                  <a:cubicBezTo>
                    <a:pt x="555" y="3499"/>
                    <a:pt x="637" y="3614"/>
                    <a:pt x="748" y="3614"/>
                  </a:cubicBezTo>
                  <a:cubicBezTo>
                    <a:pt x="869" y="3614"/>
                    <a:pt x="1024" y="3478"/>
                    <a:pt x="1146" y="2908"/>
                  </a:cubicBezTo>
                  <a:cubicBezTo>
                    <a:pt x="1235" y="2372"/>
                    <a:pt x="1396" y="1853"/>
                    <a:pt x="1629" y="1352"/>
                  </a:cubicBezTo>
                  <a:cubicBezTo>
                    <a:pt x="1916" y="974"/>
                    <a:pt x="2364" y="757"/>
                    <a:pt x="2821" y="757"/>
                  </a:cubicBezTo>
                  <a:cubicBezTo>
                    <a:pt x="2992" y="757"/>
                    <a:pt x="3164" y="787"/>
                    <a:pt x="3329" y="851"/>
                  </a:cubicBezTo>
                  <a:lnTo>
                    <a:pt x="2649" y="135"/>
                  </a:lnTo>
                  <a:cubicBezTo>
                    <a:pt x="2613" y="81"/>
                    <a:pt x="2559" y="45"/>
                    <a:pt x="2488" y="27"/>
                  </a:cubicBezTo>
                  <a:cubicBezTo>
                    <a:pt x="2452" y="9"/>
                    <a:pt x="2412" y="0"/>
                    <a:pt x="2369"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1" name="Google Shape;1531;p61"/>
            <p:cNvSpPr/>
            <p:nvPr/>
          </p:nvSpPr>
          <p:spPr>
            <a:xfrm>
              <a:off x="2658484" y="1034303"/>
              <a:ext cx="59787" cy="37658"/>
            </a:xfrm>
            <a:custGeom>
              <a:avLst/>
              <a:gdLst/>
              <a:ahLst/>
              <a:cxnLst/>
              <a:rect l="l" t="t" r="r" b="b"/>
              <a:pathLst>
                <a:path w="770" h="485" extrusionOk="0">
                  <a:moveTo>
                    <a:pt x="734" y="1"/>
                  </a:moveTo>
                  <a:lnTo>
                    <a:pt x="644" y="37"/>
                  </a:lnTo>
                  <a:cubicBezTo>
                    <a:pt x="430" y="126"/>
                    <a:pt x="215" y="216"/>
                    <a:pt x="0" y="287"/>
                  </a:cubicBezTo>
                  <a:lnTo>
                    <a:pt x="18" y="484"/>
                  </a:lnTo>
                  <a:lnTo>
                    <a:pt x="770" y="377"/>
                  </a:lnTo>
                  <a:lnTo>
                    <a:pt x="734" y="1"/>
                  </a:ln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2" name="Google Shape;1532;p61"/>
            <p:cNvSpPr/>
            <p:nvPr/>
          </p:nvSpPr>
          <p:spPr>
            <a:xfrm>
              <a:off x="2615391" y="1081589"/>
              <a:ext cx="161269" cy="108470"/>
            </a:xfrm>
            <a:custGeom>
              <a:avLst/>
              <a:gdLst/>
              <a:ahLst/>
              <a:cxnLst/>
              <a:rect l="l" t="t" r="r" b="b"/>
              <a:pathLst>
                <a:path w="2077" h="1397" extrusionOk="0">
                  <a:moveTo>
                    <a:pt x="1486" y="0"/>
                  </a:moveTo>
                  <a:lnTo>
                    <a:pt x="519" y="144"/>
                  </a:lnTo>
                  <a:lnTo>
                    <a:pt x="0" y="877"/>
                  </a:lnTo>
                  <a:lnTo>
                    <a:pt x="466" y="1289"/>
                  </a:lnTo>
                  <a:lnTo>
                    <a:pt x="1629" y="1396"/>
                  </a:lnTo>
                  <a:lnTo>
                    <a:pt x="2076" y="806"/>
                  </a:lnTo>
                  <a:lnTo>
                    <a:pt x="1486" y="0"/>
                  </a:ln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3" name="Google Shape;1533;p61"/>
            <p:cNvSpPr/>
            <p:nvPr/>
          </p:nvSpPr>
          <p:spPr>
            <a:xfrm>
              <a:off x="1823422" y="1770759"/>
              <a:ext cx="280764" cy="233168"/>
            </a:xfrm>
            <a:custGeom>
              <a:avLst/>
              <a:gdLst/>
              <a:ahLst/>
              <a:cxnLst/>
              <a:rect l="l" t="t" r="r" b="b"/>
              <a:pathLst>
                <a:path w="3616" h="3003" extrusionOk="0">
                  <a:moveTo>
                    <a:pt x="376" y="0"/>
                  </a:moveTo>
                  <a:lnTo>
                    <a:pt x="0" y="2327"/>
                  </a:lnTo>
                  <a:lnTo>
                    <a:pt x="340" y="2398"/>
                  </a:lnTo>
                  <a:cubicBezTo>
                    <a:pt x="340" y="2398"/>
                    <a:pt x="1786" y="3002"/>
                    <a:pt x="2561" y="3002"/>
                  </a:cubicBezTo>
                  <a:cubicBezTo>
                    <a:pt x="2910" y="3002"/>
                    <a:pt x="3123" y="2879"/>
                    <a:pt x="3007" y="2524"/>
                  </a:cubicBezTo>
                  <a:cubicBezTo>
                    <a:pt x="2846" y="2058"/>
                    <a:pt x="2846" y="1575"/>
                    <a:pt x="2971" y="1128"/>
                  </a:cubicBezTo>
                  <a:cubicBezTo>
                    <a:pt x="3078" y="698"/>
                    <a:pt x="3293" y="322"/>
                    <a:pt x="3615" y="18"/>
                  </a:cubicBezTo>
                  <a:lnTo>
                    <a:pt x="3042" y="18"/>
                  </a:lnTo>
                  <a:lnTo>
                    <a:pt x="1396" y="0"/>
                  </a:ln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4" name="Google Shape;1534;p61"/>
            <p:cNvSpPr/>
            <p:nvPr/>
          </p:nvSpPr>
          <p:spPr>
            <a:xfrm>
              <a:off x="2615391" y="1144092"/>
              <a:ext cx="204362" cy="338843"/>
            </a:xfrm>
            <a:custGeom>
              <a:avLst/>
              <a:gdLst/>
              <a:ahLst/>
              <a:cxnLst/>
              <a:rect l="l" t="t" r="r" b="b"/>
              <a:pathLst>
                <a:path w="2632" h="4364" extrusionOk="0">
                  <a:moveTo>
                    <a:pt x="2076" y="1"/>
                  </a:moveTo>
                  <a:cubicBezTo>
                    <a:pt x="1730" y="203"/>
                    <a:pt x="1348" y="306"/>
                    <a:pt x="965" y="306"/>
                  </a:cubicBezTo>
                  <a:cubicBezTo>
                    <a:pt x="636" y="306"/>
                    <a:pt x="307" y="230"/>
                    <a:pt x="0" y="72"/>
                  </a:cubicBezTo>
                  <a:lnTo>
                    <a:pt x="0" y="72"/>
                  </a:lnTo>
                  <a:lnTo>
                    <a:pt x="179" y="4296"/>
                  </a:lnTo>
                  <a:cubicBezTo>
                    <a:pt x="513" y="4344"/>
                    <a:pt x="810" y="4364"/>
                    <a:pt x="1072" y="4364"/>
                  </a:cubicBezTo>
                  <a:cubicBezTo>
                    <a:pt x="2155" y="4364"/>
                    <a:pt x="2631" y="4027"/>
                    <a:pt x="2631" y="4027"/>
                  </a:cubicBezTo>
                  <a:lnTo>
                    <a:pt x="2076" y="1"/>
                  </a:ln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5" name="Google Shape;1535;p61"/>
            <p:cNvSpPr/>
            <p:nvPr/>
          </p:nvSpPr>
          <p:spPr>
            <a:xfrm>
              <a:off x="1903007" y="1007826"/>
              <a:ext cx="808362" cy="1161336"/>
            </a:xfrm>
            <a:custGeom>
              <a:avLst/>
              <a:gdLst/>
              <a:ahLst/>
              <a:cxnLst/>
              <a:rect l="l" t="t" r="r" b="b"/>
              <a:pathLst>
                <a:path w="10411" h="14957" extrusionOk="0">
                  <a:moveTo>
                    <a:pt x="9842" y="1"/>
                  </a:moveTo>
                  <a:cubicBezTo>
                    <a:pt x="9531" y="1"/>
                    <a:pt x="8860" y="679"/>
                    <a:pt x="8370" y="1469"/>
                  </a:cubicBezTo>
                  <a:cubicBezTo>
                    <a:pt x="8030" y="2024"/>
                    <a:pt x="7744" y="2597"/>
                    <a:pt x="7511" y="3205"/>
                  </a:cubicBezTo>
                  <a:cubicBezTo>
                    <a:pt x="7368" y="3509"/>
                    <a:pt x="7261" y="3849"/>
                    <a:pt x="7243" y="4189"/>
                  </a:cubicBezTo>
                  <a:cubicBezTo>
                    <a:pt x="7243" y="4207"/>
                    <a:pt x="7243" y="4225"/>
                    <a:pt x="7243" y="4243"/>
                  </a:cubicBezTo>
                  <a:cubicBezTo>
                    <a:pt x="7064" y="4923"/>
                    <a:pt x="6903" y="5603"/>
                    <a:pt x="6742" y="6283"/>
                  </a:cubicBezTo>
                  <a:cubicBezTo>
                    <a:pt x="6491" y="7339"/>
                    <a:pt x="6223" y="8413"/>
                    <a:pt x="5561" y="9254"/>
                  </a:cubicBezTo>
                  <a:cubicBezTo>
                    <a:pt x="5060" y="9862"/>
                    <a:pt x="4362" y="10310"/>
                    <a:pt x="3700" y="10739"/>
                  </a:cubicBezTo>
                  <a:lnTo>
                    <a:pt x="1838" y="11938"/>
                  </a:lnTo>
                  <a:lnTo>
                    <a:pt x="1964" y="12439"/>
                  </a:lnTo>
                  <a:cubicBezTo>
                    <a:pt x="1445" y="12618"/>
                    <a:pt x="1033" y="12743"/>
                    <a:pt x="926" y="12761"/>
                  </a:cubicBezTo>
                  <a:cubicBezTo>
                    <a:pt x="926" y="12761"/>
                    <a:pt x="1" y="14957"/>
                    <a:pt x="1741" y="14957"/>
                  </a:cubicBezTo>
                  <a:cubicBezTo>
                    <a:pt x="1982" y="14957"/>
                    <a:pt x="2273" y="14915"/>
                    <a:pt x="2626" y="14819"/>
                  </a:cubicBezTo>
                  <a:lnTo>
                    <a:pt x="2733" y="14783"/>
                  </a:lnTo>
                  <a:cubicBezTo>
                    <a:pt x="3163" y="14658"/>
                    <a:pt x="3574" y="14515"/>
                    <a:pt x="3968" y="14318"/>
                  </a:cubicBezTo>
                  <a:cubicBezTo>
                    <a:pt x="4236" y="14211"/>
                    <a:pt x="4487" y="14068"/>
                    <a:pt x="4720" y="13906"/>
                  </a:cubicBezTo>
                  <a:cubicBezTo>
                    <a:pt x="4809" y="13871"/>
                    <a:pt x="4899" y="13799"/>
                    <a:pt x="4988" y="13728"/>
                  </a:cubicBezTo>
                  <a:lnTo>
                    <a:pt x="4988" y="13710"/>
                  </a:lnTo>
                  <a:cubicBezTo>
                    <a:pt x="8513" y="11025"/>
                    <a:pt x="8334" y="4297"/>
                    <a:pt x="8334" y="4297"/>
                  </a:cubicBezTo>
                  <a:lnTo>
                    <a:pt x="8334" y="4297"/>
                  </a:lnTo>
                  <a:cubicBezTo>
                    <a:pt x="8368" y="4303"/>
                    <a:pt x="8401" y="4306"/>
                    <a:pt x="8434" y="4306"/>
                  </a:cubicBezTo>
                  <a:cubicBezTo>
                    <a:pt x="8591" y="4306"/>
                    <a:pt x="8732" y="4236"/>
                    <a:pt x="8835" y="4118"/>
                  </a:cubicBezTo>
                  <a:cubicBezTo>
                    <a:pt x="8961" y="3348"/>
                    <a:pt x="10195" y="3259"/>
                    <a:pt x="10410" y="2507"/>
                  </a:cubicBezTo>
                  <a:cubicBezTo>
                    <a:pt x="10410" y="2471"/>
                    <a:pt x="10410" y="2454"/>
                    <a:pt x="10392" y="2418"/>
                  </a:cubicBezTo>
                  <a:cubicBezTo>
                    <a:pt x="10383" y="2361"/>
                    <a:pt x="10333" y="2339"/>
                    <a:pt x="10273" y="2339"/>
                  </a:cubicBezTo>
                  <a:cubicBezTo>
                    <a:pt x="10219" y="2339"/>
                    <a:pt x="10157" y="2357"/>
                    <a:pt x="10106" y="2382"/>
                  </a:cubicBezTo>
                  <a:lnTo>
                    <a:pt x="8853" y="2847"/>
                  </a:lnTo>
                  <a:cubicBezTo>
                    <a:pt x="8853" y="2847"/>
                    <a:pt x="9014" y="1774"/>
                    <a:pt x="9265" y="1290"/>
                  </a:cubicBezTo>
                  <a:cubicBezTo>
                    <a:pt x="9533" y="789"/>
                    <a:pt x="10195" y="235"/>
                    <a:pt x="9945" y="38"/>
                  </a:cubicBezTo>
                  <a:cubicBezTo>
                    <a:pt x="9918" y="13"/>
                    <a:pt x="9883" y="1"/>
                    <a:pt x="9842" y="1"/>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6" name="Google Shape;1536;p61"/>
            <p:cNvSpPr/>
            <p:nvPr/>
          </p:nvSpPr>
          <p:spPr>
            <a:xfrm>
              <a:off x="1464939" y="4667743"/>
              <a:ext cx="243184" cy="55982"/>
            </a:xfrm>
            <a:custGeom>
              <a:avLst/>
              <a:gdLst/>
              <a:ahLst/>
              <a:cxnLst/>
              <a:rect l="l" t="t" r="r" b="b"/>
              <a:pathLst>
                <a:path w="3132" h="721" extrusionOk="0">
                  <a:moveTo>
                    <a:pt x="269" y="1"/>
                  </a:moveTo>
                  <a:lnTo>
                    <a:pt x="108" y="198"/>
                  </a:lnTo>
                  <a:cubicBezTo>
                    <a:pt x="0" y="323"/>
                    <a:pt x="36" y="502"/>
                    <a:pt x="161" y="591"/>
                  </a:cubicBezTo>
                  <a:cubicBezTo>
                    <a:pt x="265" y="651"/>
                    <a:pt x="393" y="685"/>
                    <a:pt x="516" y="685"/>
                  </a:cubicBezTo>
                  <a:cubicBezTo>
                    <a:pt x="541" y="685"/>
                    <a:pt x="566" y="684"/>
                    <a:pt x="591" y="681"/>
                  </a:cubicBezTo>
                  <a:cubicBezTo>
                    <a:pt x="1152" y="681"/>
                    <a:pt x="2094" y="720"/>
                    <a:pt x="2660" y="720"/>
                  </a:cubicBezTo>
                  <a:cubicBezTo>
                    <a:pt x="2943" y="720"/>
                    <a:pt x="3132" y="711"/>
                    <a:pt x="3132" y="681"/>
                  </a:cubicBezTo>
                  <a:cubicBezTo>
                    <a:pt x="3078" y="555"/>
                    <a:pt x="2452" y="430"/>
                    <a:pt x="2112" y="305"/>
                  </a:cubicBezTo>
                  <a:lnTo>
                    <a:pt x="1396" y="108"/>
                  </a:lnTo>
                  <a:lnTo>
                    <a:pt x="269" y="1"/>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7" name="Google Shape;1537;p61"/>
            <p:cNvSpPr/>
            <p:nvPr/>
          </p:nvSpPr>
          <p:spPr>
            <a:xfrm>
              <a:off x="1865116" y="4669141"/>
              <a:ext cx="243184" cy="54584"/>
            </a:xfrm>
            <a:custGeom>
              <a:avLst/>
              <a:gdLst/>
              <a:ahLst/>
              <a:cxnLst/>
              <a:rect l="l" t="t" r="r" b="b"/>
              <a:pathLst>
                <a:path w="3132" h="703" extrusionOk="0">
                  <a:moveTo>
                    <a:pt x="269" y="1"/>
                  </a:moveTo>
                  <a:lnTo>
                    <a:pt x="107" y="180"/>
                  </a:lnTo>
                  <a:cubicBezTo>
                    <a:pt x="0" y="305"/>
                    <a:pt x="36" y="484"/>
                    <a:pt x="161" y="573"/>
                  </a:cubicBezTo>
                  <a:cubicBezTo>
                    <a:pt x="265" y="633"/>
                    <a:pt x="393" y="667"/>
                    <a:pt x="516" y="667"/>
                  </a:cubicBezTo>
                  <a:cubicBezTo>
                    <a:pt x="541" y="667"/>
                    <a:pt x="566" y="666"/>
                    <a:pt x="591" y="663"/>
                  </a:cubicBezTo>
                  <a:cubicBezTo>
                    <a:pt x="1151" y="663"/>
                    <a:pt x="2094" y="702"/>
                    <a:pt x="2660" y="702"/>
                  </a:cubicBezTo>
                  <a:cubicBezTo>
                    <a:pt x="2943" y="702"/>
                    <a:pt x="3132" y="693"/>
                    <a:pt x="3132" y="663"/>
                  </a:cubicBezTo>
                  <a:cubicBezTo>
                    <a:pt x="3078" y="537"/>
                    <a:pt x="2452" y="412"/>
                    <a:pt x="2112" y="287"/>
                  </a:cubicBezTo>
                  <a:lnTo>
                    <a:pt x="1396" y="108"/>
                  </a:lnTo>
                  <a:lnTo>
                    <a:pt x="269" y="1"/>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8" name="Google Shape;1538;p61"/>
            <p:cNvSpPr/>
            <p:nvPr/>
          </p:nvSpPr>
          <p:spPr>
            <a:xfrm>
              <a:off x="1464939" y="4669141"/>
              <a:ext cx="20887" cy="44568"/>
            </a:xfrm>
            <a:custGeom>
              <a:avLst/>
              <a:gdLst/>
              <a:ahLst/>
              <a:cxnLst/>
              <a:rect l="l" t="t" r="r" b="b"/>
              <a:pathLst>
                <a:path w="269" h="574" extrusionOk="0">
                  <a:moveTo>
                    <a:pt x="269" y="1"/>
                  </a:moveTo>
                  <a:lnTo>
                    <a:pt x="108" y="180"/>
                  </a:lnTo>
                  <a:cubicBezTo>
                    <a:pt x="0" y="305"/>
                    <a:pt x="36" y="484"/>
                    <a:pt x="161" y="573"/>
                  </a:cubicBezTo>
                  <a:lnTo>
                    <a:pt x="269" y="1"/>
                  </a:lnTo>
                  <a:close/>
                </a:path>
              </a:pathLst>
            </a:custGeom>
            <a:solidFill>
              <a:srgbClr val="51312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9" name="Google Shape;1539;p61"/>
            <p:cNvSpPr/>
            <p:nvPr/>
          </p:nvSpPr>
          <p:spPr>
            <a:xfrm>
              <a:off x="1445450" y="3194910"/>
              <a:ext cx="572554" cy="1488765"/>
            </a:xfrm>
            <a:custGeom>
              <a:avLst/>
              <a:gdLst/>
              <a:ahLst/>
              <a:cxnLst/>
              <a:rect l="l" t="t" r="r" b="b"/>
              <a:pathLst>
                <a:path w="7374" h="19174" extrusionOk="0">
                  <a:moveTo>
                    <a:pt x="3795" y="1"/>
                  </a:moveTo>
                  <a:cubicBezTo>
                    <a:pt x="2989" y="6246"/>
                    <a:pt x="1808" y="12420"/>
                    <a:pt x="269" y="18522"/>
                  </a:cubicBezTo>
                  <a:cubicBezTo>
                    <a:pt x="269" y="18522"/>
                    <a:pt x="1" y="19077"/>
                    <a:pt x="466" y="19149"/>
                  </a:cubicBezTo>
                  <a:cubicBezTo>
                    <a:pt x="770" y="19161"/>
                    <a:pt x="1073" y="19174"/>
                    <a:pt x="1383" y="19174"/>
                  </a:cubicBezTo>
                  <a:cubicBezTo>
                    <a:pt x="1512" y="19174"/>
                    <a:pt x="1641" y="19172"/>
                    <a:pt x="1772" y="19167"/>
                  </a:cubicBezTo>
                  <a:cubicBezTo>
                    <a:pt x="1880" y="19167"/>
                    <a:pt x="1987" y="19149"/>
                    <a:pt x="2094" y="19095"/>
                  </a:cubicBezTo>
                  <a:cubicBezTo>
                    <a:pt x="2166" y="19059"/>
                    <a:pt x="2220" y="18988"/>
                    <a:pt x="2256" y="18916"/>
                  </a:cubicBezTo>
                  <a:cubicBezTo>
                    <a:pt x="3204" y="17985"/>
                    <a:pt x="5047" y="15409"/>
                    <a:pt x="5047" y="15409"/>
                  </a:cubicBezTo>
                  <a:lnTo>
                    <a:pt x="7374" y="3061"/>
                  </a:lnTo>
                  <a:lnTo>
                    <a:pt x="3795" y="1"/>
                  </a:ln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0" name="Google Shape;1540;p61"/>
            <p:cNvSpPr/>
            <p:nvPr/>
          </p:nvSpPr>
          <p:spPr>
            <a:xfrm>
              <a:off x="1691427" y="2571038"/>
              <a:ext cx="696165" cy="2117690"/>
            </a:xfrm>
            <a:custGeom>
              <a:avLst/>
              <a:gdLst/>
              <a:ahLst/>
              <a:cxnLst/>
              <a:rect l="l" t="t" r="r" b="b"/>
              <a:pathLst>
                <a:path w="8966" h="27274" extrusionOk="0">
                  <a:moveTo>
                    <a:pt x="6657" y="1"/>
                  </a:moveTo>
                  <a:lnTo>
                    <a:pt x="788" y="216"/>
                  </a:lnTo>
                  <a:cubicBezTo>
                    <a:pt x="734" y="806"/>
                    <a:pt x="680" y="1379"/>
                    <a:pt x="627" y="1952"/>
                  </a:cubicBezTo>
                  <a:cubicBezTo>
                    <a:pt x="233" y="6032"/>
                    <a:pt x="0" y="10147"/>
                    <a:pt x="895" y="14120"/>
                  </a:cubicBezTo>
                  <a:cubicBezTo>
                    <a:pt x="1181" y="15355"/>
                    <a:pt x="1575" y="16554"/>
                    <a:pt x="1629" y="17824"/>
                  </a:cubicBezTo>
                  <a:cubicBezTo>
                    <a:pt x="1682" y="18755"/>
                    <a:pt x="1557" y="19703"/>
                    <a:pt x="1485" y="20652"/>
                  </a:cubicBezTo>
                  <a:cubicBezTo>
                    <a:pt x="1342" y="22781"/>
                    <a:pt x="1503" y="24947"/>
                    <a:pt x="1987" y="27040"/>
                  </a:cubicBezTo>
                  <a:cubicBezTo>
                    <a:pt x="1987" y="27040"/>
                    <a:pt x="1953" y="27274"/>
                    <a:pt x="2273" y="27274"/>
                  </a:cubicBezTo>
                  <a:cubicBezTo>
                    <a:pt x="2284" y="27274"/>
                    <a:pt x="2296" y="27274"/>
                    <a:pt x="2309" y="27273"/>
                  </a:cubicBezTo>
                  <a:cubicBezTo>
                    <a:pt x="2631" y="27237"/>
                    <a:pt x="2935" y="27184"/>
                    <a:pt x="3239" y="27058"/>
                  </a:cubicBezTo>
                  <a:lnTo>
                    <a:pt x="3722" y="27058"/>
                  </a:lnTo>
                  <a:cubicBezTo>
                    <a:pt x="3973" y="27058"/>
                    <a:pt x="4080" y="26718"/>
                    <a:pt x="4080" y="26718"/>
                  </a:cubicBezTo>
                  <a:cubicBezTo>
                    <a:pt x="5870" y="24643"/>
                    <a:pt x="7731" y="22477"/>
                    <a:pt x="8482" y="19829"/>
                  </a:cubicBezTo>
                  <a:cubicBezTo>
                    <a:pt x="8948" y="18200"/>
                    <a:pt x="8966" y="16500"/>
                    <a:pt x="8912" y="14836"/>
                  </a:cubicBezTo>
                  <a:cubicBezTo>
                    <a:pt x="8787" y="10147"/>
                    <a:pt x="8160" y="5477"/>
                    <a:pt x="7033" y="932"/>
                  </a:cubicBezTo>
                  <a:cubicBezTo>
                    <a:pt x="7015" y="842"/>
                    <a:pt x="6979" y="770"/>
                    <a:pt x="6961" y="699"/>
                  </a:cubicBezTo>
                  <a:cubicBezTo>
                    <a:pt x="6908" y="430"/>
                    <a:pt x="6800" y="198"/>
                    <a:pt x="6657"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1" name="Google Shape;1541;p61"/>
            <p:cNvSpPr/>
            <p:nvPr/>
          </p:nvSpPr>
          <p:spPr>
            <a:xfrm>
              <a:off x="1687234" y="1255279"/>
              <a:ext cx="530859" cy="555628"/>
            </a:xfrm>
            <a:custGeom>
              <a:avLst/>
              <a:gdLst/>
              <a:ahLst/>
              <a:cxnLst/>
              <a:rect l="l" t="t" r="r" b="b"/>
              <a:pathLst>
                <a:path w="6837" h="7156" extrusionOk="0">
                  <a:moveTo>
                    <a:pt x="2331" y="1"/>
                  </a:moveTo>
                  <a:cubicBezTo>
                    <a:pt x="1811" y="1"/>
                    <a:pt x="1278" y="212"/>
                    <a:pt x="895" y="573"/>
                  </a:cubicBezTo>
                  <a:cubicBezTo>
                    <a:pt x="305" y="1181"/>
                    <a:pt x="0" y="2005"/>
                    <a:pt x="90" y="2864"/>
                  </a:cubicBezTo>
                  <a:cubicBezTo>
                    <a:pt x="162" y="3687"/>
                    <a:pt x="430" y="4492"/>
                    <a:pt x="877" y="5208"/>
                  </a:cubicBezTo>
                  <a:cubicBezTo>
                    <a:pt x="1396" y="6120"/>
                    <a:pt x="2184" y="7015"/>
                    <a:pt x="3222" y="7140"/>
                  </a:cubicBezTo>
                  <a:cubicBezTo>
                    <a:pt x="3307" y="7151"/>
                    <a:pt x="3392" y="7156"/>
                    <a:pt x="3477" y="7156"/>
                  </a:cubicBezTo>
                  <a:cubicBezTo>
                    <a:pt x="3982" y="7156"/>
                    <a:pt x="4483" y="6989"/>
                    <a:pt x="4957" y="6836"/>
                  </a:cubicBezTo>
                  <a:cubicBezTo>
                    <a:pt x="5637" y="6621"/>
                    <a:pt x="6335" y="6389"/>
                    <a:pt x="6836" y="5888"/>
                  </a:cubicBezTo>
                  <a:cubicBezTo>
                    <a:pt x="6425" y="4707"/>
                    <a:pt x="6013" y="3526"/>
                    <a:pt x="5351" y="2470"/>
                  </a:cubicBezTo>
                  <a:cubicBezTo>
                    <a:pt x="4707" y="1414"/>
                    <a:pt x="3776" y="483"/>
                    <a:pt x="2613" y="36"/>
                  </a:cubicBezTo>
                  <a:lnTo>
                    <a:pt x="2613" y="36"/>
                  </a:lnTo>
                  <a:lnTo>
                    <a:pt x="3204" y="233"/>
                  </a:lnTo>
                  <a:cubicBezTo>
                    <a:pt x="2939" y="74"/>
                    <a:pt x="2637" y="1"/>
                    <a:pt x="2331" y="1"/>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2" name="Google Shape;1542;p61"/>
            <p:cNvSpPr/>
            <p:nvPr/>
          </p:nvSpPr>
          <p:spPr>
            <a:xfrm>
              <a:off x="1916517" y="1733257"/>
              <a:ext cx="187668" cy="125086"/>
            </a:xfrm>
            <a:custGeom>
              <a:avLst/>
              <a:gdLst/>
              <a:ahLst/>
              <a:cxnLst/>
              <a:rect l="l" t="t" r="r" b="b"/>
              <a:pathLst>
                <a:path w="2417" h="1611" extrusionOk="0">
                  <a:moveTo>
                    <a:pt x="0" y="0"/>
                  </a:moveTo>
                  <a:lnTo>
                    <a:pt x="0" y="0"/>
                  </a:lnTo>
                  <a:cubicBezTo>
                    <a:pt x="54" y="179"/>
                    <a:pt x="108" y="340"/>
                    <a:pt x="197" y="483"/>
                  </a:cubicBezTo>
                  <a:cubicBezTo>
                    <a:pt x="501" y="1110"/>
                    <a:pt x="1092" y="1521"/>
                    <a:pt x="1772" y="1611"/>
                  </a:cubicBezTo>
                  <a:cubicBezTo>
                    <a:pt x="1879" y="1181"/>
                    <a:pt x="2094" y="805"/>
                    <a:pt x="2416" y="501"/>
                  </a:cubicBezTo>
                  <a:lnTo>
                    <a:pt x="1843" y="501"/>
                  </a:lnTo>
                  <a:lnTo>
                    <a:pt x="1593" y="483"/>
                  </a:lnTo>
                  <a:cubicBezTo>
                    <a:pt x="1038" y="430"/>
                    <a:pt x="448" y="340"/>
                    <a:pt x="0"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3" name="Google Shape;1543;p61"/>
            <p:cNvSpPr/>
            <p:nvPr/>
          </p:nvSpPr>
          <p:spPr>
            <a:xfrm>
              <a:off x="2004022" y="1463676"/>
              <a:ext cx="76480" cy="83468"/>
            </a:xfrm>
            <a:custGeom>
              <a:avLst/>
              <a:gdLst/>
              <a:ahLst/>
              <a:cxnLst/>
              <a:rect l="l" t="t" r="r" b="b"/>
              <a:pathLst>
                <a:path w="985" h="1075" extrusionOk="0">
                  <a:moveTo>
                    <a:pt x="627" y="1"/>
                  </a:moveTo>
                  <a:cubicBezTo>
                    <a:pt x="430" y="144"/>
                    <a:pt x="269" y="323"/>
                    <a:pt x="180" y="555"/>
                  </a:cubicBezTo>
                  <a:cubicBezTo>
                    <a:pt x="126" y="645"/>
                    <a:pt x="90" y="734"/>
                    <a:pt x="72" y="842"/>
                  </a:cubicBezTo>
                  <a:lnTo>
                    <a:pt x="1" y="1074"/>
                  </a:lnTo>
                  <a:lnTo>
                    <a:pt x="36" y="1038"/>
                  </a:lnTo>
                  <a:cubicBezTo>
                    <a:pt x="376" y="1003"/>
                    <a:pt x="699" y="877"/>
                    <a:pt x="985" y="681"/>
                  </a:cubicBezTo>
                  <a:cubicBezTo>
                    <a:pt x="860" y="466"/>
                    <a:pt x="734" y="233"/>
                    <a:pt x="627" y="1"/>
                  </a:cubicBezTo>
                  <a:close/>
                </a:path>
              </a:pathLst>
            </a:custGeom>
            <a:solidFill>
              <a:srgbClr val="F7F3E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4" name="Google Shape;1544;p61"/>
            <p:cNvSpPr/>
            <p:nvPr/>
          </p:nvSpPr>
          <p:spPr>
            <a:xfrm>
              <a:off x="2038729" y="1465073"/>
              <a:ext cx="39055" cy="50081"/>
            </a:xfrm>
            <a:custGeom>
              <a:avLst/>
              <a:gdLst/>
              <a:ahLst/>
              <a:cxnLst/>
              <a:rect l="l" t="t" r="r" b="b"/>
              <a:pathLst>
                <a:path w="503" h="645" extrusionOk="0">
                  <a:moveTo>
                    <a:pt x="216" y="0"/>
                  </a:moveTo>
                  <a:cubicBezTo>
                    <a:pt x="144" y="36"/>
                    <a:pt x="73" y="72"/>
                    <a:pt x="1" y="126"/>
                  </a:cubicBezTo>
                  <a:cubicBezTo>
                    <a:pt x="37" y="340"/>
                    <a:pt x="90" y="609"/>
                    <a:pt x="377" y="645"/>
                  </a:cubicBezTo>
                  <a:cubicBezTo>
                    <a:pt x="448" y="645"/>
                    <a:pt x="502" y="573"/>
                    <a:pt x="484" y="502"/>
                  </a:cubicBezTo>
                  <a:cubicBezTo>
                    <a:pt x="448" y="323"/>
                    <a:pt x="359" y="162"/>
                    <a:pt x="252" y="18"/>
                  </a:cubicBezTo>
                  <a:cubicBezTo>
                    <a:pt x="234" y="18"/>
                    <a:pt x="234" y="0"/>
                    <a:pt x="216" y="0"/>
                  </a:cubicBezTo>
                  <a:close/>
                </a:path>
              </a:pathLst>
            </a:custGeom>
            <a:solidFill>
              <a:srgbClr val="464C3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5" name="Google Shape;1545;p61"/>
            <p:cNvSpPr/>
            <p:nvPr/>
          </p:nvSpPr>
          <p:spPr>
            <a:xfrm>
              <a:off x="1999907" y="1512592"/>
              <a:ext cx="88127" cy="36027"/>
            </a:xfrm>
            <a:custGeom>
              <a:avLst/>
              <a:gdLst/>
              <a:ahLst/>
              <a:cxnLst/>
              <a:rect l="l" t="t" r="r" b="b"/>
              <a:pathLst>
                <a:path w="1135" h="464" extrusionOk="0">
                  <a:moveTo>
                    <a:pt x="1059" y="0"/>
                  </a:moveTo>
                  <a:cubicBezTo>
                    <a:pt x="1047" y="0"/>
                    <a:pt x="1034" y="4"/>
                    <a:pt x="1020" y="15"/>
                  </a:cubicBezTo>
                  <a:cubicBezTo>
                    <a:pt x="752" y="194"/>
                    <a:pt x="412" y="319"/>
                    <a:pt x="71" y="355"/>
                  </a:cubicBezTo>
                  <a:cubicBezTo>
                    <a:pt x="5" y="355"/>
                    <a:pt x="0" y="464"/>
                    <a:pt x="58" y="464"/>
                  </a:cubicBezTo>
                  <a:cubicBezTo>
                    <a:pt x="62" y="464"/>
                    <a:pt x="67" y="463"/>
                    <a:pt x="71" y="462"/>
                  </a:cubicBezTo>
                  <a:cubicBezTo>
                    <a:pt x="429" y="426"/>
                    <a:pt x="787" y="301"/>
                    <a:pt x="1092" y="104"/>
                  </a:cubicBezTo>
                  <a:cubicBezTo>
                    <a:pt x="1135" y="75"/>
                    <a:pt x="1108" y="0"/>
                    <a:pt x="1059"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6" name="Google Shape;1546;p61"/>
            <p:cNvSpPr/>
            <p:nvPr/>
          </p:nvSpPr>
          <p:spPr>
            <a:xfrm>
              <a:off x="2000372" y="1456067"/>
              <a:ext cx="60020" cy="92087"/>
            </a:xfrm>
            <a:custGeom>
              <a:avLst/>
              <a:gdLst/>
              <a:ahLst/>
              <a:cxnLst/>
              <a:rect l="l" t="t" r="r" b="b"/>
              <a:pathLst>
                <a:path w="773" h="1186" extrusionOk="0">
                  <a:moveTo>
                    <a:pt x="699" y="1"/>
                  </a:moveTo>
                  <a:cubicBezTo>
                    <a:pt x="691" y="1"/>
                    <a:pt x="682" y="3"/>
                    <a:pt x="674" y="9"/>
                  </a:cubicBezTo>
                  <a:cubicBezTo>
                    <a:pt x="495" y="134"/>
                    <a:pt x="352" y="295"/>
                    <a:pt x="244" y="456"/>
                  </a:cubicBezTo>
                  <a:cubicBezTo>
                    <a:pt x="155" y="671"/>
                    <a:pt x="65" y="886"/>
                    <a:pt x="12" y="1119"/>
                  </a:cubicBezTo>
                  <a:cubicBezTo>
                    <a:pt x="1" y="1162"/>
                    <a:pt x="36" y="1186"/>
                    <a:pt x="69" y="1186"/>
                  </a:cubicBezTo>
                  <a:cubicBezTo>
                    <a:pt x="91" y="1186"/>
                    <a:pt x="112" y="1176"/>
                    <a:pt x="119" y="1154"/>
                  </a:cubicBezTo>
                  <a:cubicBezTo>
                    <a:pt x="173" y="940"/>
                    <a:pt x="244" y="743"/>
                    <a:pt x="334" y="546"/>
                  </a:cubicBezTo>
                  <a:cubicBezTo>
                    <a:pt x="441" y="367"/>
                    <a:pt x="567" y="224"/>
                    <a:pt x="728" y="116"/>
                  </a:cubicBezTo>
                  <a:cubicBezTo>
                    <a:pt x="773" y="71"/>
                    <a:pt x="742" y="1"/>
                    <a:pt x="699"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7" name="Google Shape;1547;p61"/>
            <p:cNvSpPr/>
            <p:nvPr/>
          </p:nvSpPr>
          <p:spPr>
            <a:xfrm>
              <a:off x="2017920" y="1418487"/>
              <a:ext cx="32999" cy="38667"/>
            </a:xfrm>
            <a:custGeom>
              <a:avLst/>
              <a:gdLst/>
              <a:ahLst/>
              <a:cxnLst/>
              <a:rect l="l" t="t" r="r" b="b"/>
              <a:pathLst>
                <a:path w="425" h="498" extrusionOk="0">
                  <a:moveTo>
                    <a:pt x="54" y="1"/>
                  </a:moveTo>
                  <a:cubicBezTo>
                    <a:pt x="41" y="1"/>
                    <a:pt x="27" y="10"/>
                    <a:pt x="18" y="28"/>
                  </a:cubicBezTo>
                  <a:cubicBezTo>
                    <a:pt x="1" y="46"/>
                    <a:pt x="1" y="82"/>
                    <a:pt x="18" y="99"/>
                  </a:cubicBezTo>
                  <a:cubicBezTo>
                    <a:pt x="126" y="225"/>
                    <a:pt x="215" y="350"/>
                    <a:pt x="305" y="475"/>
                  </a:cubicBezTo>
                  <a:cubicBezTo>
                    <a:pt x="315" y="491"/>
                    <a:pt x="330" y="497"/>
                    <a:pt x="346" y="497"/>
                  </a:cubicBezTo>
                  <a:cubicBezTo>
                    <a:pt x="384" y="497"/>
                    <a:pt x="425" y="459"/>
                    <a:pt x="412" y="422"/>
                  </a:cubicBezTo>
                  <a:cubicBezTo>
                    <a:pt x="305" y="278"/>
                    <a:pt x="197" y="153"/>
                    <a:pt x="90" y="28"/>
                  </a:cubicBezTo>
                  <a:cubicBezTo>
                    <a:pt x="81" y="10"/>
                    <a:pt x="68" y="1"/>
                    <a:pt x="54"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8" name="Google Shape;1548;p61"/>
            <p:cNvSpPr/>
            <p:nvPr/>
          </p:nvSpPr>
          <p:spPr>
            <a:xfrm>
              <a:off x="1993462" y="1446827"/>
              <a:ext cx="57457" cy="78344"/>
            </a:xfrm>
            <a:custGeom>
              <a:avLst/>
              <a:gdLst/>
              <a:ahLst/>
              <a:cxnLst/>
              <a:rect l="l" t="t" r="r" b="b"/>
              <a:pathLst>
                <a:path w="740" h="1009" extrusionOk="0">
                  <a:moveTo>
                    <a:pt x="653" y="1"/>
                  </a:moveTo>
                  <a:cubicBezTo>
                    <a:pt x="648" y="1"/>
                    <a:pt x="643" y="1"/>
                    <a:pt x="638" y="3"/>
                  </a:cubicBezTo>
                  <a:cubicBezTo>
                    <a:pt x="566" y="39"/>
                    <a:pt x="477" y="92"/>
                    <a:pt x="423" y="164"/>
                  </a:cubicBezTo>
                  <a:cubicBezTo>
                    <a:pt x="244" y="397"/>
                    <a:pt x="101" y="647"/>
                    <a:pt x="11" y="933"/>
                  </a:cubicBezTo>
                  <a:cubicBezTo>
                    <a:pt x="0" y="978"/>
                    <a:pt x="37" y="1008"/>
                    <a:pt x="71" y="1008"/>
                  </a:cubicBezTo>
                  <a:cubicBezTo>
                    <a:pt x="92" y="1008"/>
                    <a:pt x="112" y="997"/>
                    <a:pt x="119" y="969"/>
                  </a:cubicBezTo>
                  <a:cubicBezTo>
                    <a:pt x="172" y="808"/>
                    <a:pt x="244" y="629"/>
                    <a:pt x="333" y="486"/>
                  </a:cubicBezTo>
                  <a:cubicBezTo>
                    <a:pt x="387" y="414"/>
                    <a:pt x="423" y="343"/>
                    <a:pt x="477" y="271"/>
                  </a:cubicBezTo>
                  <a:cubicBezTo>
                    <a:pt x="530" y="200"/>
                    <a:pt x="602" y="146"/>
                    <a:pt x="673" y="110"/>
                  </a:cubicBezTo>
                  <a:cubicBezTo>
                    <a:pt x="740" y="94"/>
                    <a:pt x="714" y="1"/>
                    <a:pt x="653"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9" name="Google Shape;1549;p61"/>
            <p:cNvSpPr/>
            <p:nvPr/>
          </p:nvSpPr>
          <p:spPr>
            <a:xfrm>
              <a:off x="1992919" y="1559023"/>
              <a:ext cx="97367" cy="88981"/>
            </a:xfrm>
            <a:custGeom>
              <a:avLst/>
              <a:gdLst/>
              <a:ahLst/>
              <a:cxnLst/>
              <a:rect l="l" t="t" r="r" b="b"/>
              <a:pathLst>
                <a:path w="1254" h="1146" extrusionOk="0">
                  <a:moveTo>
                    <a:pt x="725" y="1"/>
                  </a:moveTo>
                  <a:cubicBezTo>
                    <a:pt x="622" y="1"/>
                    <a:pt x="530" y="24"/>
                    <a:pt x="448" y="79"/>
                  </a:cubicBezTo>
                  <a:cubicBezTo>
                    <a:pt x="358" y="97"/>
                    <a:pt x="305" y="133"/>
                    <a:pt x="233" y="186"/>
                  </a:cubicBezTo>
                  <a:cubicBezTo>
                    <a:pt x="161" y="240"/>
                    <a:pt x="126" y="329"/>
                    <a:pt x="90" y="419"/>
                  </a:cubicBezTo>
                  <a:cubicBezTo>
                    <a:pt x="18" y="544"/>
                    <a:pt x="0" y="687"/>
                    <a:pt x="36" y="813"/>
                  </a:cubicBezTo>
                  <a:cubicBezTo>
                    <a:pt x="54" y="884"/>
                    <a:pt x="108" y="920"/>
                    <a:pt x="144" y="974"/>
                  </a:cubicBezTo>
                  <a:cubicBezTo>
                    <a:pt x="258" y="1088"/>
                    <a:pt x="407" y="1145"/>
                    <a:pt x="554" y="1145"/>
                  </a:cubicBezTo>
                  <a:cubicBezTo>
                    <a:pt x="590" y="1145"/>
                    <a:pt x="627" y="1142"/>
                    <a:pt x="663" y="1135"/>
                  </a:cubicBezTo>
                  <a:cubicBezTo>
                    <a:pt x="859" y="1081"/>
                    <a:pt x="1253" y="831"/>
                    <a:pt x="1146" y="401"/>
                  </a:cubicBezTo>
                  <a:cubicBezTo>
                    <a:pt x="1110" y="222"/>
                    <a:pt x="985" y="79"/>
                    <a:pt x="824" y="7"/>
                  </a:cubicBezTo>
                  <a:cubicBezTo>
                    <a:pt x="790" y="3"/>
                    <a:pt x="757" y="1"/>
                    <a:pt x="725"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0" name="Google Shape;1550;p61"/>
            <p:cNvSpPr/>
            <p:nvPr/>
          </p:nvSpPr>
          <p:spPr>
            <a:xfrm>
              <a:off x="2125612" y="1551103"/>
              <a:ext cx="20188" cy="11026"/>
            </a:xfrm>
            <a:custGeom>
              <a:avLst/>
              <a:gdLst/>
              <a:ahLst/>
              <a:cxnLst/>
              <a:rect l="l" t="t" r="r" b="b"/>
              <a:pathLst>
                <a:path w="260" h="142" extrusionOk="0">
                  <a:moveTo>
                    <a:pt x="60" y="1"/>
                  </a:moveTo>
                  <a:cubicBezTo>
                    <a:pt x="24" y="1"/>
                    <a:pt x="0" y="51"/>
                    <a:pt x="27" y="91"/>
                  </a:cubicBezTo>
                  <a:cubicBezTo>
                    <a:pt x="58" y="123"/>
                    <a:pt x="102" y="142"/>
                    <a:pt x="147" y="142"/>
                  </a:cubicBezTo>
                  <a:cubicBezTo>
                    <a:pt x="179" y="142"/>
                    <a:pt x="212" y="132"/>
                    <a:pt x="242" y="109"/>
                  </a:cubicBezTo>
                  <a:cubicBezTo>
                    <a:pt x="242" y="109"/>
                    <a:pt x="260" y="91"/>
                    <a:pt x="260" y="91"/>
                  </a:cubicBezTo>
                  <a:cubicBezTo>
                    <a:pt x="260" y="74"/>
                    <a:pt x="260" y="56"/>
                    <a:pt x="260" y="38"/>
                  </a:cubicBezTo>
                  <a:cubicBezTo>
                    <a:pt x="247" y="25"/>
                    <a:pt x="226" y="12"/>
                    <a:pt x="208" y="12"/>
                  </a:cubicBezTo>
                  <a:cubicBezTo>
                    <a:pt x="200" y="12"/>
                    <a:pt x="194" y="15"/>
                    <a:pt x="188" y="20"/>
                  </a:cubicBezTo>
                  <a:lnTo>
                    <a:pt x="99" y="20"/>
                  </a:lnTo>
                  <a:cubicBezTo>
                    <a:pt x="85" y="6"/>
                    <a:pt x="72" y="1"/>
                    <a:pt x="60" y="1"/>
                  </a:cubicBezTo>
                  <a:close/>
                </a:path>
              </a:pathLst>
            </a:custGeom>
            <a:solidFill>
              <a:srgbClr val="57271A"/>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1" name="Google Shape;1551;p61"/>
            <p:cNvSpPr/>
            <p:nvPr/>
          </p:nvSpPr>
          <p:spPr>
            <a:xfrm>
              <a:off x="2122118" y="1534876"/>
              <a:ext cx="12578" cy="17781"/>
            </a:xfrm>
            <a:custGeom>
              <a:avLst/>
              <a:gdLst/>
              <a:ahLst/>
              <a:cxnLst/>
              <a:rect l="l" t="t" r="r" b="b"/>
              <a:pathLst>
                <a:path w="162" h="229" extrusionOk="0">
                  <a:moveTo>
                    <a:pt x="108" y="1"/>
                  </a:moveTo>
                  <a:cubicBezTo>
                    <a:pt x="104" y="1"/>
                    <a:pt x="99" y="5"/>
                    <a:pt x="90" y="14"/>
                  </a:cubicBezTo>
                  <a:cubicBezTo>
                    <a:pt x="72" y="14"/>
                    <a:pt x="54" y="14"/>
                    <a:pt x="54" y="32"/>
                  </a:cubicBezTo>
                  <a:cubicBezTo>
                    <a:pt x="19" y="68"/>
                    <a:pt x="1" y="121"/>
                    <a:pt x="1" y="175"/>
                  </a:cubicBezTo>
                  <a:cubicBezTo>
                    <a:pt x="1" y="175"/>
                    <a:pt x="19" y="193"/>
                    <a:pt x="19" y="211"/>
                  </a:cubicBezTo>
                  <a:cubicBezTo>
                    <a:pt x="36" y="211"/>
                    <a:pt x="54" y="229"/>
                    <a:pt x="72" y="229"/>
                  </a:cubicBezTo>
                  <a:cubicBezTo>
                    <a:pt x="90" y="229"/>
                    <a:pt x="126" y="193"/>
                    <a:pt x="126" y="175"/>
                  </a:cubicBezTo>
                  <a:lnTo>
                    <a:pt x="126" y="157"/>
                  </a:lnTo>
                  <a:cubicBezTo>
                    <a:pt x="126" y="145"/>
                    <a:pt x="126" y="133"/>
                    <a:pt x="126" y="121"/>
                  </a:cubicBezTo>
                  <a:cubicBezTo>
                    <a:pt x="144" y="104"/>
                    <a:pt x="144" y="86"/>
                    <a:pt x="162" y="86"/>
                  </a:cubicBezTo>
                  <a:cubicBezTo>
                    <a:pt x="162" y="68"/>
                    <a:pt x="162" y="50"/>
                    <a:pt x="162" y="32"/>
                  </a:cubicBezTo>
                  <a:cubicBezTo>
                    <a:pt x="144" y="32"/>
                    <a:pt x="144" y="14"/>
                    <a:pt x="126" y="14"/>
                  </a:cubicBezTo>
                  <a:cubicBezTo>
                    <a:pt x="117" y="5"/>
                    <a:pt x="113" y="1"/>
                    <a:pt x="108" y="1"/>
                  </a:cubicBezTo>
                  <a:close/>
                </a:path>
              </a:pathLst>
            </a:custGeom>
            <a:solidFill>
              <a:srgbClr val="57271A"/>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2" name="Google Shape;1552;p61"/>
            <p:cNvSpPr/>
            <p:nvPr/>
          </p:nvSpPr>
          <p:spPr>
            <a:xfrm>
              <a:off x="1893379" y="1377801"/>
              <a:ext cx="146827" cy="121359"/>
            </a:xfrm>
            <a:custGeom>
              <a:avLst/>
              <a:gdLst/>
              <a:ahLst/>
              <a:cxnLst/>
              <a:rect l="l" t="t" r="r" b="b"/>
              <a:pathLst>
                <a:path w="1891" h="1563" extrusionOk="0">
                  <a:moveTo>
                    <a:pt x="1615" y="0"/>
                  </a:moveTo>
                  <a:cubicBezTo>
                    <a:pt x="1470" y="0"/>
                    <a:pt x="1287" y="79"/>
                    <a:pt x="1211" y="104"/>
                  </a:cubicBezTo>
                  <a:cubicBezTo>
                    <a:pt x="907" y="176"/>
                    <a:pt x="620" y="337"/>
                    <a:pt x="406" y="570"/>
                  </a:cubicBezTo>
                  <a:cubicBezTo>
                    <a:pt x="227" y="856"/>
                    <a:pt x="83" y="1160"/>
                    <a:pt x="12" y="1500"/>
                  </a:cubicBezTo>
                  <a:cubicBezTo>
                    <a:pt x="0" y="1535"/>
                    <a:pt x="34" y="1563"/>
                    <a:pt x="69" y="1563"/>
                  </a:cubicBezTo>
                  <a:cubicBezTo>
                    <a:pt x="88" y="1563"/>
                    <a:pt x="107" y="1555"/>
                    <a:pt x="119" y="1536"/>
                  </a:cubicBezTo>
                  <a:cubicBezTo>
                    <a:pt x="423" y="1017"/>
                    <a:pt x="1014" y="409"/>
                    <a:pt x="1658" y="409"/>
                  </a:cubicBezTo>
                  <a:cubicBezTo>
                    <a:pt x="1676" y="409"/>
                    <a:pt x="1694" y="391"/>
                    <a:pt x="1694" y="373"/>
                  </a:cubicBezTo>
                  <a:lnTo>
                    <a:pt x="1730" y="373"/>
                  </a:lnTo>
                  <a:cubicBezTo>
                    <a:pt x="1819" y="283"/>
                    <a:pt x="1891" y="158"/>
                    <a:pt x="1766" y="51"/>
                  </a:cubicBezTo>
                  <a:cubicBezTo>
                    <a:pt x="1729" y="14"/>
                    <a:pt x="1675" y="0"/>
                    <a:pt x="1615"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3" name="Google Shape;1553;p61"/>
            <p:cNvSpPr/>
            <p:nvPr/>
          </p:nvSpPr>
          <p:spPr>
            <a:xfrm>
              <a:off x="2086014" y="1440072"/>
              <a:ext cx="179282" cy="304291"/>
            </a:xfrm>
            <a:custGeom>
              <a:avLst/>
              <a:gdLst/>
              <a:ahLst/>
              <a:cxnLst/>
              <a:rect l="l" t="t" r="r" b="b"/>
              <a:pathLst>
                <a:path w="2309" h="3919" extrusionOk="0">
                  <a:moveTo>
                    <a:pt x="501" y="0"/>
                  </a:moveTo>
                  <a:lnTo>
                    <a:pt x="287" y="484"/>
                  </a:lnTo>
                  <a:cubicBezTo>
                    <a:pt x="0" y="1593"/>
                    <a:pt x="376" y="3060"/>
                    <a:pt x="770" y="3436"/>
                  </a:cubicBezTo>
                  <a:cubicBezTo>
                    <a:pt x="1023" y="3677"/>
                    <a:pt x="1209" y="3918"/>
                    <a:pt x="1428" y="3918"/>
                  </a:cubicBezTo>
                  <a:cubicBezTo>
                    <a:pt x="1551" y="3918"/>
                    <a:pt x="1683" y="3843"/>
                    <a:pt x="1844" y="3651"/>
                  </a:cubicBezTo>
                  <a:cubicBezTo>
                    <a:pt x="2309" y="3078"/>
                    <a:pt x="2273" y="2201"/>
                    <a:pt x="2023" y="1521"/>
                  </a:cubicBezTo>
                  <a:cubicBezTo>
                    <a:pt x="1754" y="806"/>
                    <a:pt x="1217" y="251"/>
                    <a:pt x="501"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4" name="Google Shape;1554;p61"/>
            <p:cNvSpPr/>
            <p:nvPr/>
          </p:nvSpPr>
          <p:spPr>
            <a:xfrm>
              <a:off x="1740032" y="2571038"/>
              <a:ext cx="491959" cy="154048"/>
            </a:xfrm>
            <a:custGeom>
              <a:avLst/>
              <a:gdLst/>
              <a:ahLst/>
              <a:cxnLst/>
              <a:rect l="l" t="t" r="r" b="b"/>
              <a:pathLst>
                <a:path w="6336" h="1984" extrusionOk="0">
                  <a:moveTo>
                    <a:pt x="6031" y="1"/>
                  </a:moveTo>
                  <a:lnTo>
                    <a:pt x="179" y="234"/>
                  </a:lnTo>
                  <a:cubicBezTo>
                    <a:pt x="108" y="806"/>
                    <a:pt x="54" y="1379"/>
                    <a:pt x="1" y="1952"/>
                  </a:cubicBezTo>
                  <a:cubicBezTo>
                    <a:pt x="292" y="1973"/>
                    <a:pt x="584" y="1984"/>
                    <a:pt x="875" y="1984"/>
                  </a:cubicBezTo>
                  <a:cubicBezTo>
                    <a:pt x="2764" y="1984"/>
                    <a:pt x="4630" y="1536"/>
                    <a:pt x="6335" y="699"/>
                  </a:cubicBezTo>
                  <a:cubicBezTo>
                    <a:pt x="6282" y="448"/>
                    <a:pt x="6174" y="198"/>
                    <a:pt x="6031"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5" name="Google Shape;1555;p61"/>
            <p:cNvSpPr/>
            <p:nvPr/>
          </p:nvSpPr>
          <p:spPr>
            <a:xfrm>
              <a:off x="1694144" y="1916652"/>
              <a:ext cx="572554" cy="713092"/>
            </a:xfrm>
            <a:custGeom>
              <a:avLst/>
              <a:gdLst/>
              <a:ahLst/>
              <a:cxnLst/>
              <a:rect l="l" t="t" r="r" b="b"/>
              <a:pathLst>
                <a:path w="7374" h="9184" extrusionOk="0">
                  <a:moveTo>
                    <a:pt x="1898" y="0"/>
                  </a:moveTo>
                  <a:cubicBezTo>
                    <a:pt x="1307" y="466"/>
                    <a:pt x="878" y="1092"/>
                    <a:pt x="609" y="1808"/>
                  </a:cubicBezTo>
                  <a:cubicBezTo>
                    <a:pt x="520" y="2005"/>
                    <a:pt x="448" y="2219"/>
                    <a:pt x="395" y="2434"/>
                  </a:cubicBezTo>
                  <a:cubicBezTo>
                    <a:pt x="323" y="2685"/>
                    <a:pt x="269" y="2935"/>
                    <a:pt x="216" y="3186"/>
                  </a:cubicBezTo>
                  <a:cubicBezTo>
                    <a:pt x="180" y="3400"/>
                    <a:pt x="162" y="3633"/>
                    <a:pt x="126" y="3848"/>
                  </a:cubicBezTo>
                  <a:cubicBezTo>
                    <a:pt x="126" y="3884"/>
                    <a:pt x="126" y="3919"/>
                    <a:pt x="126" y="3973"/>
                  </a:cubicBezTo>
                  <a:cubicBezTo>
                    <a:pt x="108" y="4063"/>
                    <a:pt x="90" y="4206"/>
                    <a:pt x="90" y="4331"/>
                  </a:cubicBezTo>
                  <a:cubicBezTo>
                    <a:pt x="73" y="4528"/>
                    <a:pt x="55" y="4796"/>
                    <a:pt x="37" y="5011"/>
                  </a:cubicBezTo>
                  <a:cubicBezTo>
                    <a:pt x="19" y="5226"/>
                    <a:pt x="1" y="5494"/>
                    <a:pt x="1" y="5691"/>
                  </a:cubicBezTo>
                  <a:cubicBezTo>
                    <a:pt x="1" y="5906"/>
                    <a:pt x="1" y="6120"/>
                    <a:pt x="1" y="6371"/>
                  </a:cubicBezTo>
                  <a:cubicBezTo>
                    <a:pt x="19" y="6622"/>
                    <a:pt x="19" y="6872"/>
                    <a:pt x="55" y="7105"/>
                  </a:cubicBezTo>
                  <a:cubicBezTo>
                    <a:pt x="73" y="7337"/>
                    <a:pt x="108" y="7570"/>
                    <a:pt x="162" y="7803"/>
                  </a:cubicBezTo>
                  <a:cubicBezTo>
                    <a:pt x="234" y="8161"/>
                    <a:pt x="413" y="8501"/>
                    <a:pt x="681" y="8769"/>
                  </a:cubicBezTo>
                  <a:cubicBezTo>
                    <a:pt x="1074" y="9077"/>
                    <a:pt x="1797" y="9183"/>
                    <a:pt x="2624" y="9183"/>
                  </a:cubicBezTo>
                  <a:cubicBezTo>
                    <a:pt x="4057" y="9183"/>
                    <a:pt x="5802" y="8863"/>
                    <a:pt x="6676" y="8715"/>
                  </a:cubicBezTo>
                  <a:lnTo>
                    <a:pt x="6801" y="8697"/>
                  </a:lnTo>
                  <a:lnTo>
                    <a:pt x="7374" y="8554"/>
                  </a:lnTo>
                  <a:cubicBezTo>
                    <a:pt x="7356" y="8536"/>
                    <a:pt x="7302" y="8429"/>
                    <a:pt x="7213" y="7749"/>
                  </a:cubicBezTo>
                  <a:cubicBezTo>
                    <a:pt x="7195" y="7552"/>
                    <a:pt x="7177" y="7337"/>
                    <a:pt x="7141" y="7069"/>
                  </a:cubicBezTo>
                  <a:lnTo>
                    <a:pt x="7141" y="6997"/>
                  </a:lnTo>
                  <a:lnTo>
                    <a:pt x="7141" y="6962"/>
                  </a:lnTo>
                  <a:cubicBezTo>
                    <a:pt x="7123" y="6783"/>
                    <a:pt x="7105" y="6604"/>
                    <a:pt x="7070" y="6425"/>
                  </a:cubicBezTo>
                  <a:cubicBezTo>
                    <a:pt x="7016" y="6210"/>
                    <a:pt x="6962" y="5977"/>
                    <a:pt x="6909" y="5745"/>
                  </a:cubicBezTo>
                  <a:cubicBezTo>
                    <a:pt x="6855" y="5566"/>
                    <a:pt x="6819" y="5387"/>
                    <a:pt x="6747" y="5172"/>
                  </a:cubicBezTo>
                  <a:cubicBezTo>
                    <a:pt x="6676" y="4975"/>
                    <a:pt x="6604" y="4743"/>
                    <a:pt x="6533" y="4528"/>
                  </a:cubicBezTo>
                  <a:cubicBezTo>
                    <a:pt x="6497" y="4385"/>
                    <a:pt x="6443" y="4224"/>
                    <a:pt x="6390" y="4080"/>
                  </a:cubicBezTo>
                  <a:lnTo>
                    <a:pt x="6300" y="3794"/>
                  </a:lnTo>
                  <a:cubicBezTo>
                    <a:pt x="6264" y="3669"/>
                    <a:pt x="6211" y="3544"/>
                    <a:pt x="6175" y="3436"/>
                  </a:cubicBezTo>
                  <a:cubicBezTo>
                    <a:pt x="6085" y="3186"/>
                    <a:pt x="5996" y="2935"/>
                    <a:pt x="5924" y="2703"/>
                  </a:cubicBezTo>
                  <a:cubicBezTo>
                    <a:pt x="5835" y="2488"/>
                    <a:pt x="5745" y="2273"/>
                    <a:pt x="5674" y="2058"/>
                  </a:cubicBezTo>
                  <a:cubicBezTo>
                    <a:pt x="5334" y="1164"/>
                    <a:pt x="5083" y="537"/>
                    <a:pt x="5083" y="537"/>
                  </a:cubicBezTo>
                  <a:lnTo>
                    <a:pt x="1898" y="0"/>
                  </a:ln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6" name="Google Shape;1556;p61"/>
            <p:cNvSpPr/>
            <p:nvPr/>
          </p:nvSpPr>
          <p:spPr>
            <a:xfrm>
              <a:off x="1696939" y="2465442"/>
              <a:ext cx="558656" cy="72520"/>
            </a:xfrm>
            <a:custGeom>
              <a:avLst/>
              <a:gdLst/>
              <a:ahLst/>
              <a:cxnLst/>
              <a:rect l="l" t="t" r="r" b="b"/>
              <a:pathLst>
                <a:path w="7195" h="934" extrusionOk="0">
                  <a:moveTo>
                    <a:pt x="7123" y="1"/>
                  </a:moveTo>
                  <a:cubicBezTo>
                    <a:pt x="6029" y="193"/>
                    <a:pt x="4922" y="268"/>
                    <a:pt x="3812" y="268"/>
                  </a:cubicBezTo>
                  <a:cubicBezTo>
                    <a:pt x="2543" y="268"/>
                    <a:pt x="1270" y="170"/>
                    <a:pt x="1" y="37"/>
                  </a:cubicBezTo>
                  <a:lnTo>
                    <a:pt x="1" y="37"/>
                  </a:lnTo>
                  <a:cubicBezTo>
                    <a:pt x="37" y="269"/>
                    <a:pt x="72" y="502"/>
                    <a:pt x="126" y="735"/>
                  </a:cubicBezTo>
                  <a:cubicBezTo>
                    <a:pt x="1324" y="853"/>
                    <a:pt x="2526" y="934"/>
                    <a:pt x="3724" y="934"/>
                  </a:cubicBezTo>
                  <a:cubicBezTo>
                    <a:pt x="4888" y="934"/>
                    <a:pt x="6048" y="857"/>
                    <a:pt x="7195" y="663"/>
                  </a:cubicBezTo>
                  <a:cubicBezTo>
                    <a:pt x="7177" y="484"/>
                    <a:pt x="7159" y="269"/>
                    <a:pt x="7123"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7" name="Google Shape;1557;p61"/>
            <p:cNvSpPr/>
            <p:nvPr/>
          </p:nvSpPr>
          <p:spPr>
            <a:xfrm>
              <a:off x="2230510" y="2362641"/>
              <a:ext cx="1475" cy="8463"/>
            </a:xfrm>
            <a:custGeom>
              <a:avLst/>
              <a:gdLst/>
              <a:ahLst/>
              <a:cxnLst/>
              <a:rect l="l" t="t" r="r" b="b"/>
              <a:pathLst>
                <a:path w="19" h="109" extrusionOk="0">
                  <a:moveTo>
                    <a:pt x="1" y="1"/>
                  </a:moveTo>
                  <a:lnTo>
                    <a:pt x="18" y="108"/>
                  </a:lnTo>
                  <a:cubicBezTo>
                    <a:pt x="18" y="72"/>
                    <a:pt x="18" y="36"/>
                    <a:pt x="1" y="1"/>
                  </a:cubicBezTo>
                  <a:close/>
                </a:path>
              </a:pathLst>
            </a:custGeom>
            <a:solidFill>
              <a:srgbClr val="FF9B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8" name="Google Shape;1558;p61"/>
            <p:cNvSpPr/>
            <p:nvPr/>
          </p:nvSpPr>
          <p:spPr>
            <a:xfrm>
              <a:off x="2236100" y="2383527"/>
              <a:ext cx="2795" cy="12578"/>
            </a:xfrm>
            <a:custGeom>
              <a:avLst/>
              <a:gdLst/>
              <a:ahLst/>
              <a:cxnLst/>
              <a:rect l="l" t="t" r="r" b="b"/>
              <a:pathLst>
                <a:path w="36" h="162" extrusionOk="0">
                  <a:moveTo>
                    <a:pt x="0" y="0"/>
                  </a:moveTo>
                  <a:cubicBezTo>
                    <a:pt x="0" y="54"/>
                    <a:pt x="18" y="107"/>
                    <a:pt x="36" y="161"/>
                  </a:cubicBezTo>
                  <a:cubicBezTo>
                    <a:pt x="18" y="107"/>
                    <a:pt x="0" y="54"/>
                    <a:pt x="0" y="0"/>
                  </a:cubicBezTo>
                  <a:close/>
                </a:path>
              </a:pathLst>
            </a:custGeom>
            <a:solidFill>
              <a:srgbClr val="FF9B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9" name="Google Shape;1559;p61"/>
            <p:cNvSpPr/>
            <p:nvPr/>
          </p:nvSpPr>
          <p:spPr>
            <a:xfrm>
              <a:off x="1694144" y="2359846"/>
              <a:ext cx="355847" cy="61417"/>
            </a:xfrm>
            <a:custGeom>
              <a:avLst/>
              <a:gdLst/>
              <a:ahLst/>
              <a:cxnLst/>
              <a:rect l="l" t="t" r="r" b="b"/>
              <a:pathLst>
                <a:path w="4583" h="791" extrusionOk="0">
                  <a:moveTo>
                    <a:pt x="1" y="1"/>
                  </a:moveTo>
                  <a:lnTo>
                    <a:pt x="1" y="663"/>
                  </a:lnTo>
                  <a:cubicBezTo>
                    <a:pt x="751" y="766"/>
                    <a:pt x="1515" y="791"/>
                    <a:pt x="2282" y="791"/>
                  </a:cubicBezTo>
                  <a:cubicBezTo>
                    <a:pt x="2979" y="791"/>
                    <a:pt x="3677" y="770"/>
                    <a:pt x="4367" y="770"/>
                  </a:cubicBezTo>
                  <a:lnTo>
                    <a:pt x="4582" y="770"/>
                  </a:lnTo>
                  <a:cubicBezTo>
                    <a:pt x="4224" y="574"/>
                    <a:pt x="3866" y="377"/>
                    <a:pt x="3526" y="162"/>
                  </a:cubicBezTo>
                  <a:lnTo>
                    <a:pt x="3437" y="108"/>
                  </a:lnTo>
                  <a:cubicBezTo>
                    <a:pt x="3093" y="124"/>
                    <a:pt x="2750" y="132"/>
                    <a:pt x="2406" y="132"/>
                  </a:cubicBezTo>
                  <a:cubicBezTo>
                    <a:pt x="1604" y="132"/>
                    <a:pt x="803" y="89"/>
                    <a:pt x="1"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0" name="Google Shape;1560;p61"/>
            <p:cNvSpPr/>
            <p:nvPr/>
          </p:nvSpPr>
          <p:spPr>
            <a:xfrm>
              <a:off x="1695542" y="2252852"/>
              <a:ext cx="202964" cy="70968"/>
            </a:xfrm>
            <a:custGeom>
              <a:avLst/>
              <a:gdLst/>
              <a:ahLst/>
              <a:cxnLst/>
              <a:rect l="l" t="t" r="r" b="b"/>
              <a:pathLst>
                <a:path w="2614" h="914" extrusionOk="0">
                  <a:moveTo>
                    <a:pt x="55" y="1"/>
                  </a:moveTo>
                  <a:cubicBezTo>
                    <a:pt x="37" y="198"/>
                    <a:pt x="19" y="430"/>
                    <a:pt x="1" y="663"/>
                  </a:cubicBezTo>
                  <a:cubicBezTo>
                    <a:pt x="878" y="806"/>
                    <a:pt x="1737" y="896"/>
                    <a:pt x="2614" y="914"/>
                  </a:cubicBezTo>
                  <a:cubicBezTo>
                    <a:pt x="2363" y="699"/>
                    <a:pt x="2112" y="466"/>
                    <a:pt x="1880" y="198"/>
                  </a:cubicBezTo>
                  <a:cubicBezTo>
                    <a:pt x="1271" y="162"/>
                    <a:pt x="663" y="108"/>
                    <a:pt x="55"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1" name="Google Shape;1561;p61"/>
            <p:cNvSpPr/>
            <p:nvPr/>
          </p:nvSpPr>
          <p:spPr>
            <a:xfrm>
              <a:off x="2209701" y="2290432"/>
              <a:ext cx="8386" cy="27875"/>
            </a:xfrm>
            <a:custGeom>
              <a:avLst/>
              <a:gdLst/>
              <a:ahLst/>
              <a:cxnLst/>
              <a:rect l="l" t="t" r="r" b="b"/>
              <a:pathLst>
                <a:path w="108" h="359" extrusionOk="0">
                  <a:moveTo>
                    <a:pt x="107" y="358"/>
                  </a:moveTo>
                  <a:cubicBezTo>
                    <a:pt x="72" y="233"/>
                    <a:pt x="36" y="125"/>
                    <a:pt x="0" y="0"/>
                  </a:cubicBezTo>
                  <a:cubicBezTo>
                    <a:pt x="36" y="125"/>
                    <a:pt x="72" y="233"/>
                    <a:pt x="107" y="358"/>
                  </a:cubicBezTo>
                  <a:close/>
                </a:path>
              </a:pathLst>
            </a:custGeom>
            <a:solidFill>
              <a:srgbClr val="FF9B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2" name="Google Shape;1562;p61"/>
            <p:cNvSpPr/>
            <p:nvPr/>
          </p:nvSpPr>
          <p:spPr>
            <a:xfrm>
              <a:off x="2097117" y="2182040"/>
              <a:ext cx="86264" cy="27875"/>
            </a:xfrm>
            <a:custGeom>
              <a:avLst/>
              <a:gdLst/>
              <a:ahLst/>
              <a:cxnLst/>
              <a:rect l="l" t="t" r="r" b="b"/>
              <a:pathLst>
                <a:path w="1111" h="359" extrusionOk="0">
                  <a:moveTo>
                    <a:pt x="985" y="0"/>
                  </a:moveTo>
                  <a:cubicBezTo>
                    <a:pt x="663" y="36"/>
                    <a:pt x="323" y="72"/>
                    <a:pt x="1" y="90"/>
                  </a:cubicBezTo>
                  <a:lnTo>
                    <a:pt x="1110" y="358"/>
                  </a:lnTo>
                  <a:cubicBezTo>
                    <a:pt x="1074" y="233"/>
                    <a:pt x="1021" y="126"/>
                    <a:pt x="985" y="0"/>
                  </a:cubicBezTo>
                  <a:close/>
                </a:path>
              </a:pathLst>
            </a:custGeom>
            <a:solidFill>
              <a:srgbClr val="FF9B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3" name="Google Shape;1563;p61"/>
            <p:cNvSpPr/>
            <p:nvPr/>
          </p:nvSpPr>
          <p:spPr>
            <a:xfrm>
              <a:off x="2183302" y="2209837"/>
              <a:ext cx="6988" cy="22284"/>
            </a:xfrm>
            <a:custGeom>
              <a:avLst/>
              <a:gdLst/>
              <a:ahLst/>
              <a:cxnLst/>
              <a:rect l="l" t="t" r="r" b="b"/>
              <a:pathLst>
                <a:path w="90" h="287" extrusionOk="0">
                  <a:moveTo>
                    <a:pt x="90" y="287"/>
                  </a:moveTo>
                  <a:lnTo>
                    <a:pt x="0" y="0"/>
                  </a:lnTo>
                  <a:close/>
                </a:path>
              </a:pathLst>
            </a:custGeom>
            <a:solidFill>
              <a:srgbClr val="FF9B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4" name="Google Shape;1564;p61"/>
            <p:cNvSpPr/>
            <p:nvPr/>
          </p:nvSpPr>
          <p:spPr>
            <a:xfrm>
              <a:off x="1703927" y="2162552"/>
              <a:ext cx="111188" cy="70968"/>
            </a:xfrm>
            <a:custGeom>
              <a:avLst/>
              <a:gdLst/>
              <a:ahLst/>
              <a:cxnLst/>
              <a:rect l="l" t="t" r="r" b="b"/>
              <a:pathLst>
                <a:path w="1432" h="914" extrusionOk="0">
                  <a:moveTo>
                    <a:pt x="90" y="1"/>
                  </a:moveTo>
                  <a:cubicBezTo>
                    <a:pt x="54" y="233"/>
                    <a:pt x="18" y="448"/>
                    <a:pt x="0" y="681"/>
                  </a:cubicBezTo>
                  <a:cubicBezTo>
                    <a:pt x="483" y="770"/>
                    <a:pt x="949" y="860"/>
                    <a:pt x="1432" y="913"/>
                  </a:cubicBezTo>
                  <a:cubicBezTo>
                    <a:pt x="1289" y="681"/>
                    <a:pt x="1163" y="448"/>
                    <a:pt x="1074" y="180"/>
                  </a:cubicBezTo>
                  <a:cubicBezTo>
                    <a:pt x="734" y="126"/>
                    <a:pt x="412" y="72"/>
                    <a:pt x="90"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5" name="Google Shape;1565;p61"/>
            <p:cNvSpPr/>
            <p:nvPr/>
          </p:nvSpPr>
          <p:spPr>
            <a:xfrm>
              <a:off x="1723338" y="2055558"/>
              <a:ext cx="430852" cy="78344"/>
            </a:xfrm>
            <a:custGeom>
              <a:avLst/>
              <a:gdLst/>
              <a:ahLst/>
              <a:cxnLst/>
              <a:rect l="l" t="t" r="r" b="b"/>
              <a:pathLst>
                <a:path w="5549" h="1009" extrusionOk="0">
                  <a:moveTo>
                    <a:pt x="216" y="1"/>
                  </a:moveTo>
                  <a:cubicBezTo>
                    <a:pt x="126" y="216"/>
                    <a:pt x="54" y="430"/>
                    <a:pt x="1" y="645"/>
                  </a:cubicBezTo>
                  <a:cubicBezTo>
                    <a:pt x="180" y="681"/>
                    <a:pt x="359" y="717"/>
                    <a:pt x="556" y="752"/>
                  </a:cubicBezTo>
                  <a:cubicBezTo>
                    <a:pt x="556" y="735"/>
                    <a:pt x="538" y="717"/>
                    <a:pt x="538" y="681"/>
                  </a:cubicBezTo>
                  <a:lnTo>
                    <a:pt x="538" y="681"/>
                  </a:lnTo>
                  <a:lnTo>
                    <a:pt x="1253" y="860"/>
                  </a:lnTo>
                  <a:cubicBezTo>
                    <a:pt x="2049" y="959"/>
                    <a:pt x="2844" y="1009"/>
                    <a:pt x="3639" y="1009"/>
                  </a:cubicBezTo>
                  <a:cubicBezTo>
                    <a:pt x="4276" y="1009"/>
                    <a:pt x="4912" y="977"/>
                    <a:pt x="5548" y="914"/>
                  </a:cubicBezTo>
                  <a:cubicBezTo>
                    <a:pt x="5459" y="681"/>
                    <a:pt x="5369" y="466"/>
                    <a:pt x="5298" y="269"/>
                  </a:cubicBezTo>
                  <a:cubicBezTo>
                    <a:pt x="4751" y="321"/>
                    <a:pt x="4205" y="347"/>
                    <a:pt x="3659" y="347"/>
                  </a:cubicBezTo>
                  <a:cubicBezTo>
                    <a:pt x="2507" y="347"/>
                    <a:pt x="1357" y="232"/>
                    <a:pt x="216"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6" name="Google Shape;1566;p61"/>
            <p:cNvSpPr/>
            <p:nvPr/>
          </p:nvSpPr>
          <p:spPr>
            <a:xfrm>
              <a:off x="1815036" y="2232043"/>
              <a:ext cx="394747" cy="58467"/>
            </a:xfrm>
            <a:custGeom>
              <a:avLst/>
              <a:gdLst/>
              <a:ahLst/>
              <a:cxnLst/>
              <a:rect l="l" t="t" r="r" b="b"/>
              <a:pathLst>
                <a:path w="5084" h="753" extrusionOk="0">
                  <a:moveTo>
                    <a:pt x="4833" y="1"/>
                  </a:moveTo>
                  <a:cubicBezTo>
                    <a:pt x="4036" y="108"/>
                    <a:pt x="3231" y="162"/>
                    <a:pt x="2423" y="162"/>
                  </a:cubicBezTo>
                  <a:cubicBezTo>
                    <a:pt x="1616" y="162"/>
                    <a:pt x="806" y="108"/>
                    <a:pt x="1" y="1"/>
                  </a:cubicBezTo>
                  <a:lnTo>
                    <a:pt x="1" y="1"/>
                  </a:lnTo>
                  <a:cubicBezTo>
                    <a:pt x="72" y="108"/>
                    <a:pt x="144" y="215"/>
                    <a:pt x="233" y="323"/>
                  </a:cubicBezTo>
                  <a:lnTo>
                    <a:pt x="359" y="466"/>
                  </a:lnTo>
                  <a:cubicBezTo>
                    <a:pt x="1092" y="520"/>
                    <a:pt x="1808" y="520"/>
                    <a:pt x="2560" y="520"/>
                  </a:cubicBezTo>
                  <a:cubicBezTo>
                    <a:pt x="2828" y="525"/>
                    <a:pt x="3097" y="529"/>
                    <a:pt x="3366" y="529"/>
                  </a:cubicBezTo>
                  <a:cubicBezTo>
                    <a:pt x="3902" y="529"/>
                    <a:pt x="4440" y="514"/>
                    <a:pt x="4987" y="466"/>
                  </a:cubicBezTo>
                  <a:lnTo>
                    <a:pt x="4987" y="466"/>
                  </a:lnTo>
                  <a:cubicBezTo>
                    <a:pt x="5018" y="562"/>
                    <a:pt x="5049" y="657"/>
                    <a:pt x="5083" y="752"/>
                  </a:cubicBezTo>
                  <a:cubicBezTo>
                    <a:pt x="5047" y="645"/>
                    <a:pt x="5012" y="555"/>
                    <a:pt x="4994" y="466"/>
                  </a:cubicBezTo>
                  <a:cubicBezTo>
                    <a:pt x="4991" y="466"/>
                    <a:pt x="4989" y="466"/>
                    <a:pt x="4987" y="466"/>
                  </a:cubicBezTo>
                  <a:lnTo>
                    <a:pt x="4987" y="466"/>
                  </a:lnTo>
                  <a:cubicBezTo>
                    <a:pt x="4937" y="311"/>
                    <a:pt x="4888" y="156"/>
                    <a:pt x="4833"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7" name="Google Shape;1567;p61"/>
            <p:cNvSpPr/>
            <p:nvPr/>
          </p:nvSpPr>
          <p:spPr>
            <a:xfrm>
              <a:off x="2049909" y="2396028"/>
              <a:ext cx="200169" cy="63979"/>
            </a:xfrm>
            <a:custGeom>
              <a:avLst/>
              <a:gdLst/>
              <a:ahLst/>
              <a:cxnLst/>
              <a:rect l="l" t="t" r="r" b="b"/>
              <a:pathLst>
                <a:path w="2578" h="824" extrusionOk="0">
                  <a:moveTo>
                    <a:pt x="2434" y="0"/>
                  </a:moveTo>
                  <a:lnTo>
                    <a:pt x="2434" y="0"/>
                  </a:lnTo>
                  <a:cubicBezTo>
                    <a:pt x="2450" y="76"/>
                    <a:pt x="2467" y="154"/>
                    <a:pt x="2482" y="233"/>
                  </a:cubicBezTo>
                  <a:lnTo>
                    <a:pt x="2482" y="233"/>
                  </a:lnTo>
                  <a:cubicBezTo>
                    <a:pt x="2484" y="233"/>
                    <a:pt x="2486" y="233"/>
                    <a:pt x="2488" y="233"/>
                  </a:cubicBezTo>
                  <a:cubicBezTo>
                    <a:pt x="2470" y="161"/>
                    <a:pt x="2452" y="72"/>
                    <a:pt x="2434" y="0"/>
                  </a:cubicBezTo>
                  <a:close/>
                  <a:moveTo>
                    <a:pt x="2482" y="233"/>
                  </a:moveTo>
                  <a:cubicBezTo>
                    <a:pt x="1643" y="269"/>
                    <a:pt x="822" y="287"/>
                    <a:pt x="0" y="304"/>
                  </a:cubicBezTo>
                  <a:lnTo>
                    <a:pt x="215" y="430"/>
                  </a:lnTo>
                  <a:cubicBezTo>
                    <a:pt x="1002" y="609"/>
                    <a:pt x="1772" y="734"/>
                    <a:pt x="2577" y="823"/>
                  </a:cubicBezTo>
                  <a:lnTo>
                    <a:pt x="2577" y="788"/>
                  </a:lnTo>
                  <a:cubicBezTo>
                    <a:pt x="2552" y="601"/>
                    <a:pt x="2519" y="414"/>
                    <a:pt x="2482" y="233"/>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8" name="Google Shape;1568;p61"/>
            <p:cNvSpPr/>
            <p:nvPr/>
          </p:nvSpPr>
          <p:spPr>
            <a:xfrm>
              <a:off x="1898426" y="2319548"/>
              <a:ext cx="332165" cy="48761"/>
            </a:xfrm>
            <a:custGeom>
              <a:avLst/>
              <a:gdLst/>
              <a:ahLst/>
              <a:cxnLst/>
              <a:rect l="l" t="t" r="r" b="b"/>
              <a:pathLst>
                <a:path w="4278" h="628" extrusionOk="0">
                  <a:moveTo>
                    <a:pt x="4116" y="1"/>
                  </a:moveTo>
                  <a:cubicBezTo>
                    <a:pt x="3390" y="60"/>
                    <a:pt x="2664" y="95"/>
                    <a:pt x="1927" y="95"/>
                  </a:cubicBezTo>
                  <a:cubicBezTo>
                    <a:pt x="1774" y="95"/>
                    <a:pt x="1621" y="93"/>
                    <a:pt x="1468" y="90"/>
                  </a:cubicBezTo>
                  <a:cubicBezTo>
                    <a:pt x="985" y="90"/>
                    <a:pt x="502" y="73"/>
                    <a:pt x="1" y="55"/>
                  </a:cubicBezTo>
                  <a:lnTo>
                    <a:pt x="1" y="55"/>
                  </a:lnTo>
                  <a:cubicBezTo>
                    <a:pt x="269" y="269"/>
                    <a:pt x="537" y="466"/>
                    <a:pt x="806" y="627"/>
                  </a:cubicBezTo>
                  <a:lnTo>
                    <a:pt x="1289" y="627"/>
                  </a:lnTo>
                  <a:cubicBezTo>
                    <a:pt x="2166" y="609"/>
                    <a:pt x="3043" y="591"/>
                    <a:pt x="3920" y="574"/>
                  </a:cubicBezTo>
                  <a:lnTo>
                    <a:pt x="4278" y="574"/>
                  </a:lnTo>
                  <a:cubicBezTo>
                    <a:pt x="4224" y="377"/>
                    <a:pt x="4170" y="198"/>
                    <a:pt x="4116"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9" name="Google Shape;1569;p61"/>
            <p:cNvSpPr/>
            <p:nvPr/>
          </p:nvSpPr>
          <p:spPr>
            <a:xfrm>
              <a:off x="2231907" y="2371027"/>
              <a:ext cx="2873" cy="12578"/>
            </a:xfrm>
            <a:custGeom>
              <a:avLst/>
              <a:gdLst/>
              <a:ahLst/>
              <a:cxnLst/>
              <a:rect l="l" t="t" r="r" b="b"/>
              <a:pathLst>
                <a:path w="37" h="162" extrusionOk="0">
                  <a:moveTo>
                    <a:pt x="0" y="0"/>
                  </a:moveTo>
                  <a:cubicBezTo>
                    <a:pt x="18" y="54"/>
                    <a:pt x="36" y="107"/>
                    <a:pt x="36" y="161"/>
                  </a:cubicBezTo>
                  <a:cubicBezTo>
                    <a:pt x="36" y="107"/>
                    <a:pt x="18" y="54"/>
                    <a:pt x="0" y="0"/>
                  </a:cubicBezTo>
                  <a:close/>
                </a:path>
              </a:pathLst>
            </a:custGeom>
            <a:solidFill>
              <a:srgbClr val="F551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0" name="Google Shape;1570;p61"/>
            <p:cNvSpPr/>
            <p:nvPr/>
          </p:nvSpPr>
          <p:spPr>
            <a:xfrm>
              <a:off x="1766431" y="2113946"/>
              <a:ext cx="330768" cy="78344"/>
            </a:xfrm>
            <a:custGeom>
              <a:avLst/>
              <a:gdLst/>
              <a:ahLst/>
              <a:cxnLst/>
              <a:rect l="l" t="t" r="r" b="b"/>
              <a:pathLst>
                <a:path w="4260" h="1009" extrusionOk="0">
                  <a:moveTo>
                    <a:pt x="1" y="0"/>
                  </a:moveTo>
                  <a:lnTo>
                    <a:pt x="1" y="0"/>
                  </a:lnTo>
                  <a:cubicBezTo>
                    <a:pt x="72" y="269"/>
                    <a:pt x="162" y="537"/>
                    <a:pt x="269" y="806"/>
                  </a:cubicBezTo>
                  <a:cubicBezTo>
                    <a:pt x="1167" y="941"/>
                    <a:pt x="2082" y="1009"/>
                    <a:pt x="3002" y="1009"/>
                  </a:cubicBezTo>
                  <a:cubicBezTo>
                    <a:pt x="3421" y="1009"/>
                    <a:pt x="3840" y="995"/>
                    <a:pt x="4260" y="967"/>
                  </a:cubicBezTo>
                  <a:lnTo>
                    <a:pt x="698" y="108"/>
                  </a:lnTo>
                  <a:cubicBezTo>
                    <a:pt x="484" y="72"/>
                    <a:pt x="233" y="36"/>
                    <a:pt x="1" y="0"/>
                  </a:cubicBezTo>
                  <a:close/>
                </a:path>
              </a:pathLst>
            </a:custGeom>
            <a:solidFill>
              <a:srgbClr val="F551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1" name="Google Shape;1571;p61"/>
            <p:cNvSpPr/>
            <p:nvPr/>
          </p:nvSpPr>
          <p:spPr>
            <a:xfrm>
              <a:off x="1953885" y="2364031"/>
              <a:ext cx="289212" cy="55670"/>
            </a:xfrm>
            <a:custGeom>
              <a:avLst/>
              <a:gdLst/>
              <a:ahLst/>
              <a:cxnLst/>
              <a:rect l="l" t="t" r="r" b="b"/>
              <a:pathLst>
                <a:path w="3634" h="717" extrusionOk="0">
                  <a:moveTo>
                    <a:pt x="3115" y="1"/>
                  </a:moveTo>
                  <a:cubicBezTo>
                    <a:pt x="2238" y="18"/>
                    <a:pt x="1361" y="36"/>
                    <a:pt x="484" y="36"/>
                  </a:cubicBezTo>
                  <a:lnTo>
                    <a:pt x="1" y="36"/>
                  </a:lnTo>
                  <a:lnTo>
                    <a:pt x="90" y="90"/>
                  </a:lnTo>
                  <a:cubicBezTo>
                    <a:pt x="430" y="305"/>
                    <a:pt x="788" y="502"/>
                    <a:pt x="1146" y="716"/>
                  </a:cubicBezTo>
                  <a:cubicBezTo>
                    <a:pt x="1969" y="698"/>
                    <a:pt x="2792" y="698"/>
                    <a:pt x="3634" y="663"/>
                  </a:cubicBezTo>
                  <a:cubicBezTo>
                    <a:pt x="3616" y="573"/>
                    <a:pt x="3598" y="502"/>
                    <a:pt x="3580" y="412"/>
                  </a:cubicBezTo>
                  <a:cubicBezTo>
                    <a:pt x="3562" y="341"/>
                    <a:pt x="3544" y="323"/>
                    <a:pt x="3544" y="269"/>
                  </a:cubicBezTo>
                  <a:cubicBezTo>
                    <a:pt x="3526" y="215"/>
                    <a:pt x="3508" y="144"/>
                    <a:pt x="3490" y="90"/>
                  </a:cubicBezTo>
                  <a:lnTo>
                    <a:pt x="3473" y="1"/>
                  </a:ln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2" name="Google Shape;1572;p61"/>
            <p:cNvSpPr/>
            <p:nvPr/>
          </p:nvSpPr>
          <p:spPr>
            <a:xfrm>
              <a:off x="1832836" y="2268144"/>
              <a:ext cx="384634" cy="57455"/>
            </a:xfrm>
            <a:custGeom>
              <a:avLst/>
              <a:gdLst/>
              <a:ahLst/>
              <a:cxnLst/>
              <a:rect l="l" t="t" r="r" b="b"/>
              <a:pathLst>
                <a:path w="4833" h="740" extrusionOk="0">
                  <a:moveTo>
                    <a:pt x="4636" y="1"/>
                  </a:moveTo>
                  <a:cubicBezTo>
                    <a:pt x="3812" y="72"/>
                    <a:pt x="3007" y="72"/>
                    <a:pt x="2184" y="72"/>
                  </a:cubicBezTo>
                  <a:cubicBezTo>
                    <a:pt x="1450" y="72"/>
                    <a:pt x="717" y="55"/>
                    <a:pt x="1" y="1"/>
                  </a:cubicBezTo>
                  <a:lnTo>
                    <a:pt x="1" y="1"/>
                  </a:lnTo>
                  <a:cubicBezTo>
                    <a:pt x="215" y="269"/>
                    <a:pt x="466" y="502"/>
                    <a:pt x="717" y="717"/>
                  </a:cubicBezTo>
                  <a:cubicBezTo>
                    <a:pt x="1218" y="735"/>
                    <a:pt x="1701" y="735"/>
                    <a:pt x="2184" y="735"/>
                  </a:cubicBezTo>
                  <a:cubicBezTo>
                    <a:pt x="2337" y="738"/>
                    <a:pt x="2490" y="739"/>
                    <a:pt x="2643" y="739"/>
                  </a:cubicBezTo>
                  <a:cubicBezTo>
                    <a:pt x="3380" y="739"/>
                    <a:pt x="4106" y="704"/>
                    <a:pt x="4832" y="645"/>
                  </a:cubicBezTo>
                  <a:cubicBezTo>
                    <a:pt x="4797" y="520"/>
                    <a:pt x="4761" y="412"/>
                    <a:pt x="4725" y="287"/>
                  </a:cubicBezTo>
                  <a:cubicBezTo>
                    <a:pt x="4689" y="162"/>
                    <a:pt x="4654" y="90"/>
                    <a:pt x="4636"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3" name="Google Shape;1573;p61"/>
            <p:cNvSpPr/>
            <p:nvPr/>
          </p:nvSpPr>
          <p:spPr>
            <a:xfrm>
              <a:off x="1774500" y="2176450"/>
              <a:ext cx="414479" cy="68325"/>
            </a:xfrm>
            <a:custGeom>
              <a:avLst/>
              <a:gdLst/>
              <a:ahLst/>
              <a:cxnLst/>
              <a:rect l="l" t="t" r="r" b="b"/>
              <a:pathLst>
                <a:path w="5208" h="880" extrusionOk="0">
                  <a:moveTo>
                    <a:pt x="0" y="1"/>
                  </a:moveTo>
                  <a:lnTo>
                    <a:pt x="0" y="1"/>
                  </a:lnTo>
                  <a:cubicBezTo>
                    <a:pt x="107" y="251"/>
                    <a:pt x="233" y="502"/>
                    <a:pt x="376" y="734"/>
                  </a:cubicBezTo>
                  <a:cubicBezTo>
                    <a:pt x="1164" y="831"/>
                    <a:pt x="1951" y="880"/>
                    <a:pt x="2739" y="880"/>
                  </a:cubicBezTo>
                  <a:cubicBezTo>
                    <a:pt x="3562" y="880"/>
                    <a:pt x="4385" y="826"/>
                    <a:pt x="5208" y="717"/>
                  </a:cubicBezTo>
                  <a:lnTo>
                    <a:pt x="5118" y="430"/>
                  </a:lnTo>
                  <a:lnTo>
                    <a:pt x="3991" y="162"/>
                  </a:lnTo>
                  <a:cubicBezTo>
                    <a:pt x="3577" y="190"/>
                    <a:pt x="3161" y="204"/>
                    <a:pt x="2745" y="204"/>
                  </a:cubicBezTo>
                  <a:cubicBezTo>
                    <a:pt x="1829" y="204"/>
                    <a:pt x="910" y="136"/>
                    <a:pt x="0"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4" name="Google Shape;1574;p61"/>
            <p:cNvSpPr/>
            <p:nvPr/>
          </p:nvSpPr>
          <p:spPr>
            <a:xfrm>
              <a:off x="1765033" y="2108356"/>
              <a:ext cx="55671" cy="13976"/>
            </a:xfrm>
            <a:custGeom>
              <a:avLst/>
              <a:gdLst/>
              <a:ahLst/>
              <a:cxnLst/>
              <a:rect l="l" t="t" r="r" b="b"/>
              <a:pathLst>
                <a:path w="717" h="180" extrusionOk="0">
                  <a:moveTo>
                    <a:pt x="1" y="1"/>
                  </a:moveTo>
                  <a:cubicBezTo>
                    <a:pt x="1" y="37"/>
                    <a:pt x="19" y="55"/>
                    <a:pt x="19" y="72"/>
                  </a:cubicBezTo>
                  <a:cubicBezTo>
                    <a:pt x="251" y="108"/>
                    <a:pt x="484" y="144"/>
                    <a:pt x="716" y="180"/>
                  </a:cubicBezTo>
                  <a:lnTo>
                    <a:pt x="1" y="1"/>
                  </a:lnTo>
                  <a:close/>
                </a:path>
              </a:pathLst>
            </a:custGeom>
            <a:solidFill>
              <a:srgbClr val="F551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5" name="Google Shape;1575;p61"/>
            <p:cNvSpPr/>
            <p:nvPr/>
          </p:nvSpPr>
          <p:spPr>
            <a:xfrm>
              <a:off x="1753930" y="1991657"/>
              <a:ext cx="999136" cy="380460"/>
            </a:xfrm>
            <a:custGeom>
              <a:avLst/>
              <a:gdLst/>
              <a:ahLst/>
              <a:cxnLst/>
              <a:rect l="l" t="t" r="r" b="b"/>
              <a:pathLst>
                <a:path w="12868" h="4900" extrusionOk="0">
                  <a:moveTo>
                    <a:pt x="1360" y="1"/>
                  </a:moveTo>
                  <a:cubicBezTo>
                    <a:pt x="788" y="126"/>
                    <a:pt x="251" y="538"/>
                    <a:pt x="144" y="1110"/>
                  </a:cubicBezTo>
                  <a:cubicBezTo>
                    <a:pt x="0" y="1933"/>
                    <a:pt x="770" y="2613"/>
                    <a:pt x="1468" y="3079"/>
                  </a:cubicBezTo>
                  <a:cubicBezTo>
                    <a:pt x="2094" y="3526"/>
                    <a:pt x="2774" y="3920"/>
                    <a:pt x="3472" y="4260"/>
                  </a:cubicBezTo>
                  <a:cubicBezTo>
                    <a:pt x="4451" y="4693"/>
                    <a:pt x="5478" y="4900"/>
                    <a:pt x="6491" y="4900"/>
                  </a:cubicBezTo>
                  <a:cubicBezTo>
                    <a:pt x="9032" y="4900"/>
                    <a:pt x="11485" y="3598"/>
                    <a:pt x="12867" y="1307"/>
                  </a:cubicBezTo>
                  <a:lnTo>
                    <a:pt x="11489" y="1057"/>
                  </a:lnTo>
                  <a:cubicBezTo>
                    <a:pt x="10863" y="1862"/>
                    <a:pt x="9807" y="2220"/>
                    <a:pt x="8787" y="2220"/>
                  </a:cubicBezTo>
                  <a:cubicBezTo>
                    <a:pt x="7767" y="2220"/>
                    <a:pt x="6783" y="1898"/>
                    <a:pt x="5834" y="1522"/>
                  </a:cubicBezTo>
                  <a:cubicBezTo>
                    <a:pt x="4707" y="1092"/>
                    <a:pt x="3597" y="609"/>
                    <a:pt x="2524" y="72"/>
                  </a:cubicBezTo>
                  <a:lnTo>
                    <a:pt x="1360" y="1"/>
                  </a:ln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6" name="Google Shape;1576;p61"/>
            <p:cNvSpPr/>
            <p:nvPr/>
          </p:nvSpPr>
          <p:spPr>
            <a:xfrm>
              <a:off x="2643188" y="1852751"/>
              <a:ext cx="193181" cy="243184"/>
            </a:xfrm>
            <a:custGeom>
              <a:avLst/>
              <a:gdLst/>
              <a:ahLst/>
              <a:cxnLst/>
              <a:rect l="l" t="t" r="r" b="b"/>
              <a:pathLst>
                <a:path w="2488" h="3132" extrusionOk="0">
                  <a:moveTo>
                    <a:pt x="1271" y="1020"/>
                  </a:moveTo>
                  <a:lnTo>
                    <a:pt x="1199" y="1083"/>
                  </a:lnTo>
                  <a:lnTo>
                    <a:pt x="1199" y="1083"/>
                  </a:lnTo>
                  <a:cubicBezTo>
                    <a:pt x="1222" y="1060"/>
                    <a:pt x="1244" y="1038"/>
                    <a:pt x="1271" y="1020"/>
                  </a:cubicBezTo>
                  <a:close/>
                  <a:moveTo>
                    <a:pt x="1879" y="0"/>
                  </a:moveTo>
                  <a:lnTo>
                    <a:pt x="1879" y="0"/>
                  </a:lnTo>
                  <a:cubicBezTo>
                    <a:pt x="1575" y="215"/>
                    <a:pt x="1253" y="376"/>
                    <a:pt x="895" y="501"/>
                  </a:cubicBezTo>
                  <a:cubicBezTo>
                    <a:pt x="788" y="519"/>
                    <a:pt x="698" y="573"/>
                    <a:pt x="591" y="627"/>
                  </a:cubicBezTo>
                  <a:cubicBezTo>
                    <a:pt x="466" y="752"/>
                    <a:pt x="376" y="895"/>
                    <a:pt x="358" y="1074"/>
                  </a:cubicBezTo>
                  <a:cubicBezTo>
                    <a:pt x="233" y="1557"/>
                    <a:pt x="269" y="2058"/>
                    <a:pt x="108" y="2559"/>
                  </a:cubicBezTo>
                  <a:cubicBezTo>
                    <a:pt x="108" y="2559"/>
                    <a:pt x="0" y="2828"/>
                    <a:pt x="90" y="2971"/>
                  </a:cubicBezTo>
                  <a:cubicBezTo>
                    <a:pt x="179" y="3132"/>
                    <a:pt x="1396" y="3132"/>
                    <a:pt x="1396" y="3132"/>
                  </a:cubicBezTo>
                  <a:lnTo>
                    <a:pt x="1987" y="2667"/>
                  </a:lnTo>
                  <a:cubicBezTo>
                    <a:pt x="2058" y="2613"/>
                    <a:pt x="2130" y="2559"/>
                    <a:pt x="2201" y="2506"/>
                  </a:cubicBezTo>
                  <a:cubicBezTo>
                    <a:pt x="2291" y="2201"/>
                    <a:pt x="2345" y="1879"/>
                    <a:pt x="2380" y="1575"/>
                  </a:cubicBezTo>
                  <a:cubicBezTo>
                    <a:pt x="2488" y="895"/>
                    <a:pt x="2380" y="644"/>
                    <a:pt x="2076" y="304"/>
                  </a:cubicBezTo>
                  <a:cubicBezTo>
                    <a:pt x="1987" y="322"/>
                    <a:pt x="1915" y="394"/>
                    <a:pt x="1879" y="483"/>
                  </a:cubicBezTo>
                  <a:lnTo>
                    <a:pt x="1861" y="501"/>
                  </a:lnTo>
                  <a:cubicBezTo>
                    <a:pt x="1969" y="358"/>
                    <a:pt x="1969" y="161"/>
                    <a:pt x="1879" y="0"/>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7" name="Google Shape;1577;p61"/>
            <p:cNvSpPr/>
            <p:nvPr/>
          </p:nvSpPr>
          <p:spPr>
            <a:xfrm>
              <a:off x="2652894" y="1059382"/>
              <a:ext cx="77878" cy="33387"/>
            </a:xfrm>
            <a:custGeom>
              <a:avLst/>
              <a:gdLst/>
              <a:ahLst/>
              <a:cxnLst/>
              <a:rect l="l" t="t" r="r" b="b"/>
              <a:pathLst>
                <a:path w="1003" h="430" extrusionOk="0">
                  <a:moveTo>
                    <a:pt x="967" y="0"/>
                  </a:moveTo>
                  <a:lnTo>
                    <a:pt x="269" y="72"/>
                  </a:lnTo>
                  <a:lnTo>
                    <a:pt x="1" y="107"/>
                  </a:lnTo>
                  <a:lnTo>
                    <a:pt x="36" y="430"/>
                  </a:lnTo>
                  <a:lnTo>
                    <a:pt x="1003" y="286"/>
                  </a:lnTo>
                  <a:lnTo>
                    <a:pt x="967" y="0"/>
                  </a:ln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8" name="Google Shape;1578;p61"/>
            <p:cNvSpPr/>
            <p:nvPr/>
          </p:nvSpPr>
          <p:spPr>
            <a:xfrm>
              <a:off x="2806551" y="910150"/>
              <a:ext cx="122136" cy="73452"/>
            </a:xfrm>
            <a:custGeom>
              <a:avLst/>
              <a:gdLst/>
              <a:ahLst/>
              <a:cxnLst/>
              <a:rect l="l" t="t" r="r" b="b"/>
              <a:pathLst>
                <a:path w="1573" h="946" extrusionOk="0">
                  <a:moveTo>
                    <a:pt x="1481" y="0"/>
                  </a:moveTo>
                  <a:cubicBezTo>
                    <a:pt x="1473" y="0"/>
                    <a:pt x="1465" y="2"/>
                    <a:pt x="1458" y="7"/>
                  </a:cubicBezTo>
                  <a:cubicBezTo>
                    <a:pt x="974" y="276"/>
                    <a:pt x="509" y="544"/>
                    <a:pt x="62" y="830"/>
                  </a:cubicBezTo>
                  <a:cubicBezTo>
                    <a:pt x="0" y="861"/>
                    <a:pt x="44" y="945"/>
                    <a:pt x="92" y="945"/>
                  </a:cubicBezTo>
                  <a:cubicBezTo>
                    <a:pt x="100" y="945"/>
                    <a:pt x="108" y="943"/>
                    <a:pt x="115" y="938"/>
                  </a:cubicBezTo>
                  <a:cubicBezTo>
                    <a:pt x="563" y="652"/>
                    <a:pt x="1046" y="365"/>
                    <a:pt x="1511" y="115"/>
                  </a:cubicBezTo>
                  <a:cubicBezTo>
                    <a:pt x="1573" y="84"/>
                    <a:pt x="1528" y="0"/>
                    <a:pt x="1481"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9" name="Google Shape;1579;p61"/>
            <p:cNvSpPr/>
            <p:nvPr/>
          </p:nvSpPr>
          <p:spPr>
            <a:xfrm>
              <a:off x="2729994" y="992919"/>
              <a:ext cx="59709" cy="40764"/>
            </a:xfrm>
            <a:custGeom>
              <a:avLst/>
              <a:gdLst/>
              <a:ahLst/>
              <a:cxnLst/>
              <a:rect l="l" t="t" r="r" b="b"/>
              <a:pathLst>
                <a:path w="769" h="525" extrusionOk="0">
                  <a:moveTo>
                    <a:pt x="702" y="0"/>
                  </a:moveTo>
                  <a:cubicBezTo>
                    <a:pt x="693" y="0"/>
                    <a:pt x="682" y="5"/>
                    <a:pt x="672" y="15"/>
                  </a:cubicBezTo>
                  <a:cubicBezTo>
                    <a:pt x="457" y="140"/>
                    <a:pt x="242" y="283"/>
                    <a:pt x="46" y="409"/>
                  </a:cubicBezTo>
                  <a:cubicBezTo>
                    <a:pt x="0" y="454"/>
                    <a:pt x="31" y="524"/>
                    <a:pt x="74" y="524"/>
                  </a:cubicBezTo>
                  <a:cubicBezTo>
                    <a:pt x="82" y="524"/>
                    <a:pt x="91" y="522"/>
                    <a:pt x="99" y="516"/>
                  </a:cubicBezTo>
                  <a:cubicBezTo>
                    <a:pt x="314" y="373"/>
                    <a:pt x="511" y="230"/>
                    <a:pt x="726" y="104"/>
                  </a:cubicBezTo>
                  <a:cubicBezTo>
                    <a:pt x="769" y="76"/>
                    <a:pt x="742" y="0"/>
                    <a:pt x="702"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0" name="Google Shape;1580;p61"/>
            <p:cNvSpPr/>
            <p:nvPr/>
          </p:nvSpPr>
          <p:spPr>
            <a:xfrm>
              <a:off x="2877285" y="953553"/>
              <a:ext cx="124077" cy="41074"/>
            </a:xfrm>
            <a:custGeom>
              <a:avLst/>
              <a:gdLst/>
              <a:ahLst/>
              <a:cxnLst/>
              <a:rect l="l" t="t" r="r" b="b"/>
              <a:pathLst>
                <a:path w="1598" h="529" extrusionOk="0">
                  <a:moveTo>
                    <a:pt x="1531" y="1"/>
                  </a:moveTo>
                  <a:cubicBezTo>
                    <a:pt x="1525" y="1"/>
                    <a:pt x="1519" y="1"/>
                    <a:pt x="1513" y="3"/>
                  </a:cubicBezTo>
                  <a:cubicBezTo>
                    <a:pt x="1030" y="128"/>
                    <a:pt x="547" y="271"/>
                    <a:pt x="63" y="415"/>
                  </a:cubicBezTo>
                  <a:cubicBezTo>
                    <a:pt x="1" y="430"/>
                    <a:pt x="20" y="528"/>
                    <a:pt x="62" y="528"/>
                  </a:cubicBezTo>
                  <a:cubicBezTo>
                    <a:pt x="68" y="528"/>
                    <a:pt x="75" y="526"/>
                    <a:pt x="81" y="522"/>
                  </a:cubicBezTo>
                  <a:cubicBezTo>
                    <a:pt x="564" y="379"/>
                    <a:pt x="1065" y="236"/>
                    <a:pt x="1549" y="110"/>
                  </a:cubicBezTo>
                  <a:cubicBezTo>
                    <a:pt x="1598" y="78"/>
                    <a:pt x="1587" y="1"/>
                    <a:pt x="1531" y="1"/>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1" name="Google Shape;1581;p61"/>
            <p:cNvSpPr/>
            <p:nvPr/>
          </p:nvSpPr>
          <p:spPr>
            <a:xfrm>
              <a:off x="2742262" y="996646"/>
              <a:ext cx="113129" cy="43481"/>
            </a:xfrm>
            <a:custGeom>
              <a:avLst/>
              <a:gdLst/>
              <a:ahLst/>
              <a:cxnLst/>
              <a:rect l="l" t="t" r="r" b="b"/>
              <a:pathLst>
                <a:path w="1457" h="560" extrusionOk="0">
                  <a:moveTo>
                    <a:pt x="1371" y="1"/>
                  </a:moveTo>
                  <a:cubicBezTo>
                    <a:pt x="1366" y="1"/>
                    <a:pt x="1360" y="1"/>
                    <a:pt x="1355" y="3"/>
                  </a:cubicBezTo>
                  <a:cubicBezTo>
                    <a:pt x="925" y="146"/>
                    <a:pt x="496" y="289"/>
                    <a:pt x="67" y="450"/>
                  </a:cubicBezTo>
                  <a:cubicBezTo>
                    <a:pt x="0" y="467"/>
                    <a:pt x="26" y="560"/>
                    <a:pt x="87" y="560"/>
                  </a:cubicBezTo>
                  <a:cubicBezTo>
                    <a:pt x="92" y="560"/>
                    <a:pt x="97" y="559"/>
                    <a:pt x="102" y="558"/>
                  </a:cubicBezTo>
                  <a:cubicBezTo>
                    <a:pt x="532" y="414"/>
                    <a:pt x="961" y="253"/>
                    <a:pt x="1391" y="110"/>
                  </a:cubicBezTo>
                  <a:cubicBezTo>
                    <a:pt x="1457" y="94"/>
                    <a:pt x="1431" y="1"/>
                    <a:pt x="1371" y="1"/>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2" name="Google Shape;1582;p61"/>
            <p:cNvSpPr/>
            <p:nvPr/>
          </p:nvSpPr>
          <p:spPr>
            <a:xfrm>
              <a:off x="2921076" y="1045484"/>
              <a:ext cx="105675" cy="9783"/>
            </a:xfrm>
            <a:custGeom>
              <a:avLst/>
              <a:gdLst/>
              <a:ahLst/>
              <a:cxnLst/>
              <a:rect l="l" t="t" r="r" b="b"/>
              <a:pathLst>
                <a:path w="1361" h="126" extrusionOk="0">
                  <a:moveTo>
                    <a:pt x="72" y="0"/>
                  </a:moveTo>
                  <a:cubicBezTo>
                    <a:pt x="0" y="0"/>
                    <a:pt x="0" y="108"/>
                    <a:pt x="72" y="108"/>
                  </a:cubicBezTo>
                  <a:cubicBezTo>
                    <a:pt x="484" y="108"/>
                    <a:pt x="895" y="108"/>
                    <a:pt x="1289" y="125"/>
                  </a:cubicBezTo>
                  <a:cubicBezTo>
                    <a:pt x="1360" y="125"/>
                    <a:pt x="1360" y="0"/>
                    <a:pt x="1289"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3" name="Google Shape;1583;p61"/>
            <p:cNvSpPr/>
            <p:nvPr/>
          </p:nvSpPr>
          <p:spPr>
            <a:xfrm>
              <a:off x="2743194" y="1045484"/>
              <a:ext cx="154358" cy="13976"/>
            </a:xfrm>
            <a:custGeom>
              <a:avLst/>
              <a:gdLst/>
              <a:ahLst/>
              <a:cxnLst/>
              <a:rect l="l" t="t" r="r" b="b"/>
              <a:pathLst>
                <a:path w="1988" h="180" extrusionOk="0">
                  <a:moveTo>
                    <a:pt x="1898" y="0"/>
                  </a:moveTo>
                  <a:cubicBezTo>
                    <a:pt x="1289" y="0"/>
                    <a:pt x="681" y="18"/>
                    <a:pt x="72" y="54"/>
                  </a:cubicBezTo>
                  <a:cubicBezTo>
                    <a:pt x="1" y="54"/>
                    <a:pt x="1" y="179"/>
                    <a:pt x="72" y="179"/>
                  </a:cubicBezTo>
                  <a:cubicBezTo>
                    <a:pt x="681" y="143"/>
                    <a:pt x="1289" y="125"/>
                    <a:pt x="1898" y="108"/>
                  </a:cubicBezTo>
                  <a:cubicBezTo>
                    <a:pt x="1987" y="108"/>
                    <a:pt x="1987" y="0"/>
                    <a:pt x="1898"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4" name="Google Shape;1584;p61"/>
            <p:cNvSpPr/>
            <p:nvPr/>
          </p:nvSpPr>
          <p:spPr>
            <a:xfrm>
              <a:off x="2847780" y="1084228"/>
              <a:ext cx="149777" cy="34940"/>
            </a:xfrm>
            <a:custGeom>
              <a:avLst/>
              <a:gdLst/>
              <a:ahLst/>
              <a:cxnLst/>
              <a:rect l="l" t="t" r="r" b="b"/>
              <a:pathLst>
                <a:path w="1929" h="450" extrusionOk="0">
                  <a:moveTo>
                    <a:pt x="90" y="0"/>
                  </a:moveTo>
                  <a:cubicBezTo>
                    <a:pt x="27" y="0"/>
                    <a:pt x="1" y="110"/>
                    <a:pt x="68" y="110"/>
                  </a:cubicBezTo>
                  <a:cubicBezTo>
                    <a:pt x="658" y="217"/>
                    <a:pt x="1249" y="324"/>
                    <a:pt x="1839" y="450"/>
                  </a:cubicBezTo>
                  <a:cubicBezTo>
                    <a:pt x="1911" y="450"/>
                    <a:pt x="1929" y="342"/>
                    <a:pt x="1857" y="342"/>
                  </a:cubicBezTo>
                  <a:cubicBezTo>
                    <a:pt x="1284" y="217"/>
                    <a:pt x="694" y="110"/>
                    <a:pt x="103" y="2"/>
                  </a:cubicBezTo>
                  <a:cubicBezTo>
                    <a:pt x="99" y="1"/>
                    <a:pt x="94" y="0"/>
                    <a:pt x="90"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5" name="Google Shape;1585;p61"/>
            <p:cNvSpPr/>
            <p:nvPr/>
          </p:nvSpPr>
          <p:spPr>
            <a:xfrm>
              <a:off x="2745989" y="1068544"/>
              <a:ext cx="81605" cy="18790"/>
            </a:xfrm>
            <a:custGeom>
              <a:avLst/>
              <a:gdLst/>
              <a:ahLst/>
              <a:cxnLst/>
              <a:rect l="l" t="t" r="r" b="b"/>
              <a:pathLst>
                <a:path w="1051" h="242" extrusionOk="0">
                  <a:moveTo>
                    <a:pt x="62" y="0"/>
                  </a:moveTo>
                  <a:cubicBezTo>
                    <a:pt x="38" y="0"/>
                    <a:pt x="19" y="17"/>
                    <a:pt x="19" y="43"/>
                  </a:cubicBezTo>
                  <a:cubicBezTo>
                    <a:pt x="1" y="61"/>
                    <a:pt x="19" y="97"/>
                    <a:pt x="54" y="115"/>
                  </a:cubicBezTo>
                  <a:cubicBezTo>
                    <a:pt x="359" y="151"/>
                    <a:pt x="645" y="186"/>
                    <a:pt x="949" y="240"/>
                  </a:cubicBezTo>
                  <a:cubicBezTo>
                    <a:pt x="955" y="241"/>
                    <a:pt x="960" y="242"/>
                    <a:pt x="965" y="242"/>
                  </a:cubicBezTo>
                  <a:cubicBezTo>
                    <a:pt x="1025" y="242"/>
                    <a:pt x="1051" y="149"/>
                    <a:pt x="985" y="133"/>
                  </a:cubicBezTo>
                  <a:cubicBezTo>
                    <a:pt x="681" y="79"/>
                    <a:pt x="394" y="43"/>
                    <a:pt x="90" y="7"/>
                  </a:cubicBezTo>
                  <a:cubicBezTo>
                    <a:pt x="81" y="3"/>
                    <a:pt x="71" y="0"/>
                    <a:pt x="62"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6" name="Google Shape;1586;p61"/>
            <p:cNvSpPr/>
            <p:nvPr/>
          </p:nvSpPr>
          <p:spPr>
            <a:xfrm>
              <a:off x="1567739" y="1188582"/>
              <a:ext cx="505857" cy="587773"/>
            </a:xfrm>
            <a:custGeom>
              <a:avLst/>
              <a:gdLst/>
              <a:ahLst/>
              <a:cxnLst/>
              <a:rect l="l" t="t" r="r" b="b"/>
              <a:pathLst>
                <a:path w="6515" h="7570" extrusionOk="0">
                  <a:moveTo>
                    <a:pt x="5190" y="0"/>
                  </a:moveTo>
                  <a:cubicBezTo>
                    <a:pt x="5083" y="81"/>
                    <a:pt x="4945" y="121"/>
                    <a:pt x="4815" y="121"/>
                  </a:cubicBezTo>
                  <a:cubicBezTo>
                    <a:pt x="4772" y="121"/>
                    <a:pt x="4729" y="117"/>
                    <a:pt x="4689" y="108"/>
                  </a:cubicBezTo>
                  <a:cubicBezTo>
                    <a:pt x="4510" y="179"/>
                    <a:pt x="4331" y="233"/>
                    <a:pt x="4134" y="287"/>
                  </a:cubicBezTo>
                  <a:cubicBezTo>
                    <a:pt x="3186" y="430"/>
                    <a:pt x="3078" y="197"/>
                    <a:pt x="2130" y="1307"/>
                  </a:cubicBezTo>
                  <a:cubicBezTo>
                    <a:pt x="1754" y="1736"/>
                    <a:pt x="1199" y="1951"/>
                    <a:pt x="788" y="2309"/>
                  </a:cubicBezTo>
                  <a:cubicBezTo>
                    <a:pt x="502" y="2524"/>
                    <a:pt x="287" y="2810"/>
                    <a:pt x="144" y="3150"/>
                  </a:cubicBezTo>
                  <a:cubicBezTo>
                    <a:pt x="1" y="3561"/>
                    <a:pt x="126" y="4009"/>
                    <a:pt x="251" y="4438"/>
                  </a:cubicBezTo>
                  <a:cubicBezTo>
                    <a:pt x="358" y="4850"/>
                    <a:pt x="502" y="5261"/>
                    <a:pt x="698" y="5637"/>
                  </a:cubicBezTo>
                  <a:cubicBezTo>
                    <a:pt x="1289" y="6675"/>
                    <a:pt x="2488" y="7176"/>
                    <a:pt x="3615" y="7570"/>
                  </a:cubicBezTo>
                  <a:lnTo>
                    <a:pt x="3669" y="7498"/>
                  </a:lnTo>
                  <a:lnTo>
                    <a:pt x="3580" y="6156"/>
                  </a:lnTo>
                  <a:lnTo>
                    <a:pt x="3329" y="4671"/>
                  </a:lnTo>
                  <a:lnTo>
                    <a:pt x="3329" y="4671"/>
                  </a:lnTo>
                  <a:cubicBezTo>
                    <a:pt x="3329" y="4671"/>
                    <a:pt x="3352" y="4674"/>
                    <a:pt x="3389" y="4674"/>
                  </a:cubicBezTo>
                  <a:cubicBezTo>
                    <a:pt x="3574" y="4674"/>
                    <a:pt x="4107" y="4600"/>
                    <a:pt x="3973" y="3723"/>
                  </a:cubicBezTo>
                  <a:cubicBezTo>
                    <a:pt x="3794" y="2667"/>
                    <a:pt x="3687" y="2524"/>
                    <a:pt x="3687" y="2524"/>
                  </a:cubicBezTo>
                  <a:cubicBezTo>
                    <a:pt x="4868" y="2291"/>
                    <a:pt x="5888" y="1897"/>
                    <a:pt x="6514" y="1432"/>
                  </a:cubicBezTo>
                  <a:cubicBezTo>
                    <a:pt x="6407" y="1360"/>
                    <a:pt x="6389" y="1217"/>
                    <a:pt x="6461" y="1128"/>
                  </a:cubicBezTo>
                  <a:lnTo>
                    <a:pt x="6514" y="1074"/>
                  </a:lnTo>
                  <a:cubicBezTo>
                    <a:pt x="6514" y="1056"/>
                    <a:pt x="6496" y="1056"/>
                    <a:pt x="6496" y="1038"/>
                  </a:cubicBezTo>
                  <a:cubicBezTo>
                    <a:pt x="6389" y="1038"/>
                    <a:pt x="6300" y="949"/>
                    <a:pt x="6300" y="841"/>
                  </a:cubicBezTo>
                  <a:cubicBezTo>
                    <a:pt x="6264" y="841"/>
                    <a:pt x="6210" y="824"/>
                    <a:pt x="6174" y="788"/>
                  </a:cubicBezTo>
                  <a:cubicBezTo>
                    <a:pt x="6141" y="808"/>
                    <a:pt x="6105" y="818"/>
                    <a:pt x="6070" y="818"/>
                  </a:cubicBezTo>
                  <a:cubicBezTo>
                    <a:pt x="6012" y="818"/>
                    <a:pt x="5957" y="790"/>
                    <a:pt x="5924" y="734"/>
                  </a:cubicBezTo>
                  <a:lnTo>
                    <a:pt x="5816" y="824"/>
                  </a:lnTo>
                  <a:cubicBezTo>
                    <a:pt x="5784" y="846"/>
                    <a:pt x="5752" y="856"/>
                    <a:pt x="5721" y="856"/>
                  </a:cubicBezTo>
                  <a:cubicBezTo>
                    <a:pt x="5583" y="856"/>
                    <a:pt x="5481" y="654"/>
                    <a:pt x="5584" y="537"/>
                  </a:cubicBezTo>
                  <a:lnTo>
                    <a:pt x="5602" y="519"/>
                  </a:lnTo>
                  <a:cubicBezTo>
                    <a:pt x="5566" y="466"/>
                    <a:pt x="5566" y="394"/>
                    <a:pt x="5602" y="340"/>
                  </a:cubicBezTo>
                  <a:cubicBezTo>
                    <a:pt x="5637" y="305"/>
                    <a:pt x="5655" y="287"/>
                    <a:pt x="5673" y="251"/>
                  </a:cubicBezTo>
                  <a:cubicBezTo>
                    <a:pt x="5620" y="233"/>
                    <a:pt x="5584" y="197"/>
                    <a:pt x="5548" y="143"/>
                  </a:cubicBezTo>
                  <a:lnTo>
                    <a:pt x="5530" y="179"/>
                  </a:lnTo>
                  <a:cubicBezTo>
                    <a:pt x="5508" y="190"/>
                    <a:pt x="5485" y="195"/>
                    <a:pt x="5462" y="195"/>
                  </a:cubicBezTo>
                  <a:cubicBezTo>
                    <a:pt x="5371" y="195"/>
                    <a:pt x="5280" y="118"/>
                    <a:pt x="5280" y="18"/>
                  </a:cubicBezTo>
                  <a:cubicBezTo>
                    <a:pt x="5269" y="23"/>
                    <a:pt x="5259" y="26"/>
                    <a:pt x="5249" y="26"/>
                  </a:cubicBezTo>
                  <a:cubicBezTo>
                    <a:pt x="5224" y="26"/>
                    <a:pt x="5203" y="13"/>
                    <a:pt x="5190"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7" name="Google Shape;1587;p61"/>
            <p:cNvSpPr/>
            <p:nvPr/>
          </p:nvSpPr>
          <p:spPr>
            <a:xfrm>
              <a:off x="1767828" y="1540544"/>
              <a:ext cx="112585" cy="150088"/>
            </a:xfrm>
            <a:custGeom>
              <a:avLst/>
              <a:gdLst/>
              <a:ahLst/>
              <a:cxnLst/>
              <a:rect l="l" t="t" r="r" b="b"/>
              <a:pathLst>
                <a:path w="1450" h="1933" extrusionOk="0">
                  <a:moveTo>
                    <a:pt x="669" y="0"/>
                  </a:moveTo>
                  <a:cubicBezTo>
                    <a:pt x="478" y="0"/>
                    <a:pt x="272" y="98"/>
                    <a:pt x="161" y="263"/>
                  </a:cubicBezTo>
                  <a:cubicBezTo>
                    <a:pt x="0" y="567"/>
                    <a:pt x="0" y="907"/>
                    <a:pt x="126" y="1212"/>
                  </a:cubicBezTo>
                  <a:cubicBezTo>
                    <a:pt x="267" y="1572"/>
                    <a:pt x="600" y="1932"/>
                    <a:pt x="969" y="1932"/>
                  </a:cubicBezTo>
                  <a:cubicBezTo>
                    <a:pt x="1021" y="1932"/>
                    <a:pt x="1074" y="1925"/>
                    <a:pt x="1128" y="1910"/>
                  </a:cubicBezTo>
                  <a:cubicBezTo>
                    <a:pt x="1253" y="1874"/>
                    <a:pt x="1360" y="1802"/>
                    <a:pt x="1450" y="1695"/>
                  </a:cubicBezTo>
                  <a:cubicBezTo>
                    <a:pt x="1378" y="1534"/>
                    <a:pt x="1307" y="1355"/>
                    <a:pt x="1253" y="1176"/>
                  </a:cubicBezTo>
                  <a:cubicBezTo>
                    <a:pt x="1146" y="836"/>
                    <a:pt x="1056" y="478"/>
                    <a:pt x="985" y="120"/>
                  </a:cubicBezTo>
                  <a:cubicBezTo>
                    <a:pt x="902" y="38"/>
                    <a:pt x="789" y="0"/>
                    <a:pt x="669" y="0"/>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8" name="Google Shape;1588;p61"/>
            <p:cNvSpPr/>
            <p:nvPr/>
          </p:nvSpPr>
          <p:spPr>
            <a:xfrm>
              <a:off x="1710838" y="1110783"/>
              <a:ext cx="386362" cy="218182"/>
            </a:xfrm>
            <a:custGeom>
              <a:avLst/>
              <a:gdLst/>
              <a:ahLst/>
              <a:cxnLst/>
              <a:rect l="l" t="t" r="r" b="b"/>
              <a:pathLst>
                <a:path w="4976" h="2810" extrusionOk="0">
                  <a:moveTo>
                    <a:pt x="4722" y="0"/>
                  </a:moveTo>
                  <a:cubicBezTo>
                    <a:pt x="4659" y="0"/>
                    <a:pt x="4600" y="24"/>
                    <a:pt x="4564" y="72"/>
                  </a:cubicBezTo>
                  <a:cubicBezTo>
                    <a:pt x="4492" y="125"/>
                    <a:pt x="4421" y="197"/>
                    <a:pt x="4367" y="287"/>
                  </a:cubicBezTo>
                  <a:cubicBezTo>
                    <a:pt x="3991" y="752"/>
                    <a:pt x="3347" y="913"/>
                    <a:pt x="2739" y="1002"/>
                  </a:cubicBezTo>
                  <a:cubicBezTo>
                    <a:pt x="2130" y="1092"/>
                    <a:pt x="1486" y="1145"/>
                    <a:pt x="967" y="1486"/>
                  </a:cubicBezTo>
                  <a:cubicBezTo>
                    <a:pt x="717" y="1682"/>
                    <a:pt x="484" y="1897"/>
                    <a:pt x="305" y="2166"/>
                  </a:cubicBezTo>
                  <a:cubicBezTo>
                    <a:pt x="126" y="2327"/>
                    <a:pt x="19" y="2559"/>
                    <a:pt x="1" y="2810"/>
                  </a:cubicBezTo>
                  <a:lnTo>
                    <a:pt x="2094" y="2362"/>
                  </a:lnTo>
                  <a:cubicBezTo>
                    <a:pt x="2703" y="2327"/>
                    <a:pt x="3311" y="2148"/>
                    <a:pt x="3848" y="1843"/>
                  </a:cubicBezTo>
                  <a:cubicBezTo>
                    <a:pt x="4385" y="1539"/>
                    <a:pt x="4779" y="1038"/>
                    <a:pt x="4940" y="430"/>
                  </a:cubicBezTo>
                  <a:cubicBezTo>
                    <a:pt x="4976" y="269"/>
                    <a:pt x="4958" y="72"/>
                    <a:pt x="4815" y="18"/>
                  </a:cubicBezTo>
                  <a:cubicBezTo>
                    <a:pt x="4785" y="6"/>
                    <a:pt x="4753" y="0"/>
                    <a:pt x="4722"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9" name="Google Shape;1589;p61"/>
            <p:cNvSpPr/>
            <p:nvPr/>
          </p:nvSpPr>
          <p:spPr>
            <a:xfrm>
              <a:off x="1830332" y="1162183"/>
              <a:ext cx="316869" cy="233556"/>
            </a:xfrm>
            <a:custGeom>
              <a:avLst/>
              <a:gdLst/>
              <a:ahLst/>
              <a:cxnLst/>
              <a:rect l="l" t="t" r="r" b="b"/>
              <a:pathLst>
                <a:path w="4081" h="3008" extrusionOk="0">
                  <a:moveTo>
                    <a:pt x="3938" y="0"/>
                  </a:moveTo>
                  <a:cubicBezTo>
                    <a:pt x="3794" y="36"/>
                    <a:pt x="3651" y="108"/>
                    <a:pt x="3562" y="215"/>
                  </a:cubicBezTo>
                  <a:cubicBezTo>
                    <a:pt x="2988" y="674"/>
                    <a:pt x="2280" y="938"/>
                    <a:pt x="1560" y="938"/>
                  </a:cubicBezTo>
                  <a:cubicBezTo>
                    <a:pt x="1494" y="938"/>
                    <a:pt x="1427" y="935"/>
                    <a:pt x="1361" y="931"/>
                  </a:cubicBezTo>
                  <a:lnTo>
                    <a:pt x="1" y="3007"/>
                  </a:lnTo>
                  <a:cubicBezTo>
                    <a:pt x="19" y="3007"/>
                    <a:pt x="37" y="3007"/>
                    <a:pt x="54" y="3007"/>
                  </a:cubicBezTo>
                  <a:cubicBezTo>
                    <a:pt x="1537" y="3007"/>
                    <a:pt x="2910" y="2276"/>
                    <a:pt x="3741" y="1056"/>
                  </a:cubicBezTo>
                  <a:cubicBezTo>
                    <a:pt x="3938" y="788"/>
                    <a:pt x="4045" y="483"/>
                    <a:pt x="4081" y="161"/>
                  </a:cubicBezTo>
                  <a:cubicBezTo>
                    <a:pt x="4081" y="108"/>
                    <a:pt x="4063" y="72"/>
                    <a:pt x="4027" y="36"/>
                  </a:cubicBezTo>
                  <a:cubicBezTo>
                    <a:pt x="4009" y="18"/>
                    <a:pt x="3973" y="0"/>
                    <a:pt x="3938"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0" name="Google Shape;1590;p61"/>
            <p:cNvSpPr/>
            <p:nvPr/>
          </p:nvSpPr>
          <p:spPr>
            <a:xfrm>
              <a:off x="1660835" y="1201549"/>
              <a:ext cx="325177" cy="170508"/>
            </a:xfrm>
            <a:custGeom>
              <a:avLst/>
              <a:gdLst/>
              <a:ahLst/>
              <a:cxnLst/>
              <a:rect l="l" t="t" r="r" b="b"/>
              <a:pathLst>
                <a:path w="4188" h="2196" extrusionOk="0">
                  <a:moveTo>
                    <a:pt x="3293" y="1"/>
                  </a:moveTo>
                  <a:cubicBezTo>
                    <a:pt x="3179" y="1"/>
                    <a:pt x="3064" y="5"/>
                    <a:pt x="2953" y="12"/>
                  </a:cubicBezTo>
                  <a:cubicBezTo>
                    <a:pt x="1969" y="84"/>
                    <a:pt x="931" y="406"/>
                    <a:pt x="340" y="1193"/>
                  </a:cubicBezTo>
                  <a:cubicBezTo>
                    <a:pt x="90" y="1462"/>
                    <a:pt x="0" y="1838"/>
                    <a:pt x="90" y="2195"/>
                  </a:cubicBezTo>
                  <a:lnTo>
                    <a:pt x="2058" y="1963"/>
                  </a:lnTo>
                  <a:cubicBezTo>
                    <a:pt x="2631" y="1659"/>
                    <a:pt x="3186" y="1319"/>
                    <a:pt x="3723" y="961"/>
                  </a:cubicBezTo>
                  <a:cubicBezTo>
                    <a:pt x="3866" y="871"/>
                    <a:pt x="3991" y="764"/>
                    <a:pt x="4098" y="621"/>
                  </a:cubicBezTo>
                  <a:cubicBezTo>
                    <a:pt x="4188" y="478"/>
                    <a:pt x="4170" y="281"/>
                    <a:pt x="4063" y="155"/>
                  </a:cubicBezTo>
                  <a:cubicBezTo>
                    <a:pt x="3991" y="84"/>
                    <a:pt x="3884" y="48"/>
                    <a:pt x="3776" y="30"/>
                  </a:cubicBezTo>
                  <a:cubicBezTo>
                    <a:pt x="3619" y="9"/>
                    <a:pt x="3456" y="1"/>
                    <a:pt x="3293" y="1"/>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1" name="Google Shape;1591;p61"/>
            <p:cNvSpPr/>
            <p:nvPr/>
          </p:nvSpPr>
          <p:spPr>
            <a:xfrm>
              <a:off x="1644141" y="1192697"/>
              <a:ext cx="350257" cy="187590"/>
            </a:xfrm>
            <a:custGeom>
              <a:avLst/>
              <a:gdLst/>
              <a:ahLst/>
              <a:cxnLst/>
              <a:rect l="l" t="t" r="r" b="b"/>
              <a:pathLst>
                <a:path w="4511" h="2416" extrusionOk="0">
                  <a:moveTo>
                    <a:pt x="3493" y="0"/>
                  </a:moveTo>
                  <a:cubicBezTo>
                    <a:pt x="3379" y="0"/>
                    <a:pt x="3264" y="6"/>
                    <a:pt x="3150" y="19"/>
                  </a:cubicBezTo>
                  <a:cubicBezTo>
                    <a:pt x="2882" y="37"/>
                    <a:pt x="2596" y="73"/>
                    <a:pt x="2345" y="144"/>
                  </a:cubicBezTo>
                  <a:cubicBezTo>
                    <a:pt x="1826" y="252"/>
                    <a:pt x="1343" y="466"/>
                    <a:pt x="913" y="788"/>
                  </a:cubicBezTo>
                  <a:cubicBezTo>
                    <a:pt x="466" y="1146"/>
                    <a:pt x="1" y="1737"/>
                    <a:pt x="198" y="2345"/>
                  </a:cubicBezTo>
                  <a:cubicBezTo>
                    <a:pt x="211" y="2394"/>
                    <a:pt x="252" y="2415"/>
                    <a:pt x="295" y="2415"/>
                  </a:cubicBezTo>
                  <a:cubicBezTo>
                    <a:pt x="362" y="2415"/>
                    <a:pt x="434" y="2361"/>
                    <a:pt x="412" y="2274"/>
                  </a:cubicBezTo>
                  <a:cubicBezTo>
                    <a:pt x="269" y="1808"/>
                    <a:pt x="645" y="1325"/>
                    <a:pt x="967" y="1039"/>
                  </a:cubicBezTo>
                  <a:cubicBezTo>
                    <a:pt x="1307" y="753"/>
                    <a:pt x="1719" y="538"/>
                    <a:pt x="2148" y="413"/>
                  </a:cubicBezTo>
                  <a:cubicBezTo>
                    <a:pt x="2566" y="300"/>
                    <a:pt x="2998" y="231"/>
                    <a:pt x="3432" y="231"/>
                  </a:cubicBezTo>
                  <a:cubicBezTo>
                    <a:pt x="3481" y="231"/>
                    <a:pt x="3530" y="232"/>
                    <a:pt x="3580" y="234"/>
                  </a:cubicBezTo>
                  <a:cubicBezTo>
                    <a:pt x="3617" y="234"/>
                    <a:pt x="3665" y="232"/>
                    <a:pt x="3718" y="232"/>
                  </a:cubicBezTo>
                  <a:cubicBezTo>
                    <a:pt x="3943" y="232"/>
                    <a:pt x="4260" y="256"/>
                    <a:pt x="4260" y="502"/>
                  </a:cubicBezTo>
                  <a:cubicBezTo>
                    <a:pt x="4260" y="735"/>
                    <a:pt x="4009" y="896"/>
                    <a:pt x="3830" y="1021"/>
                  </a:cubicBezTo>
                  <a:cubicBezTo>
                    <a:pt x="3311" y="1361"/>
                    <a:pt x="2757" y="1683"/>
                    <a:pt x="2202" y="1987"/>
                  </a:cubicBezTo>
                  <a:cubicBezTo>
                    <a:pt x="2093" y="2050"/>
                    <a:pt x="2174" y="2194"/>
                    <a:pt x="2280" y="2194"/>
                  </a:cubicBezTo>
                  <a:cubicBezTo>
                    <a:pt x="2295" y="2194"/>
                    <a:pt x="2311" y="2191"/>
                    <a:pt x="2327" y="2184"/>
                  </a:cubicBezTo>
                  <a:cubicBezTo>
                    <a:pt x="2918" y="1862"/>
                    <a:pt x="3490" y="1522"/>
                    <a:pt x="4045" y="1146"/>
                  </a:cubicBezTo>
                  <a:cubicBezTo>
                    <a:pt x="4260" y="1021"/>
                    <a:pt x="4421" y="806"/>
                    <a:pt x="4475" y="574"/>
                  </a:cubicBezTo>
                  <a:cubicBezTo>
                    <a:pt x="4510" y="323"/>
                    <a:pt x="4349" y="108"/>
                    <a:pt x="4117" y="55"/>
                  </a:cubicBezTo>
                  <a:cubicBezTo>
                    <a:pt x="3909" y="20"/>
                    <a:pt x="3701" y="0"/>
                    <a:pt x="3493"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2" name="Google Shape;1592;p61"/>
            <p:cNvSpPr/>
            <p:nvPr/>
          </p:nvSpPr>
          <p:spPr>
            <a:xfrm>
              <a:off x="1815036" y="1663765"/>
              <a:ext cx="344666" cy="155756"/>
            </a:xfrm>
            <a:custGeom>
              <a:avLst/>
              <a:gdLst/>
              <a:ahLst/>
              <a:cxnLst/>
              <a:rect l="l" t="t" r="r" b="b"/>
              <a:pathLst>
                <a:path w="4439" h="2006" extrusionOk="0">
                  <a:moveTo>
                    <a:pt x="4349" y="0"/>
                  </a:moveTo>
                  <a:lnTo>
                    <a:pt x="1" y="1343"/>
                  </a:lnTo>
                  <a:cubicBezTo>
                    <a:pt x="1" y="1343"/>
                    <a:pt x="297" y="2005"/>
                    <a:pt x="374" y="2005"/>
                  </a:cubicBezTo>
                  <a:cubicBezTo>
                    <a:pt x="375" y="2005"/>
                    <a:pt x="376" y="2005"/>
                    <a:pt x="377" y="2005"/>
                  </a:cubicBezTo>
                  <a:cubicBezTo>
                    <a:pt x="448" y="1987"/>
                    <a:pt x="4439" y="233"/>
                    <a:pt x="4439" y="233"/>
                  </a:cubicBezTo>
                  <a:lnTo>
                    <a:pt x="4349" y="0"/>
                  </a:ln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3" name="Google Shape;1593;p61"/>
            <p:cNvSpPr/>
            <p:nvPr/>
          </p:nvSpPr>
          <p:spPr>
            <a:xfrm>
              <a:off x="1580240" y="1535963"/>
              <a:ext cx="548950" cy="58389"/>
            </a:xfrm>
            <a:custGeom>
              <a:avLst/>
              <a:gdLst/>
              <a:ahLst/>
              <a:cxnLst/>
              <a:rect l="l" t="t" r="r" b="b"/>
              <a:pathLst>
                <a:path w="7070" h="752" extrusionOk="0">
                  <a:moveTo>
                    <a:pt x="1" y="0"/>
                  </a:moveTo>
                  <a:lnTo>
                    <a:pt x="305" y="752"/>
                  </a:lnTo>
                  <a:lnTo>
                    <a:pt x="7033" y="358"/>
                  </a:lnTo>
                  <a:lnTo>
                    <a:pt x="7069" y="125"/>
                  </a:lnTo>
                  <a:lnTo>
                    <a:pt x="1" y="0"/>
                  </a:ln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4" name="Google Shape;1594;p61"/>
            <p:cNvSpPr/>
            <p:nvPr/>
          </p:nvSpPr>
          <p:spPr>
            <a:xfrm>
              <a:off x="1815036" y="3834543"/>
              <a:ext cx="380849" cy="744693"/>
            </a:xfrm>
            <a:custGeom>
              <a:avLst/>
              <a:gdLst/>
              <a:ahLst/>
              <a:cxnLst/>
              <a:rect l="l" t="t" r="r" b="b"/>
              <a:pathLst>
                <a:path w="4905" h="9591" extrusionOk="0">
                  <a:moveTo>
                    <a:pt x="67" y="1"/>
                  </a:moveTo>
                  <a:cubicBezTo>
                    <a:pt x="46" y="1"/>
                    <a:pt x="27" y="20"/>
                    <a:pt x="1" y="66"/>
                  </a:cubicBezTo>
                  <a:cubicBezTo>
                    <a:pt x="198" y="549"/>
                    <a:pt x="466" y="1408"/>
                    <a:pt x="323" y="1999"/>
                  </a:cubicBezTo>
                  <a:cubicBezTo>
                    <a:pt x="556" y="2124"/>
                    <a:pt x="770" y="2231"/>
                    <a:pt x="1003" y="2321"/>
                  </a:cubicBezTo>
                  <a:cubicBezTo>
                    <a:pt x="931" y="2500"/>
                    <a:pt x="770" y="2643"/>
                    <a:pt x="573" y="2697"/>
                  </a:cubicBezTo>
                  <a:cubicBezTo>
                    <a:pt x="448" y="3216"/>
                    <a:pt x="1236" y="3502"/>
                    <a:pt x="1325" y="4021"/>
                  </a:cubicBezTo>
                  <a:cubicBezTo>
                    <a:pt x="1432" y="4629"/>
                    <a:pt x="520" y="5041"/>
                    <a:pt x="609" y="5649"/>
                  </a:cubicBezTo>
                  <a:cubicBezTo>
                    <a:pt x="645" y="5828"/>
                    <a:pt x="717" y="5989"/>
                    <a:pt x="806" y="6133"/>
                  </a:cubicBezTo>
                  <a:cubicBezTo>
                    <a:pt x="1289" y="7206"/>
                    <a:pt x="287" y="8692"/>
                    <a:pt x="1092" y="9568"/>
                  </a:cubicBezTo>
                  <a:cubicBezTo>
                    <a:pt x="1166" y="9583"/>
                    <a:pt x="1240" y="9590"/>
                    <a:pt x="1314" y="9590"/>
                  </a:cubicBezTo>
                  <a:cubicBezTo>
                    <a:pt x="1778" y="9590"/>
                    <a:pt x="2233" y="9315"/>
                    <a:pt x="2542" y="8960"/>
                  </a:cubicBezTo>
                  <a:cubicBezTo>
                    <a:pt x="2882" y="8513"/>
                    <a:pt x="3133" y="8030"/>
                    <a:pt x="3294" y="7511"/>
                  </a:cubicBezTo>
                  <a:lnTo>
                    <a:pt x="4224" y="4969"/>
                  </a:lnTo>
                  <a:lnTo>
                    <a:pt x="2112" y="8191"/>
                  </a:lnTo>
                  <a:cubicBezTo>
                    <a:pt x="2041" y="8298"/>
                    <a:pt x="1951" y="8423"/>
                    <a:pt x="1826" y="8423"/>
                  </a:cubicBezTo>
                  <a:cubicBezTo>
                    <a:pt x="1611" y="8423"/>
                    <a:pt x="1540" y="8137"/>
                    <a:pt x="1540" y="7922"/>
                  </a:cubicBezTo>
                  <a:cubicBezTo>
                    <a:pt x="1558" y="6508"/>
                    <a:pt x="1808" y="5095"/>
                    <a:pt x="2291" y="3770"/>
                  </a:cubicBezTo>
                  <a:cubicBezTo>
                    <a:pt x="2345" y="3663"/>
                    <a:pt x="2363" y="3538"/>
                    <a:pt x="2363" y="3413"/>
                  </a:cubicBezTo>
                  <a:cubicBezTo>
                    <a:pt x="2274" y="3055"/>
                    <a:pt x="1629" y="3019"/>
                    <a:pt x="1611" y="2643"/>
                  </a:cubicBezTo>
                  <a:cubicBezTo>
                    <a:pt x="1611" y="2410"/>
                    <a:pt x="1880" y="2267"/>
                    <a:pt x="2095" y="2196"/>
                  </a:cubicBezTo>
                  <a:cubicBezTo>
                    <a:pt x="3007" y="1874"/>
                    <a:pt x="3938" y="1623"/>
                    <a:pt x="4904" y="1480"/>
                  </a:cubicBezTo>
                  <a:cubicBezTo>
                    <a:pt x="3490" y="1355"/>
                    <a:pt x="2112" y="1050"/>
                    <a:pt x="788" y="567"/>
                  </a:cubicBezTo>
                  <a:lnTo>
                    <a:pt x="752" y="514"/>
                  </a:lnTo>
                  <a:cubicBezTo>
                    <a:pt x="699" y="496"/>
                    <a:pt x="645" y="478"/>
                    <a:pt x="591" y="442"/>
                  </a:cubicBezTo>
                  <a:cubicBezTo>
                    <a:pt x="466" y="353"/>
                    <a:pt x="341" y="245"/>
                    <a:pt x="233" y="138"/>
                  </a:cubicBezTo>
                  <a:cubicBezTo>
                    <a:pt x="143" y="58"/>
                    <a:pt x="102" y="1"/>
                    <a:pt x="67"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5" name="Google Shape;1595;p61"/>
            <p:cNvSpPr/>
            <p:nvPr/>
          </p:nvSpPr>
          <p:spPr>
            <a:xfrm>
              <a:off x="1888720" y="2644723"/>
              <a:ext cx="179282" cy="2018071"/>
            </a:xfrm>
            <a:custGeom>
              <a:avLst/>
              <a:gdLst/>
              <a:ahLst/>
              <a:cxnLst/>
              <a:rect l="l" t="t" r="r" b="b"/>
              <a:pathLst>
                <a:path w="2309" h="25991" extrusionOk="0">
                  <a:moveTo>
                    <a:pt x="1092" y="0"/>
                  </a:moveTo>
                  <a:cubicBezTo>
                    <a:pt x="1038" y="0"/>
                    <a:pt x="985" y="36"/>
                    <a:pt x="985" y="108"/>
                  </a:cubicBezTo>
                  <a:lnTo>
                    <a:pt x="1718" y="10612"/>
                  </a:lnTo>
                  <a:cubicBezTo>
                    <a:pt x="1951" y="14012"/>
                    <a:pt x="2309" y="17448"/>
                    <a:pt x="1611" y="20812"/>
                  </a:cubicBezTo>
                  <a:cubicBezTo>
                    <a:pt x="1432" y="21707"/>
                    <a:pt x="1163" y="22602"/>
                    <a:pt x="788" y="23425"/>
                  </a:cubicBezTo>
                  <a:cubicBezTo>
                    <a:pt x="448" y="24212"/>
                    <a:pt x="0" y="25036"/>
                    <a:pt x="179" y="25913"/>
                  </a:cubicBezTo>
                  <a:cubicBezTo>
                    <a:pt x="193" y="25967"/>
                    <a:pt x="233" y="25991"/>
                    <a:pt x="276" y="25991"/>
                  </a:cubicBezTo>
                  <a:cubicBezTo>
                    <a:pt x="345" y="25991"/>
                    <a:pt x="423" y="25929"/>
                    <a:pt x="412" y="25841"/>
                  </a:cubicBezTo>
                  <a:cubicBezTo>
                    <a:pt x="233" y="25036"/>
                    <a:pt x="662" y="24266"/>
                    <a:pt x="985" y="23550"/>
                  </a:cubicBezTo>
                  <a:cubicBezTo>
                    <a:pt x="1307" y="22817"/>
                    <a:pt x="1557" y="22065"/>
                    <a:pt x="1736" y="21278"/>
                  </a:cubicBezTo>
                  <a:cubicBezTo>
                    <a:pt x="2076" y="19667"/>
                    <a:pt x="2255" y="18021"/>
                    <a:pt x="2237" y="16374"/>
                  </a:cubicBezTo>
                  <a:cubicBezTo>
                    <a:pt x="2237" y="14639"/>
                    <a:pt x="2094" y="12903"/>
                    <a:pt x="1969" y="11167"/>
                  </a:cubicBezTo>
                  <a:lnTo>
                    <a:pt x="1611" y="5977"/>
                  </a:lnTo>
                  <a:lnTo>
                    <a:pt x="1199" y="108"/>
                  </a:lnTo>
                  <a:cubicBezTo>
                    <a:pt x="1199" y="36"/>
                    <a:pt x="1146" y="0"/>
                    <a:pt x="109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6" name="Google Shape;1596;p61"/>
            <p:cNvSpPr/>
            <p:nvPr/>
          </p:nvSpPr>
          <p:spPr>
            <a:xfrm>
              <a:off x="1712235" y="1242778"/>
              <a:ext cx="83468" cy="62737"/>
            </a:xfrm>
            <a:custGeom>
              <a:avLst/>
              <a:gdLst/>
              <a:ahLst/>
              <a:cxnLst/>
              <a:rect l="l" t="t" r="r" b="b"/>
              <a:pathLst>
                <a:path w="1075" h="808" extrusionOk="0">
                  <a:moveTo>
                    <a:pt x="967" y="0"/>
                  </a:moveTo>
                  <a:cubicBezTo>
                    <a:pt x="752" y="90"/>
                    <a:pt x="555" y="197"/>
                    <a:pt x="376" y="322"/>
                  </a:cubicBezTo>
                  <a:cubicBezTo>
                    <a:pt x="287" y="394"/>
                    <a:pt x="197" y="448"/>
                    <a:pt x="126" y="537"/>
                  </a:cubicBezTo>
                  <a:cubicBezTo>
                    <a:pt x="72" y="555"/>
                    <a:pt x="54" y="609"/>
                    <a:pt x="19" y="644"/>
                  </a:cubicBezTo>
                  <a:cubicBezTo>
                    <a:pt x="1" y="698"/>
                    <a:pt x="19" y="770"/>
                    <a:pt x="72" y="788"/>
                  </a:cubicBezTo>
                  <a:cubicBezTo>
                    <a:pt x="89" y="801"/>
                    <a:pt x="106" y="807"/>
                    <a:pt x="122" y="807"/>
                  </a:cubicBezTo>
                  <a:cubicBezTo>
                    <a:pt x="173" y="807"/>
                    <a:pt x="210" y="748"/>
                    <a:pt x="195" y="694"/>
                  </a:cubicBezTo>
                  <a:lnTo>
                    <a:pt x="195" y="694"/>
                  </a:lnTo>
                  <a:cubicBezTo>
                    <a:pt x="208" y="688"/>
                    <a:pt x="221" y="675"/>
                    <a:pt x="233" y="662"/>
                  </a:cubicBezTo>
                  <a:lnTo>
                    <a:pt x="323" y="573"/>
                  </a:lnTo>
                  <a:cubicBezTo>
                    <a:pt x="394" y="519"/>
                    <a:pt x="466" y="466"/>
                    <a:pt x="555" y="412"/>
                  </a:cubicBezTo>
                  <a:cubicBezTo>
                    <a:pt x="699" y="322"/>
                    <a:pt x="842" y="233"/>
                    <a:pt x="1021" y="179"/>
                  </a:cubicBezTo>
                  <a:cubicBezTo>
                    <a:pt x="1056" y="161"/>
                    <a:pt x="1074" y="108"/>
                    <a:pt x="1074" y="72"/>
                  </a:cubicBezTo>
                  <a:cubicBezTo>
                    <a:pt x="1056" y="18"/>
                    <a:pt x="1003" y="0"/>
                    <a:pt x="967"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7" name="Google Shape;1597;p61"/>
            <p:cNvSpPr/>
            <p:nvPr/>
          </p:nvSpPr>
          <p:spPr>
            <a:xfrm>
              <a:off x="1828003" y="1214438"/>
              <a:ext cx="63591" cy="28496"/>
            </a:xfrm>
            <a:custGeom>
              <a:avLst/>
              <a:gdLst/>
              <a:ahLst/>
              <a:cxnLst/>
              <a:rect l="l" t="t" r="r" b="b"/>
              <a:pathLst>
                <a:path w="819" h="367" extrusionOk="0">
                  <a:moveTo>
                    <a:pt x="740" y="1"/>
                  </a:moveTo>
                  <a:cubicBezTo>
                    <a:pt x="730" y="1"/>
                    <a:pt x="720" y="3"/>
                    <a:pt x="711" y="7"/>
                  </a:cubicBezTo>
                  <a:cubicBezTo>
                    <a:pt x="496" y="61"/>
                    <a:pt x="299" y="115"/>
                    <a:pt x="102" y="204"/>
                  </a:cubicBezTo>
                  <a:cubicBezTo>
                    <a:pt x="1" y="221"/>
                    <a:pt x="27" y="367"/>
                    <a:pt x="122" y="367"/>
                  </a:cubicBezTo>
                  <a:cubicBezTo>
                    <a:pt x="127" y="367"/>
                    <a:pt x="132" y="366"/>
                    <a:pt x="138" y="365"/>
                  </a:cubicBezTo>
                  <a:cubicBezTo>
                    <a:pt x="335" y="276"/>
                    <a:pt x="550" y="222"/>
                    <a:pt x="747" y="168"/>
                  </a:cubicBezTo>
                  <a:cubicBezTo>
                    <a:pt x="800" y="151"/>
                    <a:pt x="818" y="97"/>
                    <a:pt x="818" y="61"/>
                  </a:cubicBezTo>
                  <a:cubicBezTo>
                    <a:pt x="805" y="21"/>
                    <a:pt x="771" y="1"/>
                    <a:pt x="74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8" name="Google Shape;1598;p61"/>
            <p:cNvSpPr/>
            <p:nvPr/>
          </p:nvSpPr>
          <p:spPr>
            <a:xfrm>
              <a:off x="1723261" y="1264984"/>
              <a:ext cx="178040" cy="68328"/>
            </a:xfrm>
            <a:custGeom>
              <a:avLst/>
              <a:gdLst/>
              <a:ahLst/>
              <a:cxnLst/>
              <a:rect l="l" t="t" r="r" b="b"/>
              <a:pathLst>
                <a:path w="2293" h="880" extrusionOk="0">
                  <a:moveTo>
                    <a:pt x="2185" y="1"/>
                  </a:moveTo>
                  <a:cubicBezTo>
                    <a:pt x="1433" y="54"/>
                    <a:pt x="700" y="305"/>
                    <a:pt x="73" y="716"/>
                  </a:cubicBezTo>
                  <a:cubicBezTo>
                    <a:pt x="1" y="774"/>
                    <a:pt x="46" y="879"/>
                    <a:pt x="113" y="879"/>
                  </a:cubicBezTo>
                  <a:cubicBezTo>
                    <a:pt x="129" y="879"/>
                    <a:pt x="146" y="873"/>
                    <a:pt x="163" y="860"/>
                  </a:cubicBezTo>
                  <a:cubicBezTo>
                    <a:pt x="771" y="466"/>
                    <a:pt x="1469" y="233"/>
                    <a:pt x="2185" y="180"/>
                  </a:cubicBezTo>
                  <a:cubicBezTo>
                    <a:pt x="2292" y="180"/>
                    <a:pt x="2292" y="1"/>
                    <a:pt x="2185"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9" name="Google Shape;1599;p61"/>
            <p:cNvSpPr/>
            <p:nvPr/>
          </p:nvSpPr>
          <p:spPr>
            <a:xfrm>
              <a:off x="1797411" y="1308931"/>
              <a:ext cx="172682" cy="47985"/>
            </a:xfrm>
            <a:custGeom>
              <a:avLst/>
              <a:gdLst/>
              <a:ahLst/>
              <a:cxnLst/>
              <a:rect l="l" t="t" r="r" b="b"/>
              <a:pathLst>
                <a:path w="2224" h="618" extrusionOk="0">
                  <a:moveTo>
                    <a:pt x="2102" y="1"/>
                  </a:moveTo>
                  <a:cubicBezTo>
                    <a:pt x="2092" y="1"/>
                    <a:pt x="2082" y="3"/>
                    <a:pt x="2071" y="7"/>
                  </a:cubicBezTo>
                  <a:cubicBezTo>
                    <a:pt x="1785" y="186"/>
                    <a:pt x="1463" y="294"/>
                    <a:pt x="1141" y="365"/>
                  </a:cubicBezTo>
                  <a:cubicBezTo>
                    <a:pt x="800" y="437"/>
                    <a:pt x="460" y="419"/>
                    <a:pt x="103" y="455"/>
                  </a:cubicBezTo>
                  <a:cubicBezTo>
                    <a:pt x="1" y="472"/>
                    <a:pt x="44" y="617"/>
                    <a:pt x="140" y="617"/>
                  </a:cubicBezTo>
                  <a:cubicBezTo>
                    <a:pt x="145" y="617"/>
                    <a:pt x="151" y="617"/>
                    <a:pt x="156" y="616"/>
                  </a:cubicBezTo>
                  <a:cubicBezTo>
                    <a:pt x="353" y="598"/>
                    <a:pt x="532" y="598"/>
                    <a:pt x="729" y="598"/>
                  </a:cubicBezTo>
                  <a:cubicBezTo>
                    <a:pt x="890" y="580"/>
                    <a:pt x="1051" y="562"/>
                    <a:pt x="1212" y="526"/>
                  </a:cubicBezTo>
                  <a:cubicBezTo>
                    <a:pt x="1552" y="455"/>
                    <a:pt x="1874" y="329"/>
                    <a:pt x="2161" y="168"/>
                  </a:cubicBezTo>
                  <a:cubicBezTo>
                    <a:pt x="2223" y="105"/>
                    <a:pt x="2176" y="1"/>
                    <a:pt x="210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0" name="Google Shape;1600;p61"/>
            <p:cNvSpPr/>
            <p:nvPr/>
          </p:nvSpPr>
          <p:spPr>
            <a:xfrm>
              <a:off x="1944779" y="1238042"/>
              <a:ext cx="74617" cy="35484"/>
            </a:xfrm>
            <a:custGeom>
              <a:avLst/>
              <a:gdLst/>
              <a:ahLst/>
              <a:cxnLst/>
              <a:rect l="l" t="t" r="r" b="b"/>
              <a:pathLst>
                <a:path w="961" h="457" extrusionOk="0">
                  <a:moveTo>
                    <a:pt x="872" y="1"/>
                  </a:moveTo>
                  <a:cubicBezTo>
                    <a:pt x="861" y="1"/>
                    <a:pt x="849" y="3"/>
                    <a:pt x="835" y="8"/>
                  </a:cubicBezTo>
                  <a:lnTo>
                    <a:pt x="101" y="294"/>
                  </a:lnTo>
                  <a:cubicBezTo>
                    <a:pt x="0" y="328"/>
                    <a:pt x="42" y="456"/>
                    <a:pt x="122" y="456"/>
                  </a:cubicBezTo>
                  <a:cubicBezTo>
                    <a:pt x="127" y="456"/>
                    <a:pt x="132" y="456"/>
                    <a:pt x="137" y="455"/>
                  </a:cubicBezTo>
                  <a:lnTo>
                    <a:pt x="889" y="169"/>
                  </a:lnTo>
                  <a:cubicBezTo>
                    <a:pt x="925" y="151"/>
                    <a:pt x="960" y="97"/>
                    <a:pt x="943" y="61"/>
                  </a:cubicBezTo>
                  <a:cubicBezTo>
                    <a:pt x="929" y="21"/>
                    <a:pt x="906" y="1"/>
                    <a:pt x="87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1" name="Google Shape;1601;p61"/>
            <p:cNvSpPr/>
            <p:nvPr/>
          </p:nvSpPr>
          <p:spPr>
            <a:xfrm>
              <a:off x="2023355" y="1232374"/>
              <a:ext cx="58544" cy="47519"/>
            </a:xfrm>
            <a:custGeom>
              <a:avLst/>
              <a:gdLst/>
              <a:ahLst/>
              <a:cxnLst/>
              <a:rect l="l" t="t" r="r" b="b"/>
              <a:pathLst>
                <a:path w="754" h="612" extrusionOk="0">
                  <a:moveTo>
                    <a:pt x="658" y="0"/>
                  </a:moveTo>
                  <a:cubicBezTo>
                    <a:pt x="637" y="0"/>
                    <a:pt x="620" y="9"/>
                    <a:pt x="611" y="27"/>
                  </a:cubicBezTo>
                  <a:cubicBezTo>
                    <a:pt x="450" y="188"/>
                    <a:pt x="288" y="331"/>
                    <a:pt x="92" y="456"/>
                  </a:cubicBezTo>
                  <a:cubicBezTo>
                    <a:pt x="1" y="502"/>
                    <a:pt x="51" y="611"/>
                    <a:pt x="134" y="611"/>
                  </a:cubicBezTo>
                  <a:cubicBezTo>
                    <a:pt x="149" y="611"/>
                    <a:pt x="165" y="608"/>
                    <a:pt x="181" y="600"/>
                  </a:cubicBezTo>
                  <a:cubicBezTo>
                    <a:pt x="378" y="474"/>
                    <a:pt x="557" y="331"/>
                    <a:pt x="718" y="152"/>
                  </a:cubicBezTo>
                  <a:cubicBezTo>
                    <a:pt x="754" y="116"/>
                    <a:pt x="754" y="63"/>
                    <a:pt x="718" y="27"/>
                  </a:cubicBezTo>
                  <a:cubicBezTo>
                    <a:pt x="700" y="9"/>
                    <a:pt x="678" y="0"/>
                    <a:pt x="658"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2" name="Google Shape;1602;p61"/>
            <p:cNvSpPr/>
            <p:nvPr/>
          </p:nvSpPr>
          <p:spPr>
            <a:xfrm>
              <a:off x="1608037" y="1388516"/>
              <a:ext cx="51556" cy="107927"/>
            </a:xfrm>
            <a:custGeom>
              <a:avLst/>
              <a:gdLst/>
              <a:ahLst/>
              <a:cxnLst/>
              <a:rect l="l" t="t" r="r" b="b"/>
              <a:pathLst>
                <a:path w="664" h="1390" extrusionOk="0">
                  <a:moveTo>
                    <a:pt x="552" y="1"/>
                  </a:moveTo>
                  <a:cubicBezTo>
                    <a:pt x="536" y="1"/>
                    <a:pt x="519" y="6"/>
                    <a:pt x="502" y="20"/>
                  </a:cubicBezTo>
                  <a:cubicBezTo>
                    <a:pt x="90" y="306"/>
                    <a:pt x="0" y="843"/>
                    <a:pt x="0" y="1309"/>
                  </a:cubicBezTo>
                  <a:cubicBezTo>
                    <a:pt x="0" y="1362"/>
                    <a:pt x="36" y="1389"/>
                    <a:pt x="74" y="1389"/>
                  </a:cubicBezTo>
                  <a:cubicBezTo>
                    <a:pt x="112" y="1389"/>
                    <a:pt x="153" y="1362"/>
                    <a:pt x="162" y="1309"/>
                  </a:cubicBezTo>
                  <a:cubicBezTo>
                    <a:pt x="162" y="897"/>
                    <a:pt x="215" y="414"/>
                    <a:pt x="591" y="163"/>
                  </a:cubicBezTo>
                  <a:cubicBezTo>
                    <a:pt x="663" y="105"/>
                    <a:pt x="619" y="1"/>
                    <a:pt x="55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3" name="Google Shape;1603;p61"/>
            <p:cNvSpPr/>
            <p:nvPr/>
          </p:nvSpPr>
          <p:spPr>
            <a:xfrm>
              <a:off x="1660835" y="1409014"/>
              <a:ext cx="29583" cy="94028"/>
            </a:xfrm>
            <a:custGeom>
              <a:avLst/>
              <a:gdLst/>
              <a:ahLst/>
              <a:cxnLst/>
              <a:rect l="l" t="t" r="r" b="b"/>
              <a:pathLst>
                <a:path w="381" h="1211" extrusionOk="0">
                  <a:moveTo>
                    <a:pt x="278" y="1"/>
                  </a:moveTo>
                  <a:cubicBezTo>
                    <a:pt x="245" y="1"/>
                    <a:pt x="211" y="18"/>
                    <a:pt x="197" y="60"/>
                  </a:cubicBezTo>
                  <a:cubicBezTo>
                    <a:pt x="72" y="400"/>
                    <a:pt x="0" y="758"/>
                    <a:pt x="0" y="1116"/>
                  </a:cubicBezTo>
                  <a:cubicBezTo>
                    <a:pt x="0" y="1179"/>
                    <a:pt x="41" y="1210"/>
                    <a:pt x="81" y="1210"/>
                  </a:cubicBezTo>
                  <a:cubicBezTo>
                    <a:pt x="121" y="1210"/>
                    <a:pt x="162" y="1179"/>
                    <a:pt x="162" y="1116"/>
                  </a:cubicBezTo>
                  <a:cubicBezTo>
                    <a:pt x="179" y="776"/>
                    <a:pt x="251" y="436"/>
                    <a:pt x="358" y="96"/>
                  </a:cubicBezTo>
                  <a:cubicBezTo>
                    <a:pt x="380" y="42"/>
                    <a:pt x="329" y="1"/>
                    <a:pt x="278"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4" name="Google Shape;1604;p61"/>
            <p:cNvSpPr/>
            <p:nvPr/>
          </p:nvSpPr>
          <p:spPr>
            <a:xfrm>
              <a:off x="1733665" y="1406219"/>
              <a:ext cx="28651" cy="106607"/>
            </a:xfrm>
            <a:custGeom>
              <a:avLst/>
              <a:gdLst/>
              <a:ahLst/>
              <a:cxnLst/>
              <a:rect l="l" t="t" r="r" b="b"/>
              <a:pathLst>
                <a:path w="369" h="1373" extrusionOk="0">
                  <a:moveTo>
                    <a:pt x="96" y="1"/>
                  </a:moveTo>
                  <a:cubicBezTo>
                    <a:pt x="48" y="1"/>
                    <a:pt x="0" y="42"/>
                    <a:pt x="11" y="96"/>
                  </a:cubicBezTo>
                  <a:cubicBezTo>
                    <a:pt x="154" y="472"/>
                    <a:pt x="208" y="866"/>
                    <a:pt x="172" y="1277"/>
                  </a:cubicBezTo>
                  <a:cubicBezTo>
                    <a:pt x="161" y="1332"/>
                    <a:pt x="210" y="1373"/>
                    <a:pt x="257" y="1373"/>
                  </a:cubicBezTo>
                  <a:cubicBezTo>
                    <a:pt x="288" y="1373"/>
                    <a:pt x="319" y="1355"/>
                    <a:pt x="333" y="1313"/>
                  </a:cubicBezTo>
                  <a:cubicBezTo>
                    <a:pt x="369" y="884"/>
                    <a:pt x="315" y="454"/>
                    <a:pt x="172" y="61"/>
                  </a:cubicBezTo>
                  <a:cubicBezTo>
                    <a:pt x="158" y="18"/>
                    <a:pt x="127" y="1"/>
                    <a:pt x="96"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5" name="Google Shape;1605;p61"/>
            <p:cNvSpPr/>
            <p:nvPr/>
          </p:nvSpPr>
          <p:spPr>
            <a:xfrm>
              <a:off x="1774506" y="1432230"/>
              <a:ext cx="23992" cy="66231"/>
            </a:xfrm>
            <a:custGeom>
              <a:avLst/>
              <a:gdLst/>
              <a:ahLst/>
              <a:cxnLst/>
              <a:rect l="l" t="t" r="r" b="b"/>
              <a:pathLst>
                <a:path w="309" h="853" extrusionOk="0">
                  <a:moveTo>
                    <a:pt x="96" y="1"/>
                  </a:moveTo>
                  <a:cubicBezTo>
                    <a:pt x="47" y="1"/>
                    <a:pt x="1" y="39"/>
                    <a:pt x="22" y="101"/>
                  </a:cubicBezTo>
                  <a:cubicBezTo>
                    <a:pt x="75" y="316"/>
                    <a:pt x="111" y="549"/>
                    <a:pt x="129" y="781"/>
                  </a:cubicBezTo>
                  <a:cubicBezTo>
                    <a:pt x="129" y="817"/>
                    <a:pt x="165" y="853"/>
                    <a:pt x="219" y="853"/>
                  </a:cubicBezTo>
                  <a:cubicBezTo>
                    <a:pt x="272" y="853"/>
                    <a:pt x="308" y="817"/>
                    <a:pt x="308" y="781"/>
                  </a:cubicBezTo>
                  <a:cubicBezTo>
                    <a:pt x="272" y="531"/>
                    <a:pt x="237" y="298"/>
                    <a:pt x="183" y="66"/>
                  </a:cubicBezTo>
                  <a:cubicBezTo>
                    <a:pt x="168" y="21"/>
                    <a:pt x="131" y="1"/>
                    <a:pt x="96"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6" name="Google Shape;1606;p61"/>
            <p:cNvSpPr/>
            <p:nvPr/>
          </p:nvSpPr>
          <p:spPr>
            <a:xfrm>
              <a:off x="1808902" y="1418332"/>
              <a:ext cx="22905" cy="38512"/>
            </a:xfrm>
            <a:custGeom>
              <a:avLst/>
              <a:gdLst/>
              <a:ahLst/>
              <a:cxnLst/>
              <a:rect l="l" t="t" r="r" b="b"/>
              <a:pathLst>
                <a:path w="295" h="496" extrusionOk="0">
                  <a:moveTo>
                    <a:pt x="118" y="1"/>
                  </a:moveTo>
                  <a:cubicBezTo>
                    <a:pt x="57" y="1"/>
                    <a:pt x="1" y="55"/>
                    <a:pt x="26" y="119"/>
                  </a:cubicBezTo>
                  <a:lnTo>
                    <a:pt x="44" y="137"/>
                  </a:lnTo>
                  <a:cubicBezTo>
                    <a:pt x="62" y="137"/>
                    <a:pt x="62" y="155"/>
                    <a:pt x="62" y="173"/>
                  </a:cubicBezTo>
                  <a:lnTo>
                    <a:pt x="62" y="191"/>
                  </a:lnTo>
                  <a:cubicBezTo>
                    <a:pt x="80" y="209"/>
                    <a:pt x="80" y="245"/>
                    <a:pt x="98" y="280"/>
                  </a:cubicBezTo>
                  <a:cubicBezTo>
                    <a:pt x="116" y="334"/>
                    <a:pt x="116" y="388"/>
                    <a:pt x="134" y="441"/>
                  </a:cubicBezTo>
                  <a:cubicBezTo>
                    <a:pt x="134" y="459"/>
                    <a:pt x="151" y="477"/>
                    <a:pt x="169" y="495"/>
                  </a:cubicBezTo>
                  <a:lnTo>
                    <a:pt x="241" y="495"/>
                  </a:lnTo>
                  <a:cubicBezTo>
                    <a:pt x="277" y="477"/>
                    <a:pt x="295" y="424"/>
                    <a:pt x="295" y="388"/>
                  </a:cubicBezTo>
                  <a:cubicBezTo>
                    <a:pt x="277" y="262"/>
                    <a:pt x="241" y="137"/>
                    <a:pt x="187" y="30"/>
                  </a:cubicBezTo>
                  <a:cubicBezTo>
                    <a:pt x="167" y="9"/>
                    <a:pt x="142" y="1"/>
                    <a:pt x="118"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7" name="Google Shape;1607;p61"/>
            <p:cNvSpPr/>
            <p:nvPr/>
          </p:nvSpPr>
          <p:spPr>
            <a:xfrm>
              <a:off x="1643986" y="1594972"/>
              <a:ext cx="103113" cy="112042"/>
            </a:xfrm>
            <a:custGeom>
              <a:avLst/>
              <a:gdLst/>
              <a:ahLst/>
              <a:cxnLst/>
              <a:rect l="l" t="t" r="r" b="b"/>
              <a:pathLst>
                <a:path w="1328" h="1443" extrusionOk="0">
                  <a:moveTo>
                    <a:pt x="117" y="0"/>
                  </a:moveTo>
                  <a:cubicBezTo>
                    <a:pt x="60" y="0"/>
                    <a:pt x="1" y="72"/>
                    <a:pt x="39" y="135"/>
                  </a:cubicBezTo>
                  <a:cubicBezTo>
                    <a:pt x="307" y="654"/>
                    <a:pt x="701" y="1101"/>
                    <a:pt x="1184" y="1423"/>
                  </a:cubicBezTo>
                  <a:cubicBezTo>
                    <a:pt x="1197" y="1437"/>
                    <a:pt x="1212" y="1443"/>
                    <a:pt x="1225" y="1443"/>
                  </a:cubicBezTo>
                  <a:cubicBezTo>
                    <a:pt x="1283" y="1443"/>
                    <a:pt x="1328" y="1338"/>
                    <a:pt x="1255" y="1280"/>
                  </a:cubicBezTo>
                  <a:cubicBezTo>
                    <a:pt x="808" y="958"/>
                    <a:pt x="432" y="546"/>
                    <a:pt x="182" y="45"/>
                  </a:cubicBezTo>
                  <a:cubicBezTo>
                    <a:pt x="166" y="13"/>
                    <a:pt x="142" y="0"/>
                    <a:pt x="117"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8" name="Google Shape;1608;p61"/>
            <p:cNvSpPr/>
            <p:nvPr/>
          </p:nvSpPr>
          <p:spPr>
            <a:xfrm>
              <a:off x="1719223" y="1620595"/>
              <a:ext cx="50081" cy="49382"/>
            </a:xfrm>
            <a:custGeom>
              <a:avLst/>
              <a:gdLst/>
              <a:ahLst/>
              <a:cxnLst/>
              <a:rect l="l" t="t" r="r" b="b"/>
              <a:pathLst>
                <a:path w="645" h="636" extrusionOk="0">
                  <a:moveTo>
                    <a:pt x="108" y="0"/>
                  </a:moveTo>
                  <a:cubicBezTo>
                    <a:pt x="92" y="0"/>
                    <a:pt x="74" y="6"/>
                    <a:pt x="54" y="20"/>
                  </a:cubicBezTo>
                  <a:cubicBezTo>
                    <a:pt x="18" y="38"/>
                    <a:pt x="0" y="91"/>
                    <a:pt x="36" y="127"/>
                  </a:cubicBezTo>
                  <a:lnTo>
                    <a:pt x="0" y="109"/>
                  </a:lnTo>
                  <a:lnTo>
                    <a:pt x="0" y="109"/>
                  </a:lnTo>
                  <a:cubicBezTo>
                    <a:pt x="107" y="342"/>
                    <a:pt x="286" y="521"/>
                    <a:pt x="501" y="628"/>
                  </a:cubicBezTo>
                  <a:cubicBezTo>
                    <a:pt x="511" y="633"/>
                    <a:pt x="522" y="635"/>
                    <a:pt x="533" y="635"/>
                  </a:cubicBezTo>
                  <a:cubicBezTo>
                    <a:pt x="563" y="635"/>
                    <a:pt x="595" y="618"/>
                    <a:pt x="609" y="592"/>
                  </a:cubicBezTo>
                  <a:cubicBezTo>
                    <a:pt x="644" y="556"/>
                    <a:pt x="626" y="503"/>
                    <a:pt x="591" y="485"/>
                  </a:cubicBezTo>
                  <a:cubicBezTo>
                    <a:pt x="537" y="449"/>
                    <a:pt x="483" y="431"/>
                    <a:pt x="447" y="395"/>
                  </a:cubicBezTo>
                  <a:lnTo>
                    <a:pt x="430" y="378"/>
                  </a:lnTo>
                  <a:lnTo>
                    <a:pt x="394" y="360"/>
                  </a:lnTo>
                  <a:lnTo>
                    <a:pt x="340" y="288"/>
                  </a:lnTo>
                  <a:cubicBezTo>
                    <a:pt x="304" y="270"/>
                    <a:pt x="286" y="252"/>
                    <a:pt x="269" y="234"/>
                  </a:cubicBezTo>
                  <a:lnTo>
                    <a:pt x="269" y="216"/>
                  </a:lnTo>
                  <a:lnTo>
                    <a:pt x="269" y="199"/>
                  </a:lnTo>
                  <a:cubicBezTo>
                    <a:pt x="233" y="145"/>
                    <a:pt x="197" y="91"/>
                    <a:pt x="179" y="38"/>
                  </a:cubicBezTo>
                  <a:cubicBezTo>
                    <a:pt x="157" y="15"/>
                    <a:pt x="135" y="0"/>
                    <a:pt x="108"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grpSp>
    </p:spTree>
  </p:cSld>
  <p:clrMapOvr>
    <a:masterClrMapping/>
  </p:clrMapOvr>
  <p:transition spd="slow">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Ánh Sáng Là Gì_">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5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1447800" y="261539"/>
            <a:ext cx="9988216" cy="1200329"/>
          </a:xfrm>
          <a:prstGeom prst="rect">
            <a:avLst/>
          </a:prstGeom>
          <a:solidFill>
            <a:srgbClr val="FFFF00">
              <a:alpha val="76000"/>
            </a:srgbClr>
          </a:solidFill>
          <a:ln w="47625">
            <a:solidFill>
              <a:srgbClr val="00B0F0"/>
            </a:solidFill>
            <a:prstDash val="dashDot"/>
          </a:ln>
        </p:spPr>
        <p:txBody>
          <a:bodyPr wrap="square">
            <a:spAutoFit/>
          </a:bodyPr>
          <a:lstStyle/>
          <a:p>
            <a:pPr lvl="0" algn="just" fontAlgn="base"/>
            <a:r>
              <a:rPr lang="vi-VN" sz="3600" b="1" dirty="0">
                <a:solidFill>
                  <a:srgbClr val="FF0000"/>
                </a:solidFill>
                <a:latin typeface="Calibri" panose="020F0502020204030204" pitchFamily="34" charset="0"/>
                <a:cs typeface="Calibri" panose="020F0502020204030204" pitchFamily="34" charset="0"/>
              </a:rPr>
              <a:t>Chuẩn bị: Hộp bìa cứng thành trong màu đen có đục hai lỗ nhỏ, đèn pin, viên bi trắng.</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11"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42951" y="1866900"/>
            <a:ext cx="7210424" cy="3539430"/>
          </a:xfrm>
          <a:prstGeom prst="rect">
            <a:avLst/>
          </a:prstGeom>
          <a:noFill/>
        </p:spPr>
        <p:txBody>
          <a:bodyPr wrap="square" rtlCol="0">
            <a:spAutoFit/>
          </a:bodyPr>
          <a:lstStyle/>
          <a:p>
            <a:pPr algn="just"/>
            <a:r>
              <a:rPr lang="vi-VN" sz="3200" b="1" i="1" dirty="0">
                <a:solidFill>
                  <a:srgbClr val="000000"/>
                </a:solidFill>
                <a:effectLst/>
                <a:latin typeface="Calibri" panose="020F0502020204030204" pitchFamily="34" charset="0"/>
                <a:cs typeface="Calibri" panose="020F0502020204030204" pitchFamily="34" charset="0"/>
              </a:rPr>
              <a:t>Tiến hành:</a:t>
            </a:r>
            <a:endParaRPr lang="vi-VN" sz="3200" b="1" i="0" dirty="0">
              <a:solidFill>
                <a:srgbClr val="000000"/>
              </a:solidFill>
              <a:effectLst/>
              <a:latin typeface="Calibri" panose="020F0502020204030204" pitchFamily="34" charset="0"/>
              <a:cs typeface="Calibri" panose="020F0502020204030204" pitchFamily="34" charset="0"/>
            </a:endParaRPr>
          </a:p>
          <a:p>
            <a:pPr algn="just"/>
            <a:r>
              <a:rPr lang="vi-VN" sz="3200" b="0" i="0" dirty="0">
                <a:solidFill>
                  <a:srgbClr val="000000"/>
                </a:solidFill>
                <a:effectLst/>
                <a:latin typeface="Calibri" panose="020F0502020204030204" pitchFamily="34" charset="0"/>
                <a:cs typeface="Calibri" panose="020F0502020204030204" pitchFamily="34" charset="0"/>
              </a:rPr>
              <a:t>- Bố trí thí nghiệm như hình 3. Viên bi trắng đặt ở đáy hộp.</a:t>
            </a:r>
          </a:p>
          <a:p>
            <a:r>
              <a:rPr lang="vi-VN" sz="3200" dirty="0">
                <a:latin typeface="Calibri" panose="020F0502020204030204" pitchFamily="34" charset="0"/>
                <a:cs typeface="Calibri" panose="020F0502020204030204" pitchFamily="34" charset="0"/>
              </a:rPr>
              <a:t>- Đặt mắt sát lỗ nhỏ. Em hãy dự đoán có nhìn thấy viên bi trắng không trong hai trường hợp: </a:t>
            </a:r>
            <a:r>
              <a:rPr lang="vi-VN" sz="3200" b="1" dirty="0">
                <a:latin typeface="Calibri" panose="020F0502020204030204" pitchFamily="34" charset="0"/>
                <a:cs typeface="Calibri" panose="020F0502020204030204" pitchFamily="34" charset="0"/>
              </a:rPr>
              <a:t>chưa bật đèn và đã bật đèn.</a:t>
            </a:r>
          </a:p>
          <a:p>
            <a:r>
              <a:rPr lang="vi-VN" sz="3200" dirty="0">
                <a:latin typeface="Calibri" panose="020F0502020204030204" pitchFamily="34" charset="0"/>
                <a:cs typeface="Calibri" panose="020F0502020204030204" pitchFamily="34" charset="0"/>
              </a:rPr>
              <a:t>- Thực hiện thí nghiệm kiểm tra dự đoán.</a:t>
            </a:r>
            <a:endParaRPr lang="en-US" sz="3200" dirty="0">
              <a:latin typeface="Calibri" panose="020F0502020204030204" pitchFamily="34" charset="0"/>
              <a:cs typeface="Calibri" panose="020F0502020204030204" pitchFamily="34" charset="0"/>
            </a:endParaRPr>
          </a:p>
        </p:txBody>
      </p:sp>
      <p:pic>
        <p:nvPicPr>
          <p:cNvPr id="9" name="Picture 8"/>
          <p:cNvPicPr>
            <a:picLocks noChangeAspect="1"/>
          </p:cNvPicPr>
          <p:nvPr/>
        </p:nvPicPr>
        <p:blipFill>
          <a:blip r:embed="rId7"/>
          <a:stretch>
            <a:fillRect/>
          </a:stretch>
        </p:blipFill>
        <p:spPr>
          <a:xfrm>
            <a:off x="8105775" y="2116286"/>
            <a:ext cx="3538537" cy="2893864"/>
          </a:xfrm>
          <a:prstGeom prst="rect">
            <a:avLst/>
          </a:prstGeom>
        </p:spPr>
      </p:pic>
      <p:sp>
        <p:nvSpPr>
          <p:cNvPr id="10" name="Google Shape;1472;p59"/>
          <p:cNvSpPr/>
          <p:nvPr/>
        </p:nvSpPr>
        <p:spPr>
          <a:xfrm>
            <a:off x="885825" y="5524500"/>
            <a:ext cx="11220450" cy="666903"/>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3200" b="1" dirty="0" err="1"/>
              <a:t>Từ</a:t>
            </a:r>
            <a:r>
              <a:rPr lang="en-US" sz="3200" b="1" dirty="0"/>
              <a:t> </a:t>
            </a:r>
            <a:r>
              <a:rPr lang="en-US" sz="3200" b="1" dirty="0" err="1"/>
              <a:t>kết</a:t>
            </a:r>
            <a:r>
              <a:rPr lang="en-US" sz="3200" b="1" dirty="0"/>
              <a:t> </a:t>
            </a:r>
            <a:r>
              <a:rPr lang="en-US" sz="3200" b="1" dirty="0" err="1"/>
              <a:t>quả</a:t>
            </a:r>
            <a:r>
              <a:rPr lang="en-US" sz="3200" b="1" dirty="0"/>
              <a:t> </a:t>
            </a:r>
            <a:r>
              <a:rPr lang="en-US" sz="3200" b="1" dirty="0" err="1"/>
              <a:t>thí</a:t>
            </a:r>
            <a:r>
              <a:rPr lang="en-US" sz="3200" b="1" dirty="0"/>
              <a:t> </a:t>
            </a:r>
            <a:r>
              <a:rPr lang="en-US" sz="3200" b="1" dirty="0" err="1"/>
              <a:t>nghiệm</a:t>
            </a:r>
            <a:r>
              <a:rPr lang="en-US" sz="3200" b="1" dirty="0"/>
              <a:t> </a:t>
            </a:r>
            <a:r>
              <a:rPr lang="en-US" sz="3200" b="1" dirty="0" err="1"/>
              <a:t>rút</a:t>
            </a:r>
            <a:r>
              <a:rPr lang="en-US" sz="3200" b="1" dirty="0"/>
              <a:t> </a:t>
            </a:r>
            <a:r>
              <a:rPr lang="en-US" sz="3200" b="1" dirty="0" err="1"/>
              <a:t>ra</a:t>
            </a:r>
            <a:r>
              <a:rPr lang="en-US" sz="3200" b="1" dirty="0"/>
              <a:t> </a:t>
            </a:r>
            <a:r>
              <a:rPr lang="en-US" sz="3200" b="1" dirty="0" err="1"/>
              <a:t>nhận</a:t>
            </a:r>
            <a:r>
              <a:rPr lang="en-US" sz="3200" b="1" dirty="0"/>
              <a:t> </a:t>
            </a:r>
            <a:r>
              <a:rPr lang="en-US" sz="3200" b="1" dirty="0" err="1"/>
              <a:t>xét</a:t>
            </a:r>
            <a:r>
              <a:rPr lang="en-US" sz="3200" b="1" dirty="0"/>
              <a:t>. Khi </a:t>
            </a:r>
            <a:r>
              <a:rPr lang="en-US" sz="3200" b="1" dirty="0" err="1"/>
              <a:t>nào</a:t>
            </a:r>
            <a:r>
              <a:rPr lang="en-US" sz="3200" b="1" dirty="0"/>
              <a:t> </a:t>
            </a:r>
            <a:r>
              <a:rPr lang="en-US" sz="3200" b="1" dirty="0" err="1"/>
              <a:t>mắt</a:t>
            </a:r>
            <a:r>
              <a:rPr lang="en-US" sz="3200" b="1" dirty="0"/>
              <a:t> </a:t>
            </a:r>
            <a:r>
              <a:rPr lang="en-US" sz="3200" b="1" dirty="0" err="1"/>
              <a:t>nhìn</a:t>
            </a:r>
            <a:r>
              <a:rPr lang="en-US" sz="3200" b="1" dirty="0"/>
              <a:t> </a:t>
            </a:r>
            <a:r>
              <a:rPr lang="en-US" sz="3200" b="1" dirty="0" err="1"/>
              <a:t>thấy</a:t>
            </a:r>
            <a:r>
              <a:rPr lang="en-US" sz="3200" b="1" dirty="0"/>
              <a:t> </a:t>
            </a:r>
            <a:r>
              <a:rPr lang="en-US" sz="3200" b="1" dirty="0" err="1"/>
              <a:t>vật</a:t>
            </a:r>
            <a:r>
              <a:rPr lang="en-US" sz="3200" b="1" dirty="0"/>
              <a:t>?</a:t>
            </a:r>
            <a:endParaRPr sz="3200" b="1"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9" name="Picture 8"/>
          <p:cNvPicPr>
            <a:picLocks noChangeAspect="1"/>
          </p:cNvPicPr>
          <p:nvPr/>
        </p:nvPicPr>
        <p:blipFill>
          <a:blip r:embed="rId6"/>
          <a:stretch>
            <a:fillRect/>
          </a:stretch>
        </p:blipFill>
        <p:spPr>
          <a:xfrm>
            <a:off x="4191000" y="1173310"/>
            <a:ext cx="4362450" cy="3567671"/>
          </a:xfrm>
          <a:prstGeom prst="rect">
            <a:avLst/>
          </a:prstGeom>
        </p:spPr>
      </p:pic>
      <p:sp>
        <p:nvSpPr>
          <p:cNvPr id="7" name="TextBox 6"/>
          <p:cNvSpPr txBox="1"/>
          <p:nvPr/>
        </p:nvSpPr>
        <p:spPr>
          <a:xfrm>
            <a:off x="1162050" y="552450"/>
            <a:ext cx="10553700" cy="646331"/>
          </a:xfrm>
          <a:prstGeom prst="rect">
            <a:avLst/>
          </a:prstGeom>
          <a:noFill/>
        </p:spPr>
        <p:txBody>
          <a:bodyPr wrap="square" rtlCol="0">
            <a:spAutoFit/>
          </a:bodyPr>
          <a:lstStyle/>
          <a:p>
            <a:r>
              <a:rPr lang="en-US" sz="3600" b="1" dirty="0">
                <a:latin typeface="Cambria" panose="02040503050406030204" pitchFamily="18" charset="0"/>
                <a:ea typeface="Cambria" panose="02040503050406030204" pitchFamily="18" charset="0"/>
              </a:rPr>
              <a:t>1. </a:t>
            </a:r>
            <a:r>
              <a:rPr lang="vi-VN" sz="3600" b="1" dirty="0">
                <a:latin typeface="Cambria" panose="02040503050406030204" pitchFamily="18" charset="0"/>
                <a:ea typeface="Cambria" panose="02040503050406030204" pitchFamily="18" charset="0"/>
              </a:rPr>
              <a:t>Khi </a:t>
            </a:r>
            <a:r>
              <a:rPr lang="en-US" sz="3600" b="1" dirty="0" err="1">
                <a:latin typeface="Cambria" panose="02040503050406030204" pitchFamily="18" charset="0"/>
                <a:ea typeface="Cambria" panose="02040503050406030204" pitchFamily="18" charset="0"/>
              </a:rPr>
              <a:t>chưa</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bật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đèn</a:t>
            </a:r>
            <a:r>
              <a:rPr lang="vi-VN"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em</a:t>
            </a:r>
            <a:r>
              <a:rPr lang="vi-VN" sz="3600" b="1" dirty="0">
                <a:latin typeface="Cambria" panose="02040503050406030204" pitchFamily="18" charset="0"/>
                <a:ea typeface="Cambria" panose="02040503050406030204" pitchFamily="18" charset="0"/>
              </a:rPr>
              <a:t> có nhìn thấy vật không?</a:t>
            </a:r>
          </a:p>
        </p:txBody>
      </p:sp>
      <p:sp>
        <p:nvSpPr>
          <p:cNvPr id="8" name="Rectangle 7"/>
          <p:cNvSpPr/>
          <p:nvPr/>
        </p:nvSpPr>
        <p:spPr>
          <a:xfrm>
            <a:off x="2162175" y="5109764"/>
            <a:ext cx="8753475" cy="707886"/>
          </a:xfrm>
          <a:prstGeom prst="rect">
            <a:avLst/>
          </a:prstGeom>
          <a:solidFill>
            <a:srgbClr val="FFFF00">
              <a:alpha val="76000"/>
            </a:srgbClr>
          </a:solidFill>
          <a:ln w="47625">
            <a:solidFill>
              <a:srgbClr val="00B0F0"/>
            </a:solidFill>
            <a:prstDash val="dashDot"/>
          </a:ln>
        </p:spPr>
        <p:txBody>
          <a:bodyPr wrap="square">
            <a:spAutoFit/>
          </a:bodyPr>
          <a:lstStyle/>
          <a:p>
            <a:pPr lvl="0" algn="ctr" fontAlgn="base">
              <a:defRPr/>
            </a:pPr>
            <a:r>
              <a:rPr lang="en-US" sz="4000" b="1" dirty="0">
                <a:solidFill>
                  <a:srgbClr val="FF0000"/>
                </a:solidFill>
                <a:latin typeface="Calibri" panose="020F0502020204030204" pitchFamily="34" charset="0"/>
                <a:cs typeface="Calibri" panose="020F0502020204030204" pitchFamily="34" charset="0"/>
              </a:rPr>
              <a:t>Khi </a:t>
            </a:r>
            <a:r>
              <a:rPr lang="en-US" sz="4000" b="1" dirty="0" err="1">
                <a:solidFill>
                  <a:srgbClr val="FF0000"/>
                </a:solidFill>
                <a:latin typeface="Calibri" panose="020F0502020204030204" pitchFamily="34" charset="0"/>
                <a:cs typeface="Calibri" panose="020F0502020204030204" pitchFamily="34" charset="0"/>
              </a:rPr>
              <a:t>chưa</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bật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đèn</a:t>
            </a:r>
            <a:r>
              <a:rPr lang="en-US" sz="4000" b="1" dirty="0">
                <a:solidFill>
                  <a:srgbClr val="FF0000"/>
                </a:solidFill>
                <a:latin typeface="Calibri" panose="020F0502020204030204" pitchFamily="34" charset="0"/>
                <a:cs typeface="Calibri" panose="020F0502020204030204" pitchFamily="34" charset="0"/>
              </a:rPr>
              <a:t>, ta </a:t>
            </a:r>
            <a:r>
              <a:rPr lang="en-US" sz="4000" b="1" dirty="0" err="1">
                <a:solidFill>
                  <a:srgbClr val="FF0000"/>
                </a:solidFill>
                <a:latin typeface="Calibri" panose="020F0502020204030204" pitchFamily="34" charset="0"/>
                <a:cs typeface="Calibri" panose="020F0502020204030204" pitchFamily="34" charset="0"/>
              </a:rPr>
              <a:t>không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nhìn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thấy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vật</a:t>
            </a:r>
            <a:endParaRPr lang="vi-VN" sz="4000" b="1" dirty="0">
              <a:solidFill>
                <a:srgbClr val="FF000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9" name="Picture 8"/>
          <p:cNvPicPr>
            <a:picLocks noChangeAspect="1"/>
          </p:cNvPicPr>
          <p:nvPr/>
        </p:nvPicPr>
        <p:blipFill>
          <a:blip r:embed="rId6"/>
          <a:stretch>
            <a:fillRect/>
          </a:stretch>
        </p:blipFill>
        <p:spPr>
          <a:xfrm>
            <a:off x="4191000" y="1173310"/>
            <a:ext cx="4362450" cy="3567671"/>
          </a:xfrm>
          <a:prstGeom prst="rect">
            <a:avLst/>
          </a:prstGeom>
        </p:spPr>
      </p:pic>
      <p:sp>
        <p:nvSpPr>
          <p:cNvPr id="7" name="TextBox 6"/>
          <p:cNvSpPr txBox="1"/>
          <p:nvPr/>
        </p:nvSpPr>
        <p:spPr>
          <a:xfrm>
            <a:off x="1162050" y="552450"/>
            <a:ext cx="105537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 </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Khi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bật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đèn</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có nhìn thấy vật không?</a:t>
            </a:r>
          </a:p>
        </p:txBody>
      </p:sp>
      <p:sp>
        <p:nvSpPr>
          <p:cNvPr id="8" name="Rectangle 7"/>
          <p:cNvSpPr/>
          <p:nvPr/>
        </p:nvSpPr>
        <p:spPr>
          <a:xfrm>
            <a:off x="1895475" y="5147864"/>
            <a:ext cx="9448799" cy="769441"/>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Khi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bật</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đèn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ta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nhìn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thấy</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vật</a:t>
            </a:r>
            <a:endParaRPr kumimoji="0" lang="vi-VN"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9" name="Picture 8"/>
          <p:cNvPicPr>
            <a:picLocks noChangeAspect="1"/>
          </p:cNvPicPr>
          <p:nvPr/>
        </p:nvPicPr>
        <p:blipFill>
          <a:blip r:embed="rId6"/>
          <a:stretch>
            <a:fillRect/>
          </a:stretch>
        </p:blipFill>
        <p:spPr>
          <a:xfrm>
            <a:off x="4191000" y="1173310"/>
            <a:ext cx="4362450" cy="3567671"/>
          </a:xfrm>
          <a:prstGeom prst="rect">
            <a:avLst/>
          </a:prstGeom>
        </p:spPr>
      </p:pic>
      <p:sp>
        <p:nvSpPr>
          <p:cNvPr id="8" name="Rectangle 7"/>
          <p:cNvSpPr/>
          <p:nvPr/>
        </p:nvSpPr>
        <p:spPr>
          <a:xfrm>
            <a:off x="1466850" y="4966889"/>
            <a:ext cx="9448799" cy="1446550"/>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Khi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bật</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đèn</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ánh</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sáng</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truyền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từ</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vật</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tới</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mắt</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nên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ta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nhìn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thấy</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vật</a:t>
            </a:r>
            <a:endParaRPr kumimoji="0" lang="vi-VN"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3" name="Google Shape;1662;p65"/>
          <p:cNvSpPr/>
          <p:nvPr/>
        </p:nvSpPr>
        <p:spPr>
          <a:xfrm>
            <a:off x="4438650" y="323850"/>
            <a:ext cx="3521010" cy="91439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6">
              <a:lumMod val="20000"/>
              <a:lumOff val="8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000" b="1" dirty="0" err="1">
                <a:latin typeface="Cambria" panose="02040503050406030204" pitchFamily="18" charset="0"/>
                <a:ea typeface="Cambria" panose="02040503050406030204" pitchFamily="18" charset="0"/>
              </a:rPr>
              <a:t>Giải</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thích</a:t>
            </a:r>
            <a:endParaRPr sz="4000" b="1"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grpSp>
        <p:nvGrpSpPr>
          <p:cNvPr id="2" name="Group 1"/>
          <p:cNvGrpSpPr/>
          <p:nvPr/>
        </p:nvGrpSpPr>
        <p:grpSpPr>
          <a:xfrm>
            <a:off x="1037389" y="304801"/>
            <a:ext cx="10117221" cy="4752974"/>
            <a:chOff x="986208" y="1329418"/>
            <a:chExt cx="10219585" cy="4199164"/>
          </a:xfrm>
        </p:grpSpPr>
        <p:grpSp>
          <p:nvGrpSpPr>
            <p:cNvPr id="4" name="Group 3"/>
            <p:cNvGrpSpPr/>
            <p:nvPr/>
          </p:nvGrpSpPr>
          <p:grpSpPr>
            <a:xfrm>
              <a:off x="986208" y="1329418"/>
              <a:ext cx="10219585" cy="4199164"/>
              <a:chOff x="986208" y="774700"/>
              <a:chExt cx="10219585" cy="5308600"/>
            </a:xfrm>
          </p:grpSpPr>
          <p:sp>
            <p:nvSpPr>
              <p:cNvPr id="8" name="Rectangle: Rounded Corners 7"/>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Rounded Corners 8"/>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 name="标题 1"/>
            <p:cNvSpPr txBox="1"/>
            <p:nvPr/>
          </p:nvSpPr>
          <p:spPr>
            <a:xfrm>
              <a:off x="1477742" y="1886114"/>
              <a:ext cx="9409702" cy="90754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defRPr/>
              </a:pP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Ánh</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sáng</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từ</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vật</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đến</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mắt</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giúp</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ta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nhìn</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thấy</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vật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j-cs"/>
              </a:endParaRPr>
            </a:p>
          </p:txBody>
        </p:sp>
      </p:grpSp>
      <p:pic>
        <p:nvPicPr>
          <p:cNvPr id="11"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37711" y="3015697"/>
            <a:ext cx="3842302" cy="3842302"/>
          </a:xfrm>
          <a:prstGeom prst="rect">
            <a:avLst/>
          </a:prstGeom>
        </p:spPr>
      </p:pic>
      <p:pic>
        <p:nvPicPr>
          <p:cNvPr id="3" name="Picture 2" descr="Ánh sáng Mặt Trời có thể khiến thị lực của bạn bị tổn thương vĩnh viễ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98449" y="2114550"/>
            <a:ext cx="5478717" cy="24989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24"/>
        <p:cNvGrpSpPr/>
        <p:nvPr/>
      </p:nvGrpSpPr>
      <p:grpSpPr>
        <a:xfrm>
          <a:off x="0" y="0"/>
          <a:ext cx="0" cy="0"/>
          <a:chOff x="0" y="0"/>
          <a:chExt cx="0" cy="0"/>
        </a:xfrm>
      </p:grpSpPr>
      <p:sp>
        <p:nvSpPr>
          <p:cNvPr id="1525" name="Google Shape;1525;p61"/>
          <p:cNvSpPr/>
          <p:nvPr/>
        </p:nvSpPr>
        <p:spPr>
          <a:xfrm rot="3374358">
            <a:off x="5813349" y="301440"/>
            <a:ext cx="2018924" cy="1904809"/>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endParaRPr>
          </a:p>
        </p:txBody>
      </p:sp>
      <p:sp>
        <p:nvSpPr>
          <p:cNvPr id="1526" name="Google Shape;1526;p61"/>
          <p:cNvSpPr txBox="1">
            <a:spLocks noGrp="1"/>
          </p:cNvSpPr>
          <p:nvPr>
            <p:ph type="title"/>
          </p:nvPr>
        </p:nvSpPr>
        <p:spPr>
          <a:xfrm flipH="1">
            <a:off x="5489387" y="362749"/>
            <a:ext cx="2700800" cy="1802400"/>
          </a:xfrm>
          <a:prstGeom prst="rect">
            <a:avLst/>
          </a:prstGeom>
        </p:spPr>
        <p:txBody>
          <a:bodyPr spcFirstLastPara="1" wrap="square" lIns="121900" tIns="121900" rIns="121900" bIns="121900" anchor="t" anchorCtr="0">
            <a:noAutofit/>
          </a:bodyPr>
          <a:lstStyle/>
          <a:p>
            <a:r>
              <a:rPr lang="en-GB" dirty="0">
                <a:latin typeface="Calibri" panose="020F0502020204030204" pitchFamily="34" charset="0"/>
                <a:cs typeface="Calibri" panose="020F0502020204030204" pitchFamily="34" charset="0"/>
              </a:rPr>
              <a:t>02</a:t>
            </a:r>
            <a:endParaRPr dirty="0">
              <a:latin typeface="Calibri" panose="020F0502020204030204" pitchFamily="34" charset="0"/>
              <a:cs typeface="Calibri" panose="020F0502020204030204" pitchFamily="34" charset="0"/>
            </a:endParaRPr>
          </a:p>
        </p:txBody>
      </p:sp>
      <p:sp>
        <p:nvSpPr>
          <p:cNvPr id="1528" name="Google Shape;1528;p61"/>
          <p:cNvSpPr txBox="1">
            <a:spLocks noGrp="1"/>
          </p:cNvSpPr>
          <p:nvPr>
            <p:ph type="title" idx="2"/>
          </p:nvPr>
        </p:nvSpPr>
        <p:spPr>
          <a:xfrm>
            <a:off x="4254216" y="2322191"/>
            <a:ext cx="5773611" cy="2201395"/>
          </a:xfrm>
          <a:prstGeom prst="rect">
            <a:avLst/>
          </a:prstGeom>
        </p:spPr>
        <p:txBody>
          <a:bodyPr spcFirstLastPara="1" wrap="square" lIns="121900" tIns="121900" rIns="121900" bIns="121900" anchor="t" anchorCtr="0">
            <a:noAutofit/>
          </a:bodyPr>
          <a:lstStyle/>
          <a:p>
            <a:pPr algn="ctr"/>
            <a:r>
              <a:rPr lang="en-US" sz="5865" dirty="0" err="1">
                <a:latin typeface="Calibri" panose="020F0502020204030204" pitchFamily="34" charset="0"/>
                <a:ea typeface="Lato" panose="020F0502020204030203" pitchFamily="34" charset="0"/>
                <a:cs typeface="Calibri" panose="020F0502020204030204" pitchFamily="34" charset="0"/>
              </a:rPr>
              <a:t>Kiểm</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tra</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ánh</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sáng</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truyền</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thẳng</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trong</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không</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khí</a:t>
            </a:r>
            <a:endParaRPr dirty="0">
              <a:latin typeface="Calibri" panose="020F0502020204030204" pitchFamily="34" charset="0"/>
              <a:cs typeface="Calibri" panose="020F0502020204030204" pitchFamily="34" charset="0"/>
            </a:endParaRPr>
          </a:p>
        </p:txBody>
      </p:sp>
      <p:grpSp>
        <p:nvGrpSpPr>
          <p:cNvPr id="2" name="Google Shape;1274;p55"/>
          <p:cNvGrpSpPr/>
          <p:nvPr/>
        </p:nvGrpSpPr>
        <p:grpSpPr>
          <a:xfrm>
            <a:off x="1247775" y="1714500"/>
            <a:ext cx="2488551" cy="4118177"/>
            <a:chOff x="1016400" y="914725"/>
            <a:chExt cx="1938876" cy="3774952"/>
          </a:xfrm>
        </p:grpSpPr>
        <p:sp>
          <p:nvSpPr>
            <p:cNvPr id="3" name="Google Shape;1275;p55"/>
            <p:cNvSpPr/>
            <p:nvPr/>
          </p:nvSpPr>
          <p:spPr>
            <a:xfrm>
              <a:off x="2571374" y="1966762"/>
              <a:ext cx="142423" cy="171756"/>
            </a:xfrm>
            <a:custGeom>
              <a:avLst/>
              <a:gdLst/>
              <a:ahLst/>
              <a:cxnLst/>
              <a:rect l="l" t="t" r="r" b="b"/>
              <a:pathLst>
                <a:path w="1826" h="2202" extrusionOk="0">
                  <a:moveTo>
                    <a:pt x="931" y="1"/>
                  </a:moveTo>
                  <a:lnTo>
                    <a:pt x="215" y="323"/>
                  </a:lnTo>
                  <a:lnTo>
                    <a:pt x="36" y="1182"/>
                  </a:lnTo>
                  <a:lnTo>
                    <a:pt x="0" y="1522"/>
                  </a:lnTo>
                  <a:cubicBezTo>
                    <a:pt x="54" y="1540"/>
                    <a:pt x="90" y="1593"/>
                    <a:pt x="90" y="1647"/>
                  </a:cubicBezTo>
                  <a:cubicBezTo>
                    <a:pt x="90" y="1736"/>
                    <a:pt x="90" y="1844"/>
                    <a:pt x="107" y="1933"/>
                  </a:cubicBezTo>
                  <a:cubicBezTo>
                    <a:pt x="107" y="1969"/>
                    <a:pt x="125" y="2005"/>
                    <a:pt x="125" y="2023"/>
                  </a:cubicBezTo>
                  <a:lnTo>
                    <a:pt x="340" y="2202"/>
                  </a:lnTo>
                  <a:lnTo>
                    <a:pt x="823" y="1897"/>
                  </a:lnTo>
                  <a:lnTo>
                    <a:pt x="1199" y="1611"/>
                  </a:lnTo>
                  <a:lnTo>
                    <a:pt x="1825" y="1146"/>
                  </a:lnTo>
                  <a:lnTo>
                    <a:pt x="984" y="54"/>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1276;p55"/>
            <p:cNvSpPr/>
            <p:nvPr/>
          </p:nvSpPr>
          <p:spPr>
            <a:xfrm>
              <a:off x="2568566" y="2096551"/>
              <a:ext cx="185712" cy="439764"/>
            </a:xfrm>
            <a:custGeom>
              <a:avLst/>
              <a:gdLst/>
              <a:ahLst/>
              <a:cxnLst/>
              <a:rect l="l" t="t" r="r" b="b"/>
              <a:pathLst>
                <a:path w="2381" h="5638" extrusionOk="0">
                  <a:moveTo>
                    <a:pt x="734" y="1"/>
                  </a:moveTo>
                  <a:lnTo>
                    <a:pt x="0" y="233"/>
                  </a:lnTo>
                  <a:cubicBezTo>
                    <a:pt x="90" y="681"/>
                    <a:pt x="108" y="1146"/>
                    <a:pt x="72" y="1611"/>
                  </a:cubicBezTo>
                  <a:lnTo>
                    <a:pt x="1933" y="5638"/>
                  </a:lnTo>
                  <a:cubicBezTo>
                    <a:pt x="2380" y="5011"/>
                    <a:pt x="1933" y="3132"/>
                    <a:pt x="1629" y="2202"/>
                  </a:cubicBezTo>
                  <a:cubicBezTo>
                    <a:pt x="1378" y="1468"/>
                    <a:pt x="1074" y="717"/>
                    <a:pt x="7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277;p55"/>
            <p:cNvSpPr/>
            <p:nvPr/>
          </p:nvSpPr>
          <p:spPr>
            <a:xfrm>
              <a:off x="2625739" y="1970974"/>
              <a:ext cx="88059" cy="121524"/>
            </a:xfrm>
            <a:custGeom>
              <a:avLst/>
              <a:gdLst/>
              <a:ahLst/>
              <a:cxnLst/>
              <a:rect l="l" t="t" r="r" b="b"/>
              <a:pathLst>
                <a:path w="1129" h="1558" extrusionOk="0">
                  <a:moveTo>
                    <a:pt x="269" y="0"/>
                  </a:moveTo>
                  <a:lnTo>
                    <a:pt x="1" y="376"/>
                  </a:lnTo>
                  <a:cubicBezTo>
                    <a:pt x="180" y="483"/>
                    <a:pt x="305" y="662"/>
                    <a:pt x="359" y="859"/>
                  </a:cubicBezTo>
                  <a:cubicBezTo>
                    <a:pt x="413" y="1056"/>
                    <a:pt x="430" y="1271"/>
                    <a:pt x="466" y="1468"/>
                  </a:cubicBezTo>
                  <a:cubicBezTo>
                    <a:pt x="466" y="1486"/>
                    <a:pt x="484" y="1521"/>
                    <a:pt x="502" y="1557"/>
                  </a:cubicBezTo>
                  <a:lnTo>
                    <a:pt x="1128" y="1092"/>
                  </a:lnTo>
                  <a:lnTo>
                    <a:pt x="2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278;p55"/>
            <p:cNvSpPr/>
            <p:nvPr/>
          </p:nvSpPr>
          <p:spPr>
            <a:xfrm>
              <a:off x="1437825" y="2374769"/>
              <a:ext cx="950712" cy="570102"/>
            </a:xfrm>
            <a:custGeom>
              <a:avLst/>
              <a:gdLst/>
              <a:ahLst/>
              <a:cxnLst/>
              <a:rect l="l" t="t" r="r" b="b"/>
              <a:pathLst>
                <a:path w="12189" h="7309" extrusionOk="0">
                  <a:moveTo>
                    <a:pt x="6737" y="1"/>
                  </a:moveTo>
                  <a:cubicBezTo>
                    <a:pt x="4961" y="1"/>
                    <a:pt x="2973" y="908"/>
                    <a:pt x="2973" y="908"/>
                  </a:cubicBezTo>
                  <a:cubicBezTo>
                    <a:pt x="2973" y="908"/>
                    <a:pt x="2346" y="1784"/>
                    <a:pt x="1684" y="2912"/>
                  </a:cubicBezTo>
                  <a:cubicBezTo>
                    <a:pt x="1076" y="3932"/>
                    <a:pt x="432" y="5149"/>
                    <a:pt x="217" y="6133"/>
                  </a:cubicBezTo>
                  <a:cubicBezTo>
                    <a:pt x="1" y="7054"/>
                    <a:pt x="2375" y="7308"/>
                    <a:pt x="5065" y="7308"/>
                  </a:cubicBezTo>
                  <a:cubicBezTo>
                    <a:pt x="8386" y="7308"/>
                    <a:pt x="12189" y="6920"/>
                    <a:pt x="12189" y="6920"/>
                  </a:cubicBezTo>
                  <a:cubicBezTo>
                    <a:pt x="12189" y="6920"/>
                    <a:pt x="11330" y="4898"/>
                    <a:pt x="10274" y="3001"/>
                  </a:cubicBezTo>
                  <a:cubicBezTo>
                    <a:pt x="9898" y="2286"/>
                    <a:pt x="9451" y="1588"/>
                    <a:pt x="8968" y="908"/>
                  </a:cubicBezTo>
                  <a:cubicBezTo>
                    <a:pt x="8461" y="228"/>
                    <a:pt x="7625" y="1"/>
                    <a:pt x="6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279;p55"/>
            <p:cNvSpPr/>
            <p:nvPr/>
          </p:nvSpPr>
          <p:spPr>
            <a:xfrm>
              <a:off x="1495154" y="2656264"/>
              <a:ext cx="78" cy="2886"/>
            </a:xfrm>
            <a:custGeom>
              <a:avLst/>
              <a:gdLst/>
              <a:ahLst/>
              <a:cxnLst/>
              <a:rect l="l" t="t" r="r" b="b"/>
              <a:pathLst>
                <a:path w="1" h="37" extrusionOk="0">
                  <a:moveTo>
                    <a:pt x="1" y="1"/>
                  </a:moveTo>
                  <a:lnTo>
                    <a:pt x="1" y="37"/>
                  </a:lnTo>
                  <a:cubicBezTo>
                    <a:pt x="1" y="19"/>
                    <a:pt x="1" y="1"/>
                    <a:pt x="1" y="1"/>
                  </a:cubicBezTo>
                  <a:close/>
                </a:path>
              </a:pathLst>
            </a:custGeom>
            <a:solidFill>
              <a:srgbClr val="E18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280;p55"/>
            <p:cNvSpPr/>
            <p:nvPr/>
          </p:nvSpPr>
          <p:spPr>
            <a:xfrm>
              <a:off x="1569174" y="2374769"/>
              <a:ext cx="669999" cy="234156"/>
            </a:xfrm>
            <a:custGeom>
              <a:avLst/>
              <a:gdLst/>
              <a:ahLst/>
              <a:cxnLst/>
              <a:rect l="l" t="t" r="r" b="b"/>
              <a:pathLst>
                <a:path w="8590" h="3002" extrusionOk="0">
                  <a:moveTo>
                    <a:pt x="5053" y="1"/>
                  </a:moveTo>
                  <a:cubicBezTo>
                    <a:pt x="3277" y="1"/>
                    <a:pt x="1289" y="908"/>
                    <a:pt x="1289" y="908"/>
                  </a:cubicBezTo>
                  <a:cubicBezTo>
                    <a:pt x="1289" y="908"/>
                    <a:pt x="662" y="1784"/>
                    <a:pt x="0" y="2912"/>
                  </a:cubicBezTo>
                  <a:cubicBezTo>
                    <a:pt x="709" y="2618"/>
                    <a:pt x="1886" y="2374"/>
                    <a:pt x="3837" y="2374"/>
                  </a:cubicBezTo>
                  <a:cubicBezTo>
                    <a:pt x="3905" y="2374"/>
                    <a:pt x="3974" y="2374"/>
                    <a:pt x="4045" y="2375"/>
                  </a:cubicBezTo>
                  <a:cubicBezTo>
                    <a:pt x="5584" y="2375"/>
                    <a:pt x="7123" y="2590"/>
                    <a:pt x="8590" y="3001"/>
                  </a:cubicBezTo>
                  <a:cubicBezTo>
                    <a:pt x="8214" y="2286"/>
                    <a:pt x="7767" y="1588"/>
                    <a:pt x="7284" y="908"/>
                  </a:cubicBezTo>
                  <a:cubicBezTo>
                    <a:pt x="6777" y="228"/>
                    <a:pt x="5941" y="1"/>
                    <a:pt x="5053"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281;p55"/>
            <p:cNvSpPr/>
            <p:nvPr/>
          </p:nvSpPr>
          <p:spPr>
            <a:xfrm>
              <a:off x="1722675" y="1583636"/>
              <a:ext cx="376962" cy="219882"/>
            </a:xfrm>
            <a:custGeom>
              <a:avLst/>
              <a:gdLst/>
              <a:ahLst/>
              <a:cxnLst/>
              <a:rect l="l" t="t" r="r" b="b"/>
              <a:pathLst>
                <a:path w="4833" h="2819" extrusionOk="0">
                  <a:moveTo>
                    <a:pt x="2426" y="0"/>
                  </a:moveTo>
                  <a:cubicBezTo>
                    <a:pt x="1218" y="0"/>
                    <a:pt x="1" y="81"/>
                    <a:pt x="1" y="81"/>
                  </a:cubicBezTo>
                  <a:cubicBezTo>
                    <a:pt x="19" y="475"/>
                    <a:pt x="377" y="2819"/>
                    <a:pt x="2256" y="2819"/>
                  </a:cubicBezTo>
                  <a:cubicBezTo>
                    <a:pt x="4135" y="2819"/>
                    <a:pt x="4743" y="1029"/>
                    <a:pt x="4797" y="403"/>
                  </a:cubicBezTo>
                  <a:cubicBezTo>
                    <a:pt x="4832" y="81"/>
                    <a:pt x="3633" y="0"/>
                    <a:pt x="2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282;p55"/>
            <p:cNvSpPr/>
            <p:nvPr/>
          </p:nvSpPr>
          <p:spPr>
            <a:xfrm>
              <a:off x="1930696" y="1599703"/>
              <a:ext cx="7020" cy="8424"/>
            </a:xfrm>
            <a:custGeom>
              <a:avLst/>
              <a:gdLst/>
              <a:ahLst/>
              <a:cxnLst/>
              <a:rect l="l" t="t" r="r" b="b"/>
              <a:pathLst>
                <a:path w="90" h="108" extrusionOk="0">
                  <a:moveTo>
                    <a:pt x="90" y="108"/>
                  </a:moveTo>
                  <a:lnTo>
                    <a:pt x="54" y="72"/>
                  </a:lnTo>
                  <a:cubicBezTo>
                    <a:pt x="36" y="54"/>
                    <a:pt x="18" y="36"/>
                    <a:pt x="0" y="0"/>
                  </a:cubicBezTo>
                  <a:cubicBezTo>
                    <a:pt x="18" y="36"/>
                    <a:pt x="36" y="54"/>
                    <a:pt x="54" y="72"/>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283;p55"/>
            <p:cNvSpPr/>
            <p:nvPr/>
          </p:nvSpPr>
          <p:spPr>
            <a:xfrm>
              <a:off x="1958619" y="1507588"/>
              <a:ext cx="2808" cy="4212"/>
            </a:xfrm>
            <a:custGeom>
              <a:avLst/>
              <a:gdLst/>
              <a:ahLst/>
              <a:cxnLst/>
              <a:rect l="l" t="t" r="r" b="b"/>
              <a:pathLst>
                <a:path w="36" h="54" extrusionOk="0">
                  <a:moveTo>
                    <a:pt x="0" y="54"/>
                  </a:moveTo>
                  <a:cubicBezTo>
                    <a:pt x="18" y="36"/>
                    <a:pt x="18" y="18"/>
                    <a:pt x="36" y="0"/>
                  </a:cubicBezTo>
                  <a:cubicBezTo>
                    <a:pt x="18" y="18"/>
                    <a:pt x="18" y="36"/>
                    <a:pt x="0" y="54"/>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84;p55"/>
            <p:cNvSpPr/>
            <p:nvPr/>
          </p:nvSpPr>
          <p:spPr>
            <a:xfrm>
              <a:off x="2018600" y="1528491"/>
              <a:ext cx="15444" cy="9828"/>
            </a:xfrm>
            <a:custGeom>
              <a:avLst/>
              <a:gdLst/>
              <a:ahLst/>
              <a:cxnLst/>
              <a:rect l="l" t="t" r="r" b="b"/>
              <a:pathLst>
                <a:path w="198" h="126" extrusionOk="0">
                  <a:moveTo>
                    <a:pt x="36" y="108"/>
                  </a:moveTo>
                  <a:lnTo>
                    <a:pt x="1" y="126"/>
                  </a:lnTo>
                  <a:lnTo>
                    <a:pt x="36" y="108"/>
                  </a:lnTo>
                  <a:cubicBezTo>
                    <a:pt x="90" y="72"/>
                    <a:pt x="144" y="36"/>
                    <a:pt x="197" y="1"/>
                  </a:cubicBezTo>
                  <a:cubicBezTo>
                    <a:pt x="144" y="36"/>
                    <a:pt x="90" y="72"/>
                    <a:pt x="36" y="108"/>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85;p55"/>
            <p:cNvSpPr/>
            <p:nvPr/>
          </p:nvSpPr>
          <p:spPr>
            <a:xfrm>
              <a:off x="1964157" y="1679261"/>
              <a:ext cx="5694" cy="4212"/>
            </a:xfrm>
            <a:custGeom>
              <a:avLst/>
              <a:gdLst/>
              <a:ahLst/>
              <a:cxnLst/>
              <a:rect l="l" t="t" r="r" b="b"/>
              <a:pathLst>
                <a:path w="73" h="54" extrusionOk="0">
                  <a:moveTo>
                    <a:pt x="72" y="54"/>
                  </a:moveTo>
                  <a:lnTo>
                    <a:pt x="54" y="54"/>
                  </a:lnTo>
                  <a:lnTo>
                    <a:pt x="1" y="0"/>
                  </a:lnTo>
                  <a:lnTo>
                    <a:pt x="54" y="54"/>
                  </a:lnTo>
                  <a:cubicBezTo>
                    <a:pt x="54" y="54"/>
                    <a:pt x="54" y="54"/>
                    <a:pt x="72" y="54"/>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286;p55"/>
            <p:cNvSpPr/>
            <p:nvPr/>
          </p:nvSpPr>
          <p:spPr>
            <a:xfrm>
              <a:off x="1945984" y="1610857"/>
              <a:ext cx="2886" cy="12636"/>
            </a:xfrm>
            <a:custGeom>
              <a:avLst/>
              <a:gdLst/>
              <a:ahLst/>
              <a:cxnLst/>
              <a:rect l="l" t="t" r="r" b="b"/>
              <a:pathLst>
                <a:path w="37" h="162" extrusionOk="0">
                  <a:moveTo>
                    <a:pt x="1" y="161"/>
                  </a:moveTo>
                  <a:cubicBezTo>
                    <a:pt x="19" y="126"/>
                    <a:pt x="37" y="72"/>
                    <a:pt x="37" y="36"/>
                  </a:cubicBezTo>
                  <a:cubicBezTo>
                    <a:pt x="37" y="18"/>
                    <a:pt x="37" y="0"/>
                    <a:pt x="37" y="0"/>
                  </a:cubicBezTo>
                  <a:cubicBezTo>
                    <a:pt x="37" y="0"/>
                    <a:pt x="37" y="18"/>
                    <a:pt x="37" y="36"/>
                  </a:cubicBezTo>
                  <a:cubicBezTo>
                    <a:pt x="37" y="72"/>
                    <a:pt x="19" y="126"/>
                    <a:pt x="1" y="16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87;p55"/>
            <p:cNvSpPr/>
            <p:nvPr/>
          </p:nvSpPr>
          <p:spPr>
            <a:xfrm>
              <a:off x="1941850" y="1603837"/>
              <a:ext cx="5616" cy="5694"/>
            </a:xfrm>
            <a:custGeom>
              <a:avLst/>
              <a:gdLst/>
              <a:ahLst/>
              <a:cxnLst/>
              <a:rect l="l" t="t" r="r" b="b"/>
              <a:pathLst>
                <a:path w="72" h="73" extrusionOk="0">
                  <a:moveTo>
                    <a:pt x="0" y="1"/>
                  </a:moveTo>
                  <a:cubicBezTo>
                    <a:pt x="36" y="19"/>
                    <a:pt x="54" y="37"/>
                    <a:pt x="72" y="72"/>
                  </a:cubicBezTo>
                  <a:cubicBezTo>
                    <a:pt x="54" y="37"/>
                    <a:pt x="36" y="19"/>
                    <a:pt x="0"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88;p55"/>
            <p:cNvSpPr/>
            <p:nvPr/>
          </p:nvSpPr>
          <p:spPr>
            <a:xfrm>
              <a:off x="1969773" y="1687607"/>
              <a:ext cx="1482" cy="2886"/>
            </a:xfrm>
            <a:custGeom>
              <a:avLst/>
              <a:gdLst/>
              <a:ahLst/>
              <a:cxnLst/>
              <a:rect l="l" t="t" r="r" b="b"/>
              <a:pathLst>
                <a:path w="19" h="37" extrusionOk="0">
                  <a:moveTo>
                    <a:pt x="18" y="1"/>
                  </a:moveTo>
                  <a:lnTo>
                    <a:pt x="0" y="36"/>
                  </a:lnTo>
                  <a:lnTo>
                    <a:pt x="0" y="36"/>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89;p55"/>
            <p:cNvSpPr/>
            <p:nvPr/>
          </p:nvSpPr>
          <p:spPr>
            <a:xfrm>
              <a:off x="1892945" y="1622011"/>
              <a:ext cx="8502" cy="2886"/>
            </a:xfrm>
            <a:custGeom>
              <a:avLst/>
              <a:gdLst/>
              <a:ahLst/>
              <a:cxnLst/>
              <a:rect l="l" t="t" r="r" b="b"/>
              <a:pathLst>
                <a:path w="109" h="37" extrusionOk="0">
                  <a:moveTo>
                    <a:pt x="55" y="18"/>
                  </a:moveTo>
                  <a:cubicBezTo>
                    <a:pt x="37" y="18"/>
                    <a:pt x="19" y="18"/>
                    <a:pt x="1" y="0"/>
                  </a:cubicBezTo>
                  <a:cubicBezTo>
                    <a:pt x="19" y="18"/>
                    <a:pt x="37" y="18"/>
                    <a:pt x="55" y="18"/>
                  </a:cubicBezTo>
                  <a:cubicBezTo>
                    <a:pt x="73" y="18"/>
                    <a:pt x="90" y="18"/>
                    <a:pt x="108" y="36"/>
                  </a:cubicBezTo>
                  <a:cubicBezTo>
                    <a:pt x="90" y="18"/>
                    <a:pt x="73" y="18"/>
                    <a:pt x="55" y="18"/>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90;p55"/>
            <p:cNvSpPr/>
            <p:nvPr/>
          </p:nvSpPr>
          <p:spPr>
            <a:xfrm>
              <a:off x="1856676" y="1683395"/>
              <a:ext cx="78" cy="78"/>
            </a:xfrm>
            <a:custGeom>
              <a:avLst/>
              <a:gdLst/>
              <a:ahLst/>
              <a:cxnLst/>
              <a:rect l="l" t="t" r="r" b="b"/>
              <a:pathLst>
                <a:path w="1" h="1" extrusionOk="0">
                  <a:moveTo>
                    <a:pt x="1" y="1"/>
                  </a:move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91;p55"/>
            <p:cNvSpPr/>
            <p:nvPr/>
          </p:nvSpPr>
          <p:spPr>
            <a:xfrm>
              <a:off x="1865099" y="1507588"/>
              <a:ext cx="1404" cy="2808"/>
            </a:xfrm>
            <a:custGeom>
              <a:avLst/>
              <a:gdLst/>
              <a:ahLst/>
              <a:cxnLst/>
              <a:rect l="l" t="t" r="r" b="b"/>
              <a:pathLst>
                <a:path w="18" h="36" extrusionOk="0">
                  <a:moveTo>
                    <a:pt x="18" y="36"/>
                  </a:moveTo>
                  <a:lnTo>
                    <a:pt x="18" y="36"/>
                  </a:lnTo>
                  <a:cubicBezTo>
                    <a:pt x="18" y="36"/>
                    <a:pt x="18" y="36"/>
                    <a:pt x="0" y="0"/>
                  </a:cubicBezTo>
                  <a:cubicBezTo>
                    <a:pt x="18" y="36"/>
                    <a:pt x="18" y="36"/>
                    <a:pt x="18" y="36"/>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92;p55"/>
            <p:cNvSpPr/>
            <p:nvPr/>
          </p:nvSpPr>
          <p:spPr>
            <a:xfrm>
              <a:off x="1860888" y="1503376"/>
              <a:ext cx="2886" cy="4290"/>
            </a:xfrm>
            <a:custGeom>
              <a:avLst/>
              <a:gdLst/>
              <a:ahLst/>
              <a:cxnLst/>
              <a:rect l="l" t="t" r="r" b="b"/>
              <a:pathLst>
                <a:path w="37" h="55" extrusionOk="0">
                  <a:moveTo>
                    <a:pt x="18" y="0"/>
                  </a:moveTo>
                  <a:cubicBezTo>
                    <a:pt x="0" y="0"/>
                    <a:pt x="36" y="54"/>
                    <a:pt x="36" y="54"/>
                  </a:cubicBezTo>
                  <a:cubicBezTo>
                    <a:pt x="36" y="36"/>
                    <a:pt x="18" y="18"/>
                    <a:pt x="18"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93;p55"/>
            <p:cNvSpPr/>
            <p:nvPr/>
          </p:nvSpPr>
          <p:spPr>
            <a:xfrm>
              <a:off x="1820406" y="1485202"/>
              <a:ext cx="22385" cy="5694"/>
            </a:xfrm>
            <a:custGeom>
              <a:avLst/>
              <a:gdLst/>
              <a:ahLst/>
              <a:cxnLst/>
              <a:rect l="l" t="t" r="r" b="b"/>
              <a:pathLst>
                <a:path w="287" h="73" extrusionOk="0">
                  <a:moveTo>
                    <a:pt x="54" y="1"/>
                  </a:moveTo>
                  <a:cubicBezTo>
                    <a:pt x="126" y="19"/>
                    <a:pt x="215" y="37"/>
                    <a:pt x="287" y="72"/>
                  </a:cubicBezTo>
                  <a:cubicBezTo>
                    <a:pt x="215" y="37"/>
                    <a:pt x="126" y="19"/>
                    <a:pt x="54" y="1"/>
                  </a:cubicBezTo>
                  <a:lnTo>
                    <a:pt x="0"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94;p55"/>
            <p:cNvSpPr/>
            <p:nvPr/>
          </p:nvSpPr>
          <p:spPr>
            <a:xfrm>
              <a:off x="1844118" y="1492222"/>
              <a:ext cx="2886" cy="1482"/>
            </a:xfrm>
            <a:custGeom>
              <a:avLst/>
              <a:gdLst/>
              <a:ahLst/>
              <a:cxnLst/>
              <a:rect l="l" t="t" r="r" b="b"/>
              <a:pathLst>
                <a:path w="37" h="19" extrusionOk="0">
                  <a:moveTo>
                    <a:pt x="1" y="0"/>
                  </a:moveTo>
                  <a:lnTo>
                    <a:pt x="36" y="18"/>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95;p55"/>
            <p:cNvSpPr/>
            <p:nvPr/>
          </p:nvSpPr>
          <p:spPr>
            <a:xfrm>
              <a:off x="1851138" y="1496356"/>
              <a:ext cx="78" cy="78"/>
            </a:xfrm>
            <a:custGeom>
              <a:avLst/>
              <a:gdLst/>
              <a:ahLst/>
              <a:cxnLst/>
              <a:rect l="l" t="t" r="r" b="b"/>
              <a:pathLst>
                <a:path w="1" h="1" extrusionOk="0">
                  <a:moveTo>
                    <a:pt x="0" y="1"/>
                  </a:move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96;p55"/>
            <p:cNvSpPr/>
            <p:nvPr/>
          </p:nvSpPr>
          <p:spPr>
            <a:xfrm>
              <a:off x="1858080" y="1500568"/>
              <a:ext cx="78" cy="78"/>
            </a:xfrm>
            <a:custGeom>
              <a:avLst/>
              <a:gdLst/>
              <a:ahLst/>
              <a:cxnLst/>
              <a:rect l="l" t="t" r="r" b="b"/>
              <a:pathLst>
                <a:path w="1" h="1" extrusionOk="0">
                  <a:moveTo>
                    <a:pt x="1" y="1"/>
                  </a:move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297;p55"/>
            <p:cNvSpPr/>
            <p:nvPr/>
          </p:nvSpPr>
          <p:spPr>
            <a:xfrm>
              <a:off x="1839906" y="1483798"/>
              <a:ext cx="1482" cy="78"/>
            </a:xfrm>
            <a:custGeom>
              <a:avLst/>
              <a:gdLst/>
              <a:ahLst/>
              <a:cxnLst/>
              <a:rect l="l" t="t" r="r" b="b"/>
              <a:pathLst>
                <a:path w="19" h="1" extrusionOk="0">
                  <a:moveTo>
                    <a:pt x="19" y="1"/>
                  </a:moveTo>
                  <a:lnTo>
                    <a:pt x="1"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298;p55"/>
            <p:cNvSpPr/>
            <p:nvPr/>
          </p:nvSpPr>
          <p:spPr>
            <a:xfrm>
              <a:off x="1788271" y="1483798"/>
              <a:ext cx="18251" cy="4290"/>
            </a:xfrm>
            <a:custGeom>
              <a:avLst/>
              <a:gdLst/>
              <a:ahLst/>
              <a:cxnLst/>
              <a:rect l="l" t="t" r="r" b="b"/>
              <a:pathLst>
                <a:path w="234" h="55" extrusionOk="0">
                  <a:moveTo>
                    <a:pt x="233" y="1"/>
                  </a:moveTo>
                  <a:lnTo>
                    <a:pt x="233" y="1"/>
                  </a:lnTo>
                  <a:cubicBezTo>
                    <a:pt x="162" y="1"/>
                    <a:pt x="72" y="19"/>
                    <a:pt x="1" y="55"/>
                  </a:cubicBezTo>
                  <a:cubicBezTo>
                    <a:pt x="72" y="19"/>
                    <a:pt x="162" y="1"/>
                    <a:pt x="233"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299;p55"/>
            <p:cNvSpPr/>
            <p:nvPr/>
          </p:nvSpPr>
          <p:spPr>
            <a:xfrm>
              <a:off x="1757618" y="1499164"/>
              <a:ext cx="4212" cy="5694"/>
            </a:xfrm>
            <a:custGeom>
              <a:avLst/>
              <a:gdLst/>
              <a:ahLst/>
              <a:cxnLst/>
              <a:rect l="l" t="t" r="r" b="b"/>
              <a:pathLst>
                <a:path w="54" h="73" extrusionOk="0">
                  <a:moveTo>
                    <a:pt x="0" y="72"/>
                  </a:moveTo>
                  <a:cubicBezTo>
                    <a:pt x="18" y="54"/>
                    <a:pt x="36" y="19"/>
                    <a:pt x="54" y="1"/>
                  </a:cubicBezTo>
                  <a:cubicBezTo>
                    <a:pt x="36" y="19"/>
                    <a:pt x="18" y="54"/>
                    <a:pt x="0" y="72"/>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300;p55"/>
            <p:cNvSpPr/>
            <p:nvPr/>
          </p:nvSpPr>
          <p:spPr>
            <a:xfrm>
              <a:off x="1853868" y="1684799"/>
              <a:ext cx="78" cy="4290"/>
            </a:xfrm>
            <a:custGeom>
              <a:avLst/>
              <a:gdLst/>
              <a:ahLst/>
              <a:cxnLst/>
              <a:rect l="l" t="t" r="r" b="b"/>
              <a:pathLst>
                <a:path w="1" h="55" extrusionOk="0">
                  <a:moveTo>
                    <a:pt x="1" y="54"/>
                  </a:moveTo>
                  <a:lnTo>
                    <a:pt x="1" y="54"/>
                  </a:lnTo>
                  <a:lnTo>
                    <a:pt x="1"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301;p55"/>
            <p:cNvSpPr/>
            <p:nvPr/>
          </p:nvSpPr>
          <p:spPr>
            <a:xfrm>
              <a:off x="1870637" y="1704377"/>
              <a:ext cx="78" cy="78"/>
            </a:xfrm>
            <a:custGeom>
              <a:avLst/>
              <a:gdLst/>
              <a:ahLst/>
              <a:cxnLst/>
              <a:rect l="l" t="t" r="r" b="b"/>
              <a:pathLst>
                <a:path w="1" h="1" extrusionOk="0">
                  <a:moveTo>
                    <a:pt x="1" y="0"/>
                  </a:moveTo>
                  <a:lnTo>
                    <a:pt x="1" y="0"/>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302;p55"/>
            <p:cNvSpPr/>
            <p:nvPr/>
          </p:nvSpPr>
          <p:spPr>
            <a:xfrm>
              <a:off x="1955811" y="1454549"/>
              <a:ext cx="33539" cy="8424"/>
            </a:xfrm>
            <a:custGeom>
              <a:avLst/>
              <a:gdLst/>
              <a:ahLst/>
              <a:cxnLst/>
              <a:rect l="l" t="t" r="r" b="b"/>
              <a:pathLst>
                <a:path w="430" h="108" extrusionOk="0">
                  <a:moveTo>
                    <a:pt x="394" y="0"/>
                  </a:moveTo>
                  <a:lnTo>
                    <a:pt x="430" y="0"/>
                  </a:lnTo>
                  <a:lnTo>
                    <a:pt x="394" y="0"/>
                  </a:lnTo>
                  <a:cubicBezTo>
                    <a:pt x="287" y="18"/>
                    <a:pt x="197" y="54"/>
                    <a:pt x="126" y="72"/>
                  </a:cubicBezTo>
                  <a:lnTo>
                    <a:pt x="0" y="107"/>
                  </a:lnTo>
                  <a:lnTo>
                    <a:pt x="126" y="72"/>
                  </a:lnTo>
                  <a:cubicBezTo>
                    <a:pt x="197" y="54"/>
                    <a:pt x="287" y="18"/>
                    <a:pt x="394"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303;p55"/>
            <p:cNvSpPr/>
            <p:nvPr/>
          </p:nvSpPr>
          <p:spPr>
            <a:xfrm>
              <a:off x="1886003" y="1603837"/>
              <a:ext cx="4290" cy="4290"/>
            </a:xfrm>
            <a:custGeom>
              <a:avLst/>
              <a:gdLst/>
              <a:ahLst/>
              <a:cxnLst/>
              <a:rect l="l" t="t" r="r" b="b"/>
              <a:pathLst>
                <a:path w="55" h="55" extrusionOk="0">
                  <a:moveTo>
                    <a:pt x="54" y="1"/>
                  </a:moveTo>
                  <a:cubicBezTo>
                    <a:pt x="36" y="19"/>
                    <a:pt x="18" y="37"/>
                    <a:pt x="1" y="55"/>
                  </a:cubicBezTo>
                  <a:cubicBezTo>
                    <a:pt x="18" y="37"/>
                    <a:pt x="36" y="19"/>
                    <a:pt x="54"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304;p55"/>
            <p:cNvSpPr/>
            <p:nvPr/>
          </p:nvSpPr>
          <p:spPr>
            <a:xfrm>
              <a:off x="1883195" y="1610857"/>
              <a:ext cx="2886" cy="11232"/>
            </a:xfrm>
            <a:custGeom>
              <a:avLst/>
              <a:gdLst/>
              <a:ahLst/>
              <a:cxnLst/>
              <a:rect l="l" t="t" r="r" b="b"/>
              <a:pathLst>
                <a:path w="37" h="144" extrusionOk="0">
                  <a:moveTo>
                    <a:pt x="19" y="0"/>
                  </a:moveTo>
                  <a:cubicBezTo>
                    <a:pt x="1" y="0"/>
                    <a:pt x="1" y="18"/>
                    <a:pt x="19" y="36"/>
                  </a:cubicBezTo>
                  <a:cubicBezTo>
                    <a:pt x="1" y="72"/>
                    <a:pt x="19" y="108"/>
                    <a:pt x="37" y="143"/>
                  </a:cubicBezTo>
                  <a:cubicBezTo>
                    <a:pt x="19" y="108"/>
                    <a:pt x="1" y="72"/>
                    <a:pt x="19" y="36"/>
                  </a:cubicBezTo>
                  <a:cubicBezTo>
                    <a:pt x="1" y="18"/>
                    <a:pt x="1" y="0"/>
                    <a:pt x="1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305;p55"/>
            <p:cNvSpPr/>
            <p:nvPr/>
          </p:nvSpPr>
          <p:spPr>
            <a:xfrm>
              <a:off x="1886003" y="1608049"/>
              <a:ext cx="78" cy="78"/>
            </a:xfrm>
            <a:custGeom>
              <a:avLst/>
              <a:gdLst/>
              <a:ahLst/>
              <a:cxnLst/>
              <a:rect l="l" t="t" r="r" b="b"/>
              <a:pathLst>
                <a:path w="1" h="1" extrusionOk="0">
                  <a:moveTo>
                    <a:pt x="1" y="1"/>
                  </a:move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306;p55"/>
            <p:cNvSpPr/>
            <p:nvPr/>
          </p:nvSpPr>
          <p:spPr>
            <a:xfrm>
              <a:off x="1874849" y="1455875"/>
              <a:ext cx="2886" cy="8502"/>
            </a:xfrm>
            <a:custGeom>
              <a:avLst/>
              <a:gdLst/>
              <a:ahLst/>
              <a:cxnLst/>
              <a:rect l="l" t="t" r="r" b="b"/>
              <a:pathLst>
                <a:path w="37" h="109" extrusionOk="0">
                  <a:moveTo>
                    <a:pt x="0" y="108"/>
                  </a:moveTo>
                  <a:lnTo>
                    <a:pt x="0" y="108"/>
                  </a:lnTo>
                  <a:cubicBezTo>
                    <a:pt x="18" y="73"/>
                    <a:pt x="36" y="37"/>
                    <a:pt x="36" y="1"/>
                  </a:cubicBezTo>
                  <a:cubicBezTo>
                    <a:pt x="36" y="37"/>
                    <a:pt x="18" y="73"/>
                    <a:pt x="0" y="108"/>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307;p55"/>
            <p:cNvSpPr/>
            <p:nvPr/>
          </p:nvSpPr>
          <p:spPr>
            <a:xfrm>
              <a:off x="1846926" y="1437780"/>
              <a:ext cx="2886" cy="78"/>
            </a:xfrm>
            <a:custGeom>
              <a:avLst/>
              <a:gdLst/>
              <a:ahLst/>
              <a:cxnLst/>
              <a:rect l="l" t="t" r="r" b="b"/>
              <a:pathLst>
                <a:path w="37" h="1" extrusionOk="0">
                  <a:moveTo>
                    <a:pt x="36" y="0"/>
                  </a:moveTo>
                  <a:lnTo>
                    <a:pt x="18" y="0"/>
                  </a:lnTo>
                  <a:lnTo>
                    <a:pt x="0" y="0"/>
                  </a:lnTo>
                  <a:lnTo>
                    <a:pt x="18" y="0"/>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308;p55"/>
            <p:cNvSpPr/>
            <p:nvPr/>
          </p:nvSpPr>
          <p:spPr>
            <a:xfrm>
              <a:off x="1761752" y="1440588"/>
              <a:ext cx="2886" cy="1404"/>
            </a:xfrm>
            <a:custGeom>
              <a:avLst/>
              <a:gdLst/>
              <a:ahLst/>
              <a:cxnLst/>
              <a:rect l="l" t="t" r="r" b="b"/>
              <a:pathLst>
                <a:path w="37" h="18" extrusionOk="0">
                  <a:moveTo>
                    <a:pt x="19" y="0"/>
                  </a:moveTo>
                  <a:lnTo>
                    <a:pt x="1" y="18"/>
                  </a:lnTo>
                  <a:lnTo>
                    <a:pt x="19" y="0"/>
                  </a:lnTo>
                  <a:lnTo>
                    <a:pt x="37" y="0"/>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309;p55"/>
            <p:cNvSpPr/>
            <p:nvPr/>
          </p:nvSpPr>
          <p:spPr>
            <a:xfrm>
              <a:off x="1516135" y="914725"/>
              <a:ext cx="199674" cy="110214"/>
            </a:xfrm>
            <a:custGeom>
              <a:avLst/>
              <a:gdLst/>
              <a:ahLst/>
              <a:cxnLst/>
              <a:rect l="l" t="t" r="r" b="b"/>
              <a:pathLst>
                <a:path w="2560" h="1413" extrusionOk="0">
                  <a:moveTo>
                    <a:pt x="857" y="0"/>
                  </a:moveTo>
                  <a:cubicBezTo>
                    <a:pt x="780" y="0"/>
                    <a:pt x="703" y="5"/>
                    <a:pt x="627" y="14"/>
                  </a:cubicBezTo>
                  <a:cubicBezTo>
                    <a:pt x="304" y="85"/>
                    <a:pt x="0" y="371"/>
                    <a:pt x="54" y="694"/>
                  </a:cubicBezTo>
                  <a:lnTo>
                    <a:pt x="54" y="1356"/>
                  </a:lnTo>
                  <a:cubicBezTo>
                    <a:pt x="218" y="1394"/>
                    <a:pt x="384" y="1412"/>
                    <a:pt x="548" y="1412"/>
                  </a:cubicBezTo>
                  <a:cubicBezTo>
                    <a:pt x="1386" y="1412"/>
                    <a:pt x="2185" y="932"/>
                    <a:pt x="2559" y="139"/>
                  </a:cubicBezTo>
                  <a:lnTo>
                    <a:pt x="2559" y="139"/>
                  </a:lnTo>
                  <a:cubicBezTo>
                    <a:pt x="2412" y="188"/>
                    <a:pt x="2260" y="211"/>
                    <a:pt x="2110" y="211"/>
                  </a:cubicBezTo>
                  <a:cubicBezTo>
                    <a:pt x="1933" y="211"/>
                    <a:pt x="1758" y="179"/>
                    <a:pt x="1593" y="121"/>
                  </a:cubicBezTo>
                  <a:lnTo>
                    <a:pt x="1539" y="121"/>
                  </a:lnTo>
                  <a:cubicBezTo>
                    <a:pt x="1325" y="40"/>
                    <a:pt x="1090" y="0"/>
                    <a:pt x="8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310;p55"/>
            <p:cNvSpPr/>
            <p:nvPr/>
          </p:nvSpPr>
          <p:spPr>
            <a:xfrm>
              <a:off x="1255075" y="972912"/>
              <a:ext cx="297404" cy="185796"/>
            </a:xfrm>
            <a:custGeom>
              <a:avLst/>
              <a:gdLst/>
              <a:ahLst/>
              <a:cxnLst/>
              <a:rect l="l" t="t" r="r" b="b"/>
              <a:pathLst>
                <a:path w="3813" h="2382" extrusionOk="0">
                  <a:moveTo>
                    <a:pt x="3445" y="1"/>
                  </a:moveTo>
                  <a:cubicBezTo>
                    <a:pt x="3394" y="1"/>
                    <a:pt x="3343" y="12"/>
                    <a:pt x="3294" y="37"/>
                  </a:cubicBezTo>
                  <a:lnTo>
                    <a:pt x="1" y="1809"/>
                  </a:lnTo>
                  <a:lnTo>
                    <a:pt x="574" y="2381"/>
                  </a:lnTo>
                  <a:lnTo>
                    <a:pt x="3687" y="502"/>
                  </a:lnTo>
                  <a:cubicBezTo>
                    <a:pt x="3795" y="413"/>
                    <a:pt x="3813" y="234"/>
                    <a:pt x="3723" y="127"/>
                  </a:cubicBezTo>
                  <a:cubicBezTo>
                    <a:pt x="3641" y="44"/>
                    <a:pt x="3543" y="1"/>
                    <a:pt x="3445" y="1"/>
                  </a:cubicBezTo>
                  <a:close/>
                </a:path>
              </a:pathLst>
            </a:custGeom>
            <a:solidFill>
              <a:srgbClr val="4A2D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311;p55"/>
            <p:cNvSpPr/>
            <p:nvPr/>
          </p:nvSpPr>
          <p:spPr>
            <a:xfrm>
              <a:off x="1944658" y="2804226"/>
              <a:ext cx="878018" cy="1750476"/>
            </a:xfrm>
            <a:custGeom>
              <a:avLst/>
              <a:gdLst/>
              <a:ahLst/>
              <a:cxnLst/>
              <a:rect l="l" t="t" r="r" b="b"/>
              <a:pathLst>
                <a:path w="11257" h="22442" extrusionOk="0">
                  <a:moveTo>
                    <a:pt x="5082" y="1"/>
                  </a:moveTo>
                  <a:lnTo>
                    <a:pt x="0" y="3311"/>
                  </a:lnTo>
                  <a:cubicBezTo>
                    <a:pt x="286" y="4134"/>
                    <a:pt x="591" y="4958"/>
                    <a:pt x="931" y="5763"/>
                  </a:cubicBezTo>
                  <a:cubicBezTo>
                    <a:pt x="1271" y="6514"/>
                    <a:pt x="1629" y="7266"/>
                    <a:pt x="2022" y="8000"/>
                  </a:cubicBezTo>
                  <a:cubicBezTo>
                    <a:pt x="2649" y="9181"/>
                    <a:pt x="3346" y="10326"/>
                    <a:pt x="4134" y="11418"/>
                  </a:cubicBezTo>
                  <a:cubicBezTo>
                    <a:pt x="4760" y="12277"/>
                    <a:pt x="5458" y="13171"/>
                    <a:pt x="5619" y="14227"/>
                  </a:cubicBezTo>
                  <a:cubicBezTo>
                    <a:pt x="5709" y="14800"/>
                    <a:pt x="5637" y="15373"/>
                    <a:pt x="5709" y="15945"/>
                  </a:cubicBezTo>
                  <a:cubicBezTo>
                    <a:pt x="5870" y="16983"/>
                    <a:pt x="6514" y="17878"/>
                    <a:pt x="7140" y="18737"/>
                  </a:cubicBezTo>
                  <a:lnTo>
                    <a:pt x="9377" y="21725"/>
                  </a:lnTo>
                  <a:lnTo>
                    <a:pt x="11256" y="22441"/>
                  </a:lnTo>
                  <a:cubicBezTo>
                    <a:pt x="10415" y="20240"/>
                    <a:pt x="9878" y="17932"/>
                    <a:pt x="9663" y="15587"/>
                  </a:cubicBezTo>
                  <a:cubicBezTo>
                    <a:pt x="9574" y="14621"/>
                    <a:pt x="9538" y="13601"/>
                    <a:pt x="9198" y="12706"/>
                  </a:cubicBezTo>
                  <a:cubicBezTo>
                    <a:pt x="8858" y="11811"/>
                    <a:pt x="8250" y="11042"/>
                    <a:pt x="7820" y="10183"/>
                  </a:cubicBezTo>
                  <a:cubicBezTo>
                    <a:pt x="7391" y="9288"/>
                    <a:pt x="7087" y="8340"/>
                    <a:pt x="6890" y="7356"/>
                  </a:cubicBezTo>
                  <a:lnTo>
                    <a:pt x="6586" y="6157"/>
                  </a:lnTo>
                  <a:cubicBezTo>
                    <a:pt x="6407" y="5423"/>
                    <a:pt x="6228" y="4689"/>
                    <a:pt x="6049" y="3955"/>
                  </a:cubicBezTo>
                  <a:cubicBezTo>
                    <a:pt x="5727" y="2631"/>
                    <a:pt x="5404" y="1325"/>
                    <a:pt x="50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312;p55"/>
            <p:cNvSpPr/>
            <p:nvPr/>
          </p:nvSpPr>
          <p:spPr>
            <a:xfrm>
              <a:off x="1419807" y="2756803"/>
              <a:ext cx="506750" cy="1924572"/>
            </a:xfrm>
            <a:custGeom>
              <a:avLst/>
              <a:gdLst/>
              <a:ahLst/>
              <a:cxnLst/>
              <a:rect l="l" t="t" r="r" b="b"/>
              <a:pathLst>
                <a:path w="6497" h="24674" extrusionOk="0">
                  <a:moveTo>
                    <a:pt x="1217" y="0"/>
                  </a:moveTo>
                  <a:cubicBezTo>
                    <a:pt x="573" y="501"/>
                    <a:pt x="323" y="1360"/>
                    <a:pt x="197" y="2165"/>
                  </a:cubicBezTo>
                  <a:cubicBezTo>
                    <a:pt x="36" y="3275"/>
                    <a:pt x="1" y="4384"/>
                    <a:pt x="126" y="5494"/>
                  </a:cubicBezTo>
                  <a:cubicBezTo>
                    <a:pt x="179" y="6067"/>
                    <a:pt x="287" y="6621"/>
                    <a:pt x="412" y="7176"/>
                  </a:cubicBezTo>
                  <a:cubicBezTo>
                    <a:pt x="609" y="7946"/>
                    <a:pt x="859" y="8679"/>
                    <a:pt x="1164" y="9395"/>
                  </a:cubicBezTo>
                  <a:cubicBezTo>
                    <a:pt x="1468" y="9950"/>
                    <a:pt x="1701" y="10540"/>
                    <a:pt x="1880" y="11149"/>
                  </a:cubicBezTo>
                  <a:cubicBezTo>
                    <a:pt x="2166" y="12366"/>
                    <a:pt x="1808" y="13636"/>
                    <a:pt x="1647" y="14889"/>
                  </a:cubicBezTo>
                  <a:cubicBezTo>
                    <a:pt x="1361" y="17484"/>
                    <a:pt x="2005" y="20096"/>
                    <a:pt x="3490" y="22244"/>
                  </a:cubicBezTo>
                  <a:lnTo>
                    <a:pt x="2631" y="24499"/>
                  </a:lnTo>
                  <a:cubicBezTo>
                    <a:pt x="2786" y="24620"/>
                    <a:pt x="2967" y="24673"/>
                    <a:pt x="3154" y="24673"/>
                  </a:cubicBezTo>
                  <a:cubicBezTo>
                    <a:pt x="3573" y="24673"/>
                    <a:pt x="4019" y="24405"/>
                    <a:pt x="4242" y="24033"/>
                  </a:cubicBezTo>
                  <a:cubicBezTo>
                    <a:pt x="4582" y="23514"/>
                    <a:pt x="4600" y="22834"/>
                    <a:pt x="4600" y="22208"/>
                  </a:cubicBezTo>
                  <a:cubicBezTo>
                    <a:pt x="4707" y="21635"/>
                    <a:pt x="4796" y="21081"/>
                    <a:pt x="4886" y="20562"/>
                  </a:cubicBezTo>
                  <a:cubicBezTo>
                    <a:pt x="5763" y="15014"/>
                    <a:pt x="5226" y="12097"/>
                    <a:pt x="5727" y="8339"/>
                  </a:cubicBezTo>
                  <a:cubicBezTo>
                    <a:pt x="5799" y="7677"/>
                    <a:pt x="5924" y="6997"/>
                    <a:pt x="6085" y="6263"/>
                  </a:cubicBezTo>
                  <a:cubicBezTo>
                    <a:pt x="6156" y="5941"/>
                    <a:pt x="6246" y="5601"/>
                    <a:pt x="6335" y="5261"/>
                  </a:cubicBezTo>
                  <a:cubicBezTo>
                    <a:pt x="6389" y="5065"/>
                    <a:pt x="6443" y="4886"/>
                    <a:pt x="6496" y="4689"/>
                  </a:cubicBezTo>
                  <a:lnTo>
                    <a:pt x="12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313;p55"/>
            <p:cNvSpPr/>
            <p:nvPr/>
          </p:nvSpPr>
          <p:spPr>
            <a:xfrm>
              <a:off x="1016400" y="1228433"/>
              <a:ext cx="831999" cy="1056666"/>
            </a:xfrm>
            <a:custGeom>
              <a:avLst/>
              <a:gdLst/>
              <a:ahLst/>
              <a:cxnLst/>
              <a:rect l="l" t="t" r="r" b="b"/>
              <a:pathLst>
                <a:path w="10667" h="13547" extrusionOk="0">
                  <a:moveTo>
                    <a:pt x="2667" y="0"/>
                  </a:moveTo>
                  <a:lnTo>
                    <a:pt x="1808" y="1163"/>
                  </a:lnTo>
                  <a:cubicBezTo>
                    <a:pt x="359" y="3167"/>
                    <a:pt x="1" y="5762"/>
                    <a:pt x="860" y="8089"/>
                  </a:cubicBezTo>
                  <a:cubicBezTo>
                    <a:pt x="1719" y="10361"/>
                    <a:pt x="3401" y="12688"/>
                    <a:pt x="7481" y="13547"/>
                  </a:cubicBezTo>
                  <a:lnTo>
                    <a:pt x="7320" y="13028"/>
                  </a:lnTo>
                  <a:cubicBezTo>
                    <a:pt x="7320" y="13028"/>
                    <a:pt x="10666" y="9449"/>
                    <a:pt x="10613" y="9252"/>
                  </a:cubicBezTo>
                  <a:cubicBezTo>
                    <a:pt x="8984" y="9252"/>
                    <a:pt x="7392" y="8912"/>
                    <a:pt x="5924" y="8232"/>
                  </a:cubicBezTo>
                  <a:cubicBezTo>
                    <a:pt x="5155" y="7910"/>
                    <a:pt x="4457" y="7462"/>
                    <a:pt x="3848" y="6908"/>
                  </a:cubicBezTo>
                  <a:cubicBezTo>
                    <a:pt x="3025" y="6049"/>
                    <a:pt x="2560" y="4921"/>
                    <a:pt x="2560" y="3740"/>
                  </a:cubicBezTo>
                  <a:cubicBezTo>
                    <a:pt x="2578" y="2559"/>
                    <a:pt x="2989" y="1432"/>
                    <a:pt x="3759" y="519"/>
                  </a:cubicBezTo>
                  <a:lnTo>
                    <a:pt x="266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314;p55"/>
            <p:cNvSpPr/>
            <p:nvPr/>
          </p:nvSpPr>
          <p:spPr>
            <a:xfrm>
              <a:off x="1192286" y="1038664"/>
              <a:ext cx="234538" cy="247026"/>
            </a:xfrm>
            <a:custGeom>
              <a:avLst/>
              <a:gdLst/>
              <a:ahLst/>
              <a:cxnLst/>
              <a:rect l="l" t="t" r="r" b="b"/>
              <a:pathLst>
                <a:path w="3007" h="3167" extrusionOk="0">
                  <a:moveTo>
                    <a:pt x="1954" y="1"/>
                  </a:moveTo>
                  <a:cubicBezTo>
                    <a:pt x="1902" y="1"/>
                    <a:pt x="1851" y="12"/>
                    <a:pt x="1808" y="35"/>
                  </a:cubicBezTo>
                  <a:cubicBezTo>
                    <a:pt x="1593" y="142"/>
                    <a:pt x="1486" y="375"/>
                    <a:pt x="1289" y="500"/>
                  </a:cubicBezTo>
                  <a:cubicBezTo>
                    <a:pt x="1217" y="339"/>
                    <a:pt x="1504" y="71"/>
                    <a:pt x="1092" y="17"/>
                  </a:cubicBezTo>
                  <a:cubicBezTo>
                    <a:pt x="1088" y="17"/>
                    <a:pt x="1085" y="17"/>
                    <a:pt x="1081" y="17"/>
                  </a:cubicBezTo>
                  <a:cubicBezTo>
                    <a:pt x="671" y="17"/>
                    <a:pt x="142" y="1906"/>
                    <a:pt x="1" y="2934"/>
                  </a:cubicBezTo>
                  <a:lnTo>
                    <a:pt x="1307" y="3167"/>
                  </a:lnTo>
                  <a:lnTo>
                    <a:pt x="1790" y="2791"/>
                  </a:lnTo>
                  <a:cubicBezTo>
                    <a:pt x="2184" y="2505"/>
                    <a:pt x="2542" y="2183"/>
                    <a:pt x="2900" y="1860"/>
                  </a:cubicBezTo>
                  <a:cubicBezTo>
                    <a:pt x="2953" y="1825"/>
                    <a:pt x="2971" y="1789"/>
                    <a:pt x="2989" y="1735"/>
                  </a:cubicBezTo>
                  <a:cubicBezTo>
                    <a:pt x="3007" y="1664"/>
                    <a:pt x="2971" y="1592"/>
                    <a:pt x="2935" y="1538"/>
                  </a:cubicBezTo>
                  <a:cubicBezTo>
                    <a:pt x="2685" y="1145"/>
                    <a:pt x="2631" y="679"/>
                    <a:pt x="2774" y="250"/>
                  </a:cubicBezTo>
                  <a:lnTo>
                    <a:pt x="2774" y="250"/>
                  </a:lnTo>
                  <a:cubicBezTo>
                    <a:pt x="2420" y="481"/>
                    <a:pt x="2185" y="831"/>
                    <a:pt x="2081" y="1221"/>
                  </a:cubicBezTo>
                  <a:lnTo>
                    <a:pt x="2081" y="1221"/>
                  </a:lnTo>
                  <a:lnTo>
                    <a:pt x="2273" y="304"/>
                  </a:lnTo>
                  <a:cubicBezTo>
                    <a:pt x="2343" y="136"/>
                    <a:pt x="2140" y="1"/>
                    <a:pt x="19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315;p55"/>
            <p:cNvSpPr/>
            <p:nvPr/>
          </p:nvSpPr>
          <p:spPr>
            <a:xfrm>
              <a:off x="1602635" y="1688855"/>
              <a:ext cx="633808" cy="621348"/>
            </a:xfrm>
            <a:custGeom>
              <a:avLst/>
              <a:gdLst/>
              <a:ahLst/>
              <a:cxnLst/>
              <a:rect l="l" t="t" r="r" b="b"/>
              <a:pathLst>
                <a:path w="8126" h="7966" extrusionOk="0">
                  <a:moveTo>
                    <a:pt x="4308" y="1"/>
                  </a:moveTo>
                  <a:cubicBezTo>
                    <a:pt x="4237" y="1"/>
                    <a:pt x="4178" y="33"/>
                    <a:pt x="4152" y="38"/>
                  </a:cubicBezTo>
                  <a:cubicBezTo>
                    <a:pt x="4081" y="74"/>
                    <a:pt x="2900" y="271"/>
                    <a:pt x="2900" y="271"/>
                  </a:cubicBezTo>
                  <a:lnTo>
                    <a:pt x="2739" y="1452"/>
                  </a:lnTo>
                  <a:cubicBezTo>
                    <a:pt x="2524" y="2418"/>
                    <a:pt x="1683" y="3134"/>
                    <a:pt x="699" y="3170"/>
                  </a:cubicBezTo>
                  <a:lnTo>
                    <a:pt x="1" y="5049"/>
                  </a:lnTo>
                  <a:cubicBezTo>
                    <a:pt x="1" y="5049"/>
                    <a:pt x="3043" y="7966"/>
                    <a:pt x="3132" y="7966"/>
                  </a:cubicBezTo>
                  <a:cubicBezTo>
                    <a:pt x="3204" y="7966"/>
                    <a:pt x="4868" y="6785"/>
                    <a:pt x="4868" y="6785"/>
                  </a:cubicBezTo>
                  <a:cubicBezTo>
                    <a:pt x="4868" y="6785"/>
                    <a:pt x="8125" y="3671"/>
                    <a:pt x="6873" y="3313"/>
                  </a:cubicBezTo>
                  <a:cubicBezTo>
                    <a:pt x="5620" y="2955"/>
                    <a:pt x="4725" y="1953"/>
                    <a:pt x="4725" y="1452"/>
                  </a:cubicBezTo>
                  <a:cubicBezTo>
                    <a:pt x="4725" y="194"/>
                    <a:pt x="4482" y="1"/>
                    <a:pt x="43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316;p55"/>
            <p:cNvSpPr/>
            <p:nvPr/>
          </p:nvSpPr>
          <p:spPr>
            <a:xfrm>
              <a:off x="2015792" y="1888608"/>
              <a:ext cx="714769" cy="576576"/>
            </a:xfrm>
            <a:custGeom>
              <a:avLst/>
              <a:gdLst/>
              <a:ahLst/>
              <a:cxnLst/>
              <a:rect l="l" t="t" r="r" b="b"/>
              <a:pathLst>
                <a:path w="9164" h="7392" extrusionOk="0">
                  <a:moveTo>
                    <a:pt x="1" y="0"/>
                  </a:moveTo>
                  <a:lnTo>
                    <a:pt x="9163" y="7391"/>
                  </a:lnTo>
                  <a:cubicBezTo>
                    <a:pt x="7910" y="4492"/>
                    <a:pt x="5548" y="2202"/>
                    <a:pt x="2596" y="1056"/>
                  </a:cubicBezTo>
                  <a:cubicBezTo>
                    <a:pt x="1719" y="716"/>
                    <a:pt x="806" y="484"/>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317;p55"/>
            <p:cNvSpPr/>
            <p:nvPr/>
          </p:nvSpPr>
          <p:spPr>
            <a:xfrm>
              <a:off x="2056273" y="1997493"/>
              <a:ext cx="689576" cy="590460"/>
            </a:xfrm>
            <a:custGeom>
              <a:avLst/>
              <a:gdLst/>
              <a:ahLst/>
              <a:cxnLst/>
              <a:rect l="l" t="t" r="r" b="b"/>
              <a:pathLst>
                <a:path w="8841" h="7570" extrusionOk="0">
                  <a:moveTo>
                    <a:pt x="1361" y="0"/>
                  </a:moveTo>
                  <a:lnTo>
                    <a:pt x="1" y="1790"/>
                  </a:lnTo>
                  <a:lnTo>
                    <a:pt x="1790" y="4510"/>
                  </a:lnTo>
                  <a:cubicBezTo>
                    <a:pt x="2971" y="5512"/>
                    <a:pt x="4260" y="6371"/>
                    <a:pt x="5656" y="7069"/>
                  </a:cubicBezTo>
                  <a:cubicBezTo>
                    <a:pt x="6168" y="7333"/>
                    <a:pt x="6733" y="7569"/>
                    <a:pt x="7295" y="7569"/>
                  </a:cubicBezTo>
                  <a:cubicBezTo>
                    <a:pt x="7381" y="7569"/>
                    <a:pt x="7467" y="7564"/>
                    <a:pt x="7552" y="7552"/>
                  </a:cubicBezTo>
                  <a:cubicBezTo>
                    <a:pt x="8215" y="7463"/>
                    <a:pt x="8841" y="6836"/>
                    <a:pt x="8716" y="6192"/>
                  </a:cubicBezTo>
                  <a:cubicBezTo>
                    <a:pt x="8716" y="6192"/>
                    <a:pt x="8161" y="5029"/>
                    <a:pt x="8089" y="4993"/>
                  </a:cubicBezTo>
                  <a:cubicBezTo>
                    <a:pt x="8018" y="4957"/>
                    <a:pt x="5960" y="2935"/>
                    <a:pt x="5960" y="2935"/>
                  </a:cubicBezTo>
                  <a:lnTo>
                    <a:pt x="13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318;p55"/>
            <p:cNvSpPr/>
            <p:nvPr/>
          </p:nvSpPr>
          <p:spPr>
            <a:xfrm>
              <a:off x="2476450" y="1799690"/>
              <a:ext cx="478827" cy="271596"/>
            </a:xfrm>
            <a:custGeom>
              <a:avLst/>
              <a:gdLst/>
              <a:ahLst/>
              <a:cxnLst/>
              <a:rect l="l" t="t" r="r" b="b"/>
              <a:pathLst>
                <a:path w="6139" h="3482" extrusionOk="0">
                  <a:moveTo>
                    <a:pt x="3658" y="0"/>
                  </a:moveTo>
                  <a:cubicBezTo>
                    <a:pt x="3566" y="0"/>
                    <a:pt x="3474" y="4"/>
                    <a:pt x="3382" y="13"/>
                  </a:cubicBezTo>
                  <a:cubicBezTo>
                    <a:pt x="2416" y="85"/>
                    <a:pt x="1539" y="568"/>
                    <a:pt x="770" y="1123"/>
                  </a:cubicBezTo>
                  <a:cubicBezTo>
                    <a:pt x="394" y="1409"/>
                    <a:pt x="0" y="1803"/>
                    <a:pt x="90" y="2250"/>
                  </a:cubicBezTo>
                  <a:cubicBezTo>
                    <a:pt x="215" y="2608"/>
                    <a:pt x="555" y="2840"/>
                    <a:pt x="931" y="2840"/>
                  </a:cubicBezTo>
                  <a:cubicBezTo>
                    <a:pt x="1307" y="2823"/>
                    <a:pt x="1664" y="2715"/>
                    <a:pt x="1987" y="2554"/>
                  </a:cubicBezTo>
                  <a:cubicBezTo>
                    <a:pt x="2002" y="2544"/>
                    <a:pt x="2018" y="2540"/>
                    <a:pt x="2033" y="2540"/>
                  </a:cubicBezTo>
                  <a:cubicBezTo>
                    <a:pt x="2127" y="2540"/>
                    <a:pt x="2219" y="2697"/>
                    <a:pt x="2219" y="2697"/>
                  </a:cubicBezTo>
                  <a:cubicBezTo>
                    <a:pt x="2692" y="3214"/>
                    <a:pt x="3348" y="3481"/>
                    <a:pt x="4011" y="3481"/>
                  </a:cubicBezTo>
                  <a:cubicBezTo>
                    <a:pt x="4427" y="3481"/>
                    <a:pt x="4846" y="3376"/>
                    <a:pt x="5226" y="3163"/>
                  </a:cubicBezTo>
                  <a:cubicBezTo>
                    <a:pt x="5745" y="2840"/>
                    <a:pt x="6138" y="2286"/>
                    <a:pt x="6067" y="1695"/>
                  </a:cubicBezTo>
                  <a:cubicBezTo>
                    <a:pt x="6031" y="1480"/>
                    <a:pt x="5959" y="1301"/>
                    <a:pt x="5852" y="1123"/>
                  </a:cubicBezTo>
                  <a:cubicBezTo>
                    <a:pt x="5415" y="379"/>
                    <a:pt x="4526" y="0"/>
                    <a:pt x="36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319;p55"/>
            <p:cNvSpPr/>
            <p:nvPr/>
          </p:nvSpPr>
          <p:spPr>
            <a:xfrm>
              <a:off x="2582528" y="1920197"/>
              <a:ext cx="71212" cy="68952"/>
            </a:xfrm>
            <a:custGeom>
              <a:avLst/>
              <a:gdLst/>
              <a:ahLst/>
              <a:cxnLst/>
              <a:rect l="l" t="t" r="r" b="b"/>
              <a:pathLst>
                <a:path w="913" h="884" extrusionOk="0">
                  <a:moveTo>
                    <a:pt x="701" y="0"/>
                  </a:moveTo>
                  <a:cubicBezTo>
                    <a:pt x="547" y="0"/>
                    <a:pt x="396" y="64"/>
                    <a:pt x="287" y="186"/>
                  </a:cubicBezTo>
                  <a:lnTo>
                    <a:pt x="0" y="293"/>
                  </a:lnTo>
                  <a:lnTo>
                    <a:pt x="0" y="884"/>
                  </a:lnTo>
                  <a:lnTo>
                    <a:pt x="108" y="866"/>
                  </a:lnTo>
                  <a:cubicBezTo>
                    <a:pt x="501" y="777"/>
                    <a:pt x="823" y="454"/>
                    <a:pt x="913" y="43"/>
                  </a:cubicBezTo>
                  <a:cubicBezTo>
                    <a:pt x="844" y="14"/>
                    <a:pt x="772" y="0"/>
                    <a:pt x="701"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320;p55"/>
            <p:cNvSpPr/>
            <p:nvPr/>
          </p:nvSpPr>
          <p:spPr>
            <a:xfrm>
              <a:off x="1548192" y="1901166"/>
              <a:ext cx="725923" cy="647712"/>
            </a:xfrm>
            <a:custGeom>
              <a:avLst/>
              <a:gdLst/>
              <a:ahLst/>
              <a:cxnLst/>
              <a:rect l="l" t="t" r="r" b="b"/>
              <a:pathLst>
                <a:path w="9307" h="8304" extrusionOk="0">
                  <a:moveTo>
                    <a:pt x="1" y="0"/>
                  </a:moveTo>
                  <a:lnTo>
                    <a:pt x="752" y="5011"/>
                  </a:lnTo>
                  <a:lnTo>
                    <a:pt x="55" y="8304"/>
                  </a:lnTo>
                  <a:cubicBezTo>
                    <a:pt x="927" y="8146"/>
                    <a:pt x="1799" y="8095"/>
                    <a:pt x="2680" y="8095"/>
                  </a:cubicBezTo>
                  <a:cubicBezTo>
                    <a:pt x="4311" y="8095"/>
                    <a:pt x="5973" y="8271"/>
                    <a:pt x="7718" y="8271"/>
                  </a:cubicBezTo>
                  <a:cubicBezTo>
                    <a:pt x="8240" y="8271"/>
                    <a:pt x="8769" y="8255"/>
                    <a:pt x="9306" y="8214"/>
                  </a:cubicBezTo>
                  <a:cubicBezTo>
                    <a:pt x="8608" y="7499"/>
                    <a:pt x="8429" y="5781"/>
                    <a:pt x="8304" y="5745"/>
                  </a:cubicBezTo>
                  <a:cubicBezTo>
                    <a:pt x="8179" y="5709"/>
                    <a:pt x="9020" y="1038"/>
                    <a:pt x="9020" y="1038"/>
                  </a:cubicBezTo>
                  <a:cubicBezTo>
                    <a:pt x="9020" y="1038"/>
                    <a:pt x="6820" y="171"/>
                    <a:pt x="6558" y="171"/>
                  </a:cubicBezTo>
                  <a:cubicBezTo>
                    <a:pt x="6543" y="171"/>
                    <a:pt x="6534" y="174"/>
                    <a:pt x="6533" y="179"/>
                  </a:cubicBezTo>
                  <a:cubicBezTo>
                    <a:pt x="6448" y="489"/>
                    <a:pt x="5688" y="621"/>
                    <a:pt x="4859" y="621"/>
                  </a:cubicBezTo>
                  <a:cubicBezTo>
                    <a:pt x="3768" y="621"/>
                    <a:pt x="2555" y="392"/>
                    <a:pt x="2596" y="36"/>
                  </a:cubicBezTo>
                  <a:lnTo>
                    <a:pt x="2596" y="36"/>
                  </a:lnTo>
                  <a:cubicBezTo>
                    <a:pt x="2187" y="184"/>
                    <a:pt x="1757" y="260"/>
                    <a:pt x="1328" y="260"/>
                  </a:cubicBezTo>
                  <a:cubicBezTo>
                    <a:pt x="875" y="260"/>
                    <a:pt x="424" y="175"/>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321;p55"/>
            <p:cNvSpPr/>
            <p:nvPr/>
          </p:nvSpPr>
          <p:spPr>
            <a:xfrm>
              <a:off x="1491020" y="1862089"/>
              <a:ext cx="115904" cy="434148"/>
            </a:xfrm>
            <a:custGeom>
              <a:avLst/>
              <a:gdLst/>
              <a:ahLst/>
              <a:cxnLst/>
              <a:rect l="l" t="t" r="r" b="b"/>
              <a:pathLst>
                <a:path w="1486" h="5566" extrusionOk="0">
                  <a:moveTo>
                    <a:pt x="0" y="0"/>
                  </a:moveTo>
                  <a:lnTo>
                    <a:pt x="1110" y="5566"/>
                  </a:lnTo>
                  <a:lnTo>
                    <a:pt x="1485" y="5512"/>
                  </a:lnTo>
                  <a:lnTo>
                    <a:pt x="1432" y="484"/>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322;p55"/>
            <p:cNvSpPr/>
            <p:nvPr/>
          </p:nvSpPr>
          <p:spPr>
            <a:xfrm>
              <a:off x="2177717" y="1949992"/>
              <a:ext cx="111770" cy="400686"/>
            </a:xfrm>
            <a:custGeom>
              <a:avLst/>
              <a:gdLst/>
              <a:ahLst/>
              <a:cxnLst/>
              <a:rect l="l" t="t" r="r" b="b"/>
              <a:pathLst>
                <a:path w="1433" h="5137" extrusionOk="0">
                  <a:moveTo>
                    <a:pt x="482" y="1"/>
                  </a:moveTo>
                  <a:cubicBezTo>
                    <a:pt x="356" y="1"/>
                    <a:pt x="1" y="4832"/>
                    <a:pt x="1" y="4832"/>
                  </a:cubicBezTo>
                  <a:lnTo>
                    <a:pt x="180" y="5137"/>
                  </a:lnTo>
                  <a:lnTo>
                    <a:pt x="1432" y="520"/>
                  </a:lnTo>
                  <a:cubicBezTo>
                    <a:pt x="1432" y="520"/>
                    <a:pt x="591" y="19"/>
                    <a:pt x="484" y="1"/>
                  </a:cubicBezTo>
                  <a:cubicBezTo>
                    <a:pt x="483" y="1"/>
                    <a:pt x="483" y="1"/>
                    <a:pt x="4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323;p55"/>
            <p:cNvSpPr/>
            <p:nvPr/>
          </p:nvSpPr>
          <p:spPr>
            <a:xfrm>
              <a:off x="1683597" y="1261426"/>
              <a:ext cx="455115" cy="560274"/>
            </a:xfrm>
            <a:custGeom>
              <a:avLst/>
              <a:gdLst/>
              <a:ahLst/>
              <a:cxnLst/>
              <a:rect l="l" t="t" r="r" b="b"/>
              <a:pathLst>
                <a:path w="5835" h="7183" extrusionOk="0">
                  <a:moveTo>
                    <a:pt x="2672" y="0"/>
                  </a:moveTo>
                  <a:cubicBezTo>
                    <a:pt x="2315" y="0"/>
                    <a:pt x="1958" y="55"/>
                    <a:pt x="1611" y="168"/>
                  </a:cubicBezTo>
                  <a:cubicBezTo>
                    <a:pt x="842" y="418"/>
                    <a:pt x="251" y="1044"/>
                    <a:pt x="54" y="1832"/>
                  </a:cubicBezTo>
                  <a:cubicBezTo>
                    <a:pt x="1" y="2226"/>
                    <a:pt x="1" y="2619"/>
                    <a:pt x="54" y="3013"/>
                  </a:cubicBezTo>
                  <a:cubicBezTo>
                    <a:pt x="90" y="3603"/>
                    <a:pt x="198" y="4176"/>
                    <a:pt x="377" y="4731"/>
                  </a:cubicBezTo>
                  <a:cubicBezTo>
                    <a:pt x="555" y="5286"/>
                    <a:pt x="913" y="5787"/>
                    <a:pt x="1397" y="6109"/>
                  </a:cubicBezTo>
                  <a:cubicBezTo>
                    <a:pt x="1862" y="6413"/>
                    <a:pt x="2506" y="6574"/>
                    <a:pt x="2667" y="7111"/>
                  </a:cubicBezTo>
                  <a:lnTo>
                    <a:pt x="2703" y="7182"/>
                  </a:lnTo>
                  <a:cubicBezTo>
                    <a:pt x="2900" y="6896"/>
                    <a:pt x="3186" y="6699"/>
                    <a:pt x="3526" y="6592"/>
                  </a:cubicBezTo>
                  <a:cubicBezTo>
                    <a:pt x="3705" y="6520"/>
                    <a:pt x="3902" y="6502"/>
                    <a:pt x="4099" y="6431"/>
                  </a:cubicBezTo>
                  <a:cubicBezTo>
                    <a:pt x="4528" y="6270"/>
                    <a:pt x="4904" y="5966"/>
                    <a:pt x="5155" y="5554"/>
                  </a:cubicBezTo>
                  <a:cubicBezTo>
                    <a:pt x="5387" y="5142"/>
                    <a:pt x="5548" y="4713"/>
                    <a:pt x="5656" y="4248"/>
                  </a:cubicBezTo>
                  <a:cubicBezTo>
                    <a:pt x="5799" y="3657"/>
                    <a:pt x="5835" y="3049"/>
                    <a:pt x="5781" y="2458"/>
                  </a:cubicBezTo>
                  <a:cubicBezTo>
                    <a:pt x="5709" y="1850"/>
                    <a:pt x="5441" y="1295"/>
                    <a:pt x="5011" y="866"/>
                  </a:cubicBezTo>
                  <a:cubicBezTo>
                    <a:pt x="4707" y="579"/>
                    <a:pt x="4331" y="364"/>
                    <a:pt x="3956" y="239"/>
                  </a:cubicBezTo>
                  <a:cubicBezTo>
                    <a:pt x="3542" y="82"/>
                    <a:pt x="3107" y="0"/>
                    <a:pt x="2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324;p55"/>
            <p:cNvSpPr/>
            <p:nvPr/>
          </p:nvSpPr>
          <p:spPr>
            <a:xfrm>
              <a:off x="1534231" y="1326243"/>
              <a:ext cx="236020" cy="248118"/>
            </a:xfrm>
            <a:custGeom>
              <a:avLst/>
              <a:gdLst/>
              <a:ahLst/>
              <a:cxnLst/>
              <a:rect l="l" t="t" r="r" b="b"/>
              <a:pathLst>
                <a:path w="3026" h="3181" extrusionOk="0">
                  <a:moveTo>
                    <a:pt x="1590" y="1"/>
                  </a:moveTo>
                  <a:cubicBezTo>
                    <a:pt x="1501" y="1"/>
                    <a:pt x="1412" y="6"/>
                    <a:pt x="1325" y="17"/>
                  </a:cubicBezTo>
                  <a:cubicBezTo>
                    <a:pt x="949" y="35"/>
                    <a:pt x="609" y="196"/>
                    <a:pt x="359" y="464"/>
                  </a:cubicBezTo>
                  <a:cubicBezTo>
                    <a:pt x="108" y="750"/>
                    <a:pt x="1" y="1126"/>
                    <a:pt x="55" y="1502"/>
                  </a:cubicBezTo>
                  <a:cubicBezTo>
                    <a:pt x="90" y="2146"/>
                    <a:pt x="466" y="2737"/>
                    <a:pt x="1021" y="3059"/>
                  </a:cubicBezTo>
                  <a:cubicBezTo>
                    <a:pt x="1155" y="3137"/>
                    <a:pt x="1309" y="3180"/>
                    <a:pt x="1463" y="3180"/>
                  </a:cubicBezTo>
                  <a:cubicBezTo>
                    <a:pt x="1539" y="3180"/>
                    <a:pt x="1616" y="3169"/>
                    <a:pt x="1689" y="3147"/>
                  </a:cubicBezTo>
                  <a:lnTo>
                    <a:pt x="1689" y="3147"/>
                  </a:lnTo>
                  <a:cubicBezTo>
                    <a:pt x="1986" y="3125"/>
                    <a:pt x="2274" y="2996"/>
                    <a:pt x="2488" y="2772"/>
                  </a:cubicBezTo>
                  <a:cubicBezTo>
                    <a:pt x="2846" y="2343"/>
                    <a:pt x="3025" y="1788"/>
                    <a:pt x="2954" y="1233"/>
                  </a:cubicBezTo>
                  <a:cubicBezTo>
                    <a:pt x="2918" y="911"/>
                    <a:pt x="2810" y="607"/>
                    <a:pt x="2596" y="375"/>
                  </a:cubicBezTo>
                  <a:cubicBezTo>
                    <a:pt x="2350" y="100"/>
                    <a:pt x="1965" y="1"/>
                    <a:pt x="15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325;p55"/>
            <p:cNvSpPr/>
            <p:nvPr/>
          </p:nvSpPr>
          <p:spPr>
            <a:xfrm>
              <a:off x="2026946" y="1327179"/>
              <a:ext cx="240154" cy="257400"/>
            </a:xfrm>
            <a:custGeom>
              <a:avLst/>
              <a:gdLst/>
              <a:ahLst/>
              <a:cxnLst/>
              <a:rect l="l" t="t" r="r" b="b"/>
              <a:pathLst>
                <a:path w="3079" h="3300" extrusionOk="0">
                  <a:moveTo>
                    <a:pt x="1682" y="0"/>
                  </a:moveTo>
                  <a:cubicBezTo>
                    <a:pt x="1426" y="0"/>
                    <a:pt x="1172" y="42"/>
                    <a:pt x="931" y="148"/>
                  </a:cubicBezTo>
                  <a:cubicBezTo>
                    <a:pt x="770" y="201"/>
                    <a:pt x="609" y="291"/>
                    <a:pt x="466" y="416"/>
                  </a:cubicBezTo>
                  <a:cubicBezTo>
                    <a:pt x="162" y="667"/>
                    <a:pt x="1" y="1043"/>
                    <a:pt x="19" y="1436"/>
                  </a:cubicBezTo>
                  <a:cubicBezTo>
                    <a:pt x="19" y="1812"/>
                    <a:pt x="126" y="2206"/>
                    <a:pt x="341" y="2528"/>
                  </a:cubicBezTo>
                  <a:cubicBezTo>
                    <a:pt x="527" y="2838"/>
                    <a:pt x="834" y="3121"/>
                    <a:pt x="1169" y="3121"/>
                  </a:cubicBezTo>
                  <a:cubicBezTo>
                    <a:pt x="1221" y="3121"/>
                    <a:pt x="1273" y="3115"/>
                    <a:pt x="1325" y="3100"/>
                  </a:cubicBezTo>
                  <a:lnTo>
                    <a:pt x="1325" y="3100"/>
                  </a:lnTo>
                  <a:lnTo>
                    <a:pt x="1075" y="3190"/>
                  </a:lnTo>
                  <a:cubicBezTo>
                    <a:pt x="1221" y="3263"/>
                    <a:pt x="1373" y="3300"/>
                    <a:pt x="1524" y="3300"/>
                  </a:cubicBezTo>
                  <a:cubicBezTo>
                    <a:pt x="1632" y="3300"/>
                    <a:pt x="1740" y="3281"/>
                    <a:pt x="1844" y="3244"/>
                  </a:cubicBezTo>
                  <a:cubicBezTo>
                    <a:pt x="2077" y="3208"/>
                    <a:pt x="2291" y="3136"/>
                    <a:pt x="2506" y="3011"/>
                  </a:cubicBezTo>
                  <a:cubicBezTo>
                    <a:pt x="2882" y="2760"/>
                    <a:pt x="3061" y="2277"/>
                    <a:pt x="3061" y="1830"/>
                  </a:cubicBezTo>
                  <a:cubicBezTo>
                    <a:pt x="3079" y="1418"/>
                    <a:pt x="2972" y="1025"/>
                    <a:pt x="2775" y="685"/>
                  </a:cubicBezTo>
                  <a:cubicBezTo>
                    <a:pt x="2578" y="327"/>
                    <a:pt x="2238" y="94"/>
                    <a:pt x="1826" y="5"/>
                  </a:cubicBezTo>
                  <a:cubicBezTo>
                    <a:pt x="1778" y="2"/>
                    <a:pt x="1730" y="0"/>
                    <a:pt x="1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326;p55"/>
            <p:cNvSpPr/>
            <p:nvPr/>
          </p:nvSpPr>
          <p:spPr>
            <a:xfrm>
              <a:off x="1429557" y="3094535"/>
              <a:ext cx="484442" cy="312780"/>
            </a:xfrm>
            <a:custGeom>
              <a:avLst/>
              <a:gdLst/>
              <a:ahLst/>
              <a:cxnLst/>
              <a:rect l="l" t="t" r="r" b="b"/>
              <a:pathLst>
                <a:path w="6211" h="4010" extrusionOk="0">
                  <a:moveTo>
                    <a:pt x="37" y="1"/>
                  </a:moveTo>
                  <a:lnTo>
                    <a:pt x="1" y="1164"/>
                  </a:lnTo>
                  <a:cubicBezTo>
                    <a:pt x="72" y="1737"/>
                    <a:pt x="198" y="2291"/>
                    <a:pt x="377" y="2846"/>
                  </a:cubicBezTo>
                  <a:lnTo>
                    <a:pt x="5602" y="4009"/>
                  </a:lnTo>
                  <a:cubicBezTo>
                    <a:pt x="5674" y="3347"/>
                    <a:pt x="5799" y="2667"/>
                    <a:pt x="5960" y="1933"/>
                  </a:cubicBezTo>
                  <a:cubicBezTo>
                    <a:pt x="6031" y="1611"/>
                    <a:pt x="6121" y="1271"/>
                    <a:pt x="6210" y="931"/>
                  </a:cubicBezTo>
                  <a:lnTo>
                    <a:pt x="5996" y="752"/>
                  </a:lnTo>
                  <a:lnTo>
                    <a:pt x="37"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327;p55"/>
            <p:cNvSpPr/>
            <p:nvPr/>
          </p:nvSpPr>
          <p:spPr>
            <a:xfrm>
              <a:off x="2018600" y="3114112"/>
              <a:ext cx="441154" cy="314106"/>
            </a:xfrm>
            <a:custGeom>
              <a:avLst/>
              <a:gdLst/>
              <a:ahLst/>
              <a:cxnLst/>
              <a:rect l="l" t="t" r="r" b="b"/>
              <a:pathLst>
                <a:path w="5656" h="4027" extrusionOk="0">
                  <a:moveTo>
                    <a:pt x="5119" y="0"/>
                  </a:moveTo>
                  <a:cubicBezTo>
                    <a:pt x="4671" y="72"/>
                    <a:pt x="1146" y="1360"/>
                    <a:pt x="1" y="1790"/>
                  </a:cubicBezTo>
                  <a:cubicBezTo>
                    <a:pt x="323" y="2541"/>
                    <a:pt x="681" y="3293"/>
                    <a:pt x="1074" y="4027"/>
                  </a:cubicBezTo>
                  <a:cubicBezTo>
                    <a:pt x="1647" y="3740"/>
                    <a:pt x="4367" y="2685"/>
                    <a:pt x="5655" y="2184"/>
                  </a:cubicBezTo>
                  <a:cubicBezTo>
                    <a:pt x="5476" y="1450"/>
                    <a:pt x="5298" y="716"/>
                    <a:pt x="511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328;p55"/>
            <p:cNvSpPr/>
            <p:nvPr/>
          </p:nvSpPr>
          <p:spPr>
            <a:xfrm>
              <a:off x="1344461" y="2582010"/>
              <a:ext cx="1219959" cy="756912"/>
            </a:xfrm>
            <a:custGeom>
              <a:avLst/>
              <a:gdLst/>
              <a:ahLst/>
              <a:cxnLst/>
              <a:rect l="l" t="t" r="r" b="b"/>
              <a:pathLst>
                <a:path w="15641" h="9704" extrusionOk="0">
                  <a:moveTo>
                    <a:pt x="6602" y="0"/>
                  </a:moveTo>
                  <a:cubicBezTo>
                    <a:pt x="4089" y="0"/>
                    <a:pt x="2702" y="452"/>
                    <a:pt x="2702" y="452"/>
                  </a:cubicBezTo>
                  <a:cubicBezTo>
                    <a:pt x="2702" y="452"/>
                    <a:pt x="1199" y="3029"/>
                    <a:pt x="609" y="5015"/>
                  </a:cubicBezTo>
                  <a:cubicBezTo>
                    <a:pt x="18" y="7001"/>
                    <a:pt x="0" y="8469"/>
                    <a:pt x="90" y="8469"/>
                  </a:cubicBezTo>
                  <a:cubicBezTo>
                    <a:pt x="161" y="8469"/>
                    <a:pt x="7284" y="9686"/>
                    <a:pt x="7284" y="9686"/>
                  </a:cubicBezTo>
                  <a:lnTo>
                    <a:pt x="7284" y="9596"/>
                  </a:lnTo>
                  <a:lnTo>
                    <a:pt x="7409" y="6608"/>
                  </a:lnTo>
                  <a:lnTo>
                    <a:pt x="8697" y="9167"/>
                  </a:lnTo>
                  <a:lnTo>
                    <a:pt x="8966" y="9703"/>
                  </a:lnTo>
                  <a:cubicBezTo>
                    <a:pt x="9449" y="9453"/>
                    <a:pt x="9968" y="9274"/>
                    <a:pt x="10487" y="9167"/>
                  </a:cubicBezTo>
                  <a:lnTo>
                    <a:pt x="15641" y="7860"/>
                  </a:lnTo>
                  <a:cubicBezTo>
                    <a:pt x="15605" y="6769"/>
                    <a:pt x="13260" y="2510"/>
                    <a:pt x="12849" y="1901"/>
                  </a:cubicBezTo>
                  <a:cubicBezTo>
                    <a:pt x="12437" y="1293"/>
                    <a:pt x="11435" y="398"/>
                    <a:pt x="11435" y="398"/>
                  </a:cubicBezTo>
                  <a:cubicBezTo>
                    <a:pt x="9968" y="147"/>
                    <a:pt x="8500" y="4"/>
                    <a:pt x="7015" y="4"/>
                  </a:cubicBezTo>
                  <a:cubicBezTo>
                    <a:pt x="6874" y="2"/>
                    <a:pt x="6736" y="0"/>
                    <a:pt x="66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329;p55"/>
            <p:cNvSpPr/>
            <p:nvPr/>
          </p:nvSpPr>
          <p:spPr>
            <a:xfrm>
              <a:off x="1537039" y="3040092"/>
              <a:ext cx="756576" cy="290472"/>
            </a:xfrm>
            <a:custGeom>
              <a:avLst/>
              <a:gdLst/>
              <a:ahLst/>
              <a:cxnLst/>
              <a:rect l="l" t="t" r="r" b="b"/>
              <a:pathLst>
                <a:path w="9700" h="3724" extrusionOk="0">
                  <a:moveTo>
                    <a:pt x="1" y="1"/>
                  </a:moveTo>
                  <a:lnTo>
                    <a:pt x="1" y="1"/>
                  </a:lnTo>
                  <a:cubicBezTo>
                    <a:pt x="215" y="824"/>
                    <a:pt x="985" y="1397"/>
                    <a:pt x="1790" y="1665"/>
                  </a:cubicBezTo>
                  <a:cubicBezTo>
                    <a:pt x="2578" y="1951"/>
                    <a:pt x="3437" y="2023"/>
                    <a:pt x="4260" y="2238"/>
                  </a:cubicBezTo>
                  <a:cubicBezTo>
                    <a:pt x="4349" y="2256"/>
                    <a:pt x="4421" y="2309"/>
                    <a:pt x="4475" y="2381"/>
                  </a:cubicBezTo>
                  <a:cubicBezTo>
                    <a:pt x="4510" y="2453"/>
                    <a:pt x="4528" y="2524"/>
                    <a:pt x="4510" y="2596"/>
                  </a:cubicBezTo>
                  <a:cubicBezTo>
                    <a:pt x="4457" y="2846"/>
                    <a:pt x="4439" y="3097"/>
                    <a:pt x="4475" y="3347"/>
                  </a:cubicBezTo>
                  <a:cubicBezTo>
                    <a:pt x="4528" y="3526"/>
                    <a:pt x="4653" y="3669"/>
                    <a:pt x="4815" y="3723"/>
                  </a:cubicBezTo>
                  <a:lnTo>
                    <a:pt x="4940" y="735"/>
                  </a:lnTo>
                  <a:lnTo>
                    <a:pt x="6246" y="3294"/>
                  </a:lnTo>
                  <a:cubicBezTo>
                    <a:pt x="6273" y="3303"/>
                    <a:pt x="6300" y="3307"/>
                    <a:pt x="6329" y="3307"/>
                  </a:cubicBezTo>
                  <a:cubicBezTo>
                    <a:pt x="6358" y="3307"/>
                    <a:pt x="6389" y="3303"/>
                    <a:pt x="6425" y="3294"/>
                  </a:cubicBezTo>
                  <a:cubicBezTo>
                    <a:pt x="6497" y="3258"/>
                    <a:pt x="6568" y="3204"/>
                    <a:pt x="6604" y="3133"/>
                  </a:cubicBezTo>
                  <a:cubicBezTo>
                    <a:pt x="7517" y="2005"/>
                    <a:pt x="8555" y="985"/>
                    <a:pt x="9700" y="90"/>
                  </a:cubicBezTo>
                  <a:lnTo>
                    <a:pt x="9700" y="90"/>
                  </a:lnTo>
                  <a:cubicBezTo>
                    <a:pt x="8773" y="339"/>
                    <a:pt x="7804" y="580"/>
                    <a:pt x="6864" y="580"/>
                  </a:cubicBezTo>
                  <a:cubicBezTo>
                    <a:pt x="6315" y="580"/>
                    <a:pt x="5776" y="498"/>
                    <a:pt x="5262" y="287"/>
                  </a:cubicBezTo>
                  <a:cubicBezTo>
                    <a:pt x="5168" y="232"/>
                    <a:pt x="5064" y="205"/>
                    <a:pt x="4960" y="205"/>
                  </a:cubicBezTo>
                  <a:cubicBezTo>
                    <a:pt x="4826" y="205"/>
                    <a:pt x="4693" y="250"/>
                    <a:pt x="4582" y="341"/>
                  </a:cubicBezTo>
                  <a:cubicBezTo>
                    <a:pt x="4112" y="576"/>
                    <a:pt x="3595" y="657"/>
                    <a:pt x="3064" y="657"/>
                  </a:cubicBezTo>
                  <a:cubicBezTo>
                    <a:pt x="2462" y="657"/>
                    <a:pt x="1843" y="553"/>
                    <a:pt x="1253" y="448"/>
                  </a:cubicBezTo>
                  <a:cubicBezTo>
                    <a:pt x="860" y="412"/>
                    <a:pt x="484" y="269"/>
                    <a:pt x="144" y="55"/>
                  </a:cubicBezTo>
                  <a:lnTo>
                    <a:pt x="1"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330;p55"/>
            <p:cNvSpPr/>
            <p:nvPr/>
          </p:nvSpPr>
          <p:spPr>
            <a:xfrm>
              <a:off x="1890215" y="2606033"/>
              <a:ext cx="31433" cy="444288"/>
            </a:xfrm>
            <a:custGeom>
              <a:avLst/>
              <a:gdLst/>
              <a:ahLst/>
              <a:cxnLst/>
              <a:rect l="l" t="t" r="r" b="b"/>
              <a:pathLst>
                <a:path w="403" h="5696" extrusionOk="0">
                  <a:moveTo>
                    <a:pt x="291" y="1"/>
                  </a:moveTo>
                  <a:cubicBezTo>
                    <a:pt x="233" y="1"/>
                    <a:pt x="170" y="36"/>
                    <a:pt x="161" y="108"/>
                  </a:cubicBezTo>
                  <a:cubicBezTo>
                    <a:pt x="0" y="1933"/>
                    <a:pt x="0" y="3776"/>
                    <a:pt x="161" y="5602"/>
                  </a:cubicBezTo>
                  <a:cubicBezTo>
                    <a:pt x="170" y="5664"/>
                    <a:pt x="233" y="5696"/>
                    <a:pt x="291" y="5696"/>
                  </a:cubicBezTo>
                  <a:cubicBezTo>
                    <a:pt x="349" y="5696"/>
                    <a:pt x="403" y="5664"/>
                    <a:pt x="394" y="5602"/>
                  </a:cubicBezTo>
                  <a:cubicBezTo>
                    <a:pt x="233" y="3776"/>
                    <a:pt x="233" y="1933"/>
                    <a:pt x="394" y="108"/>
                  </a:cubicBezTo>
                  <a:cubicBezTo>
                    <a:pt x="403" y="36"/>
                    <a:pt x="349" y="1"/>
                    <a:pt x="291"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331;p55"/>
            <p:cNvSpPr/>
            <p:nvPr/>
          </p:nvSpPr>
          <p:spPr>
            <a:xfrm>
              <a:off x="1527289" y="2647762"/>
              <a:ext cx="749556" cy="35178"/>
            </a:xfrm>
            <a:custGeom>
              <a:avLst/>
              <a:gdLst/>
              <a:ahLst/>
              <a:cxnLst/>
              <a:rect l="l" t="t" r="r" b="b"/>
              <a:pathLst>
                <a:path w="9610" h="451" extrusionOk="0">
                  <a:moveTo>
                    <a:pt x="4285" y="0"/>
                  </a:moveTo>
                  <a:cubicBezTo>
                    <a:pt x="3589" y="0"/>
                    <a:pt x="2895" y="12"/>
                    <a:pt x="2202" y="38"/>
                  </a:cubicBezTo>
                  <a:cubicBezTo>
                    <a:pt x="1522" y="56"/>
                    <a:pt x="824" y="92"/>
                    <a:pt x="144" y="146"/>
                  </a:cubicBezTo>
                  <a:cubicBezTo>
                    <a:pt x="6" y="146"/>
                    <a:pt x="1" y="361"/>
                    <a:pt x="128" y="361"/>
                  </a:cubicBezTo>
                  <a:cubicBezTo>
                    <a:pt x="133" y="361"/>
                    <a:pt x="138" y="361"/>
                    <a:pt x="144" y="360"/>
                  </a:cubicBezTo>
                  <a:cubicBezTo>
                    <a:pt x="1503" y="270"/>
                    <a:pt x="2867" y="224"/>
                    <a:pt x="4234" y="224"/>
                  </a:cubicBezTo>
                  <a:cubicBezTo>
                    <a:pt x="5297" y="224"/>
                    <a:pt x="6362" y="252"/>
                    <a:pt x="7427" y="307"/>
                  </a:cubicBezTo>
                  <a:cubicBezTo>
                    <a:pt x="8107" y="342"/>
                    <a:pt x="8787" y="396"/>
                    <a:pt x="9467" y="450"/>
                  </a:cubicBezTo>
                  <a:cubicBezTo>
                    <a:pt x="9472" y="450"/>
                    <a:pt x="9477" y="451"/>
                    <a:pt x="9482" y="451"/>
                  </a:cubicBezTo>
                  <a:cubicBezTo>
                    <a:pt x="9610" y="451"/>
                    <a:pt x="9605" y="234"/>
                    <a:pt x="9467" y="217"/>
                  </a:cubicBezTo>
                  <a:cubicBezTo>
                    <a:pt x="7744" y="77"/>
                    <a:pt x="6013" y="0"/>
                    <a:pt x="4285"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332;p55"/>
            <p:cNvSpPr/>
            <p:nvPr/>
          </p:nvSpPr>
          <p:spPr>
            <a:xfrm>
              <a:off x="1542655" y="2738630"/>
              <a:ext cx="220577" cy="231582"/>
            </a:xfrm>
            <a:custGeom>
              <a:avLst/>
              <a:gdLst/>
              <a:ahLst/>
              <a:cxnLst/>
              <a:rect l="l" t="t" r="r" b="b"/>
              <a:pathLst>
                <a:path w="2828" h="2969" extrusionOk="0">
                  <a:moveTo>
                    <a:pt x="143" y="1"/>
                  </a:moveTo>
                  <a:cubicBezTo>
                    <a:pt x="0" y="1"/>
                    <a:pt x="0" y="233"/>
                    <a:pt x="143" y="233"/>
                  </a:cubicBezTo>
                  <a:lnTo>
                    <a:pt x="2599" y="318"/>
                  </a:lnTo>
                  <a:lnTo>
                    <a:pt x="2599" y="318"/>
                  </a:lnTo>
                  <a:cubicBezTo>
                    <a:pt x="2518" y="938"/>
                    <a:pt x="2436" y="1557"/>
                    <a:pt x="2355" y="2176"/>
                  </a:cubicBezTo>
                  <a:lnTo>
                    <a:pt x="2355" y="2176"/>
                  </a:lnTo>
                  <a:lnTo>
                    <a:pt x="1468" y="2756"/>
                  </a:lnTo>
                  <a:cubicBezTo>
                    <a:pt x="1361" y="2817"/>
                    <a:pt x="1436" y="2969"/>
                    <a:pt x="1527" y="2969"/>
                  </a:cubicBezTo>
                  <a:cubicBezTo>
                    <a:pt x="1542" y="2969"/>
                    <a:pt x="1559" y="2964"/>
                    <a:pt x="1575" y="2953"/>
                  </a:cubicBezTo>
                  <a:lnTo>
                    <a:pt x="2291" y="2488"/>
                  </a:lnTo>
                  <a:cubicBezTo>
                    <a:pt x="2380" y="2434"/>
                    <a:pt x="2524" y="2381"/>
                    <a:pt x="2559" y="2273"/>
                  </a:cubicBezTo>
                  <a:cubicBezTo>
                    <a:pt x="2595" y="2148"/>
                    <a:pt x="2613" y="2023"/>
                    <a:pt x="2613" y="1897"/>
                  </a:cubicBezTo>
                  <a:lnTo>
                    <a:pt x="2828" y="215"/>
                  </a:lnTo>
                  <a:cubicBezTo>
                    <a:pt x="2828" y="144"/>
                    <a:pt x="2774" y="108"/>
                    <a:pt x="2720" y="108"/>
                  </a:cubicBezTo>
                  <a:lnTo>
                    <a:pt x="143" y="1"/>
                  </a:ln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333;p55"/>
            <p:cNvSpPr/>
            <p:nvPr/>
          </p:nvSpPr>
          <p:spPr>
            <a:xfrm>
              <a:off x="1529395" y="2742842"/>
              <a:ext cx="33539" cy="162006"/>
            </a:xfrm>
            <a:custGeom>
              <a:avLst/>
              <a:gdLst/>
              <a:ahLst/>
              <a:cxnLst/>
              <a:rect l="l" t="t" r="r" b="b"/>
              <a:pathLst>
                <a:path w="430" h="2077" extrusionOk="0">
                  <a:moveTo>
                    <a:pt x="318" y="0"/>
                  </a:moveTo>
                  <a:cubicBezTo>
                    <a:pt x="260" y="0"/>
                    <a:pt x="197" y="36"/>
                    <a:pt x="188" y="108"/>
                  </a:cubicBezTo>
                  <a:lnTo>
                    <a:pt x="9" y="1969"/>
                  </a:lnTo>
                  <a:cubicBezTo>
                    <a:pt x="0" y="2040"/>
                    <a:pt x="54" y="2076"/>
                    <a:pt x="112" y="2076"/>
                  </a:cubicBezTo>
                  <a:cubicBezTo>
                    <a:pt x="170" y="2076"/>
                    <a:pt x="233" y="2040"/>
                    <a:pt x="242" y="1969"/>
                  </a:cubicBezTo>
                  <a:lnTo>
                    <a:pt x="421" y="108"/>
                  </a:lnTo>
                  <a:cubicBezTo>
                    <a:pt x="430" y="36"/>
                    <a:pt x="376" y="0"/>
                    <a:pt x="318"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334;p55"/>
            <p:cNvSpPr/>
            <p:nvPr/>
          </p:nvSpPr>
          <p:spPr>
            <a:xfrm>
              <a:off x="1530175" y="2890414"/>
              <a:ext cx="130022" cy="82212"/>
            </a:xfrm>
            <a:custGeom>
              <a:avLst/>
              <a:gdLst/>
              <a:ahLst/>
              <a:cxnLst/>
              <a:rect l="l" t="t" r="r" b="b"/>
              <a:pathLst>
                <a:path w="1667" h="1054" extrusionOk="0">
                  <a:moveTo>
                    <a:pt x="150" y="0"/>
                  </a:moveTo>
                  <a:cubicBezTo>
                    <a:pt x="57" y="0"/>
                    <a:pt x="0" y="146"/>
                    <a:pt x="89" y="220"/>
                  </a:cubicBezTo>
                  <a:cubicBezTo>
                    <a:pt x="536" y="506"/>
                    <a:pt x="983" y="793"/>
                    <a:pt x="1467" y="1043"/>
                  </a:cubicBezTo>
                  <a:cubicBezTo>
                    <a:pt x="1484" y="1050"/>
                    <a:pt x="1501" y="1054"/>
                    <a:pt x="1516" y="1054"/>
                  </a:cubicBezTo>
                  <a:cubicBezTo>
                    <a:pt x="1613" y="1054"/>
                    <a:pt x="1666" y="926"/>
                    <a:pt x="1574" y="864"/>
                  </a:cubicBezTo>
                  <a:cubicBezTo>
                    <a:pt x="1109" y="596"/>
                    <a:pt x="643" y="309"/>
                    <a:pt x="214" y="23"/>
                  </a:cubicBezTo>
                  <a:cubicBezTo>
                    <a:pt x="192" y="7"/>
                    <a:pt x="170" y="0"/>
                    <a:pt x="150"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335;p55"/>
            <p:cNvSpPr/>
            <p:nvPr/>
          </p:nvSpPr>
          <p:spPr>
            <a:xfrm>
              <a:off x="2029754" y="2760937"/>
              <a:ext cx="32213" cy="176982"/>
            </a:xfrm>
            <a:custGeom>
              <a:avLst/>
              <a:gdLst/>
              <a:ahLst/>
              <a:cxnLst/>
              <a:rect l="l" t="t" r="r" b="b"/>
              <a:pathLst>
                <a:path w="413" h="2269" extrusionOk="0">
                  <a:moveTo>
                    <a:pt x="126" y="1"/>
                  </a:moveTo>
                  <a:cubicBezTo>
                    <a:pt x="72" y="1"/>
                    <a:pt x="19" y="37"/>
                    <a:pt x="19" y="108"/>
                  </a:cubicBezTo>
                  <a:lnTo>
                    <a:pt x="1" y="108"/>
                  </a:lnTo>
                  <a:cubicBezTo>
                    <a:pt x="19" y="806"/>
                    <a:pt x="72" y="1486"/>
                    <a:pt x="180" y="2184"/>
                  </a:cubicBezTo>
                  <a:cubicBezTo>
                    <a:pt x="187" y="2243"/>
                    <a:pt x="227" y="2268"/>
                    <a:pt x="272" y="2268"/>
                  </a:cubicBezTo>
                  <a:cubicBezTo>
                    <a:pt x="337" y="2268"/>
                    <a:pt x="412" y="2215"/>
                    <a:pt x="412" y="2130"/>
                  </a:cubicBezTo>
                  <a:cubicBezTo>
                    <a:pt x="305" y="1450"/>
                    <a:pt x="251" y="788"/>
                    <a:pt x="233" y="108"/>
                  </a:cubicBezTo>
                  <a:cubicBezTo>
                    <a:pt x="233" y="37"/>
                    <a:pt x="180" y="1"/>
                    <a:pt x="126"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336;p55"/>
            <p:cNvSpPr/>
            <p:nvPr/>
          </p:nvSpPr>
          <p:spPr>
            <a:xfrm>
              <a:off x="2041766" y="2921145"/>
              <a:ext cx="133532" cy="56940"/>
            </a:xfrm>
            <a:custGeom>
              <a:avLst/>
              <a:gdLst/>
              <a:ahLst/>
              <a:cxnLst/>
              <a:rect l="l" t="t" r="r" b="b"/>
              <a:pathLst>
                <a:path w="1712" h="730" extrusionOk="0">
                  <a:moveTo>
                    <a:pt x="156" y="1"/>
                  </a:moveTo>
                  <a:cubicBezTo>
                    <a:pt x="37" y="1"/>
                    <a:pt x="1" y="188"/>
                    <a:pt x="133" y="237"/>
                  </a:cubicBezTo>
                  <a:lnTo>
                    <a:pt x="1529" y="721"/>
                  </a:lnTo>
                  <a:cubicBezTo>
                    <a:pt x="1545" y="726"/>
                    <a:pt x="1559" y="729"/>
                    <a:pt x="1573" y="729"/>
                  </a:cubicBezTo>
                  <a:cubicBezTo>
                    <a:pt x="1682" y="729"/>
                    <a:pt x="1712" y="554"/>
                    <a:pt x="1600" y="506"/>
                  </a:cubicBezTo>
                  <a:lnTo>
                    <a:pt x="187" y="5"/>
                  </a:lnTo>
                  <a:cubicBezTo>
                    <a:pt x="176" y="2"/>
                    <a:pt x="165" y="1"/>
                    <a:pt x="156"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337;p55"/>
            <p:cNvSpPr/>
            <p:nvPr/>
          </p:nvSpPr>
          <p:spPr>
            <a:xfrm>
              <a:off x="2155565" y="2895172"/>
              <a:ext cx="129632" cy="83538"/>
            </a:xfrm>
            <a:custGeom>
              <a:avLst/>
              <a:gdLst/>
              <a:ahLst/>
              <a:cxnLst/>
              <a:rect l="l" t="t" r="r" b="b"/>
              <a:pathLst>
                <a:path w="1662" h="1071" extrusionOk="0">
                  <a:moveTo>
                    <a:pt x="1502" y="0"/>
                  </a:moveTo>
                  <a:cubicBezTo>
                    <a:pt x="1485" y="0"/>
                    <a:pt x="1467" y="5"/>
                    <a:pt x="1448" y="16"/>
                  </a:cubicBezTo>
                  <a:cubicBezTo>
                    <a:pt x="983" y="284"/>
                    <a:pt x="535" y="570"/>
                    <a:pt x="106" y="857"/>
                  </a:cubicBezTo>
                  <a:cubicBezTo>
                    <a:pt x="0" y="932"/>
                    <a:pt x="72" y="1070"/>
                    <a:pt x="161" y="1070"/>
                  </a:cubicBezTo>
                  <a:cubicBezTo>
                    <a:pt x="178" y="1070"/>
                    <a:pt x="196" y="1065"/>
                    <a:pt x="213" y="1054"/>
                  </a:cubicBezTo>
                  <a:cubicBezTo>
                    <a:pt x="660" y="749"/>
                    <a:pt x="1108" y="481"/>
                    <a:pt x="1555" y="213"/>
                  </a:cubicBezTo>
                  <a:cubicBezTo>
                    <a:pt x="1662" y="152"/>
                    <a:pt x="1600" y="0"/>
                    <a:pt x="1502"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338;p55"/>
            <p:cNvSpPr/>
            <p:nvPr/>
          </p:nvSpPr>
          <p:spPr>
            <a:xfrm>
              <a:off x="2219290" y="2752046"/>
              <a:ext cx="54286" cy="164892"/>
            </a:xfrm>
            <a:custGeom>
              <a:avLst/>
              <a:gdLst/>
              <a:ahLst/>
              <a:cxnLst/>
              <a:rect l="l" t="t" r="r" b="b"/>
              <a:pathLst>
                <a:path w="696" h="2114" extrusionOk="0">
                  <a:moveTo>
                    <a:pt x="139" y="0"/>
                  </a:moveTo>
                  <a:cubicBezTo>
                    <a:pt x="72" y="0"/>
                    <a:pt x="1" y="56"/>
                    <a:pt x="22" y="133"/>
                  </a:cubicBezTo>
                  <a:cubicBezTo>
                    <a:pt x="219" y="759"/>
                    <a:pt x="380" y="1385"/>
                    <a:pt x="470" y="2030"/>
                  </a:cubicBezTo>
                  <a:cubicBezTo>
                    <a:pt x="477" y="2088"/>
                    <a:pt x="517" y="2114"/>
                    <a:pt x="561" y="2114"/>
                  </a:cubicBezTo>
                  <a:cubicBezTo>
                    <a:pt x="624" y="2114"/>
                    <a:pt x="695" y="2061"/>
                    <a:pt x="684" y="1976"/>
                  </a:cubicBezTo>
                  <a:cubicBezTo>
                    <a:pt x="595" y="1332"/>
                    <a:pt x="452" y="688"/>
                    <a:pt x="237" y="79"/>
                  </a:cubicBezTo>
                  <a:cubicBezTo>
                    <a:pt x="223" y="23"/>
                    <a:pt x="182" y="0"/>
                    <a:pt x="139"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339;p55"/>
            <p:cNvSpPr/>
            <p:nvPr/>
          </p:nvSpPr>
          <p:spPr>
            <a:xfrm>
              <a:off x="2033966" y="2742296"/>
              <a:ext cx="198270" cy="29952"/>
            </a:xfrm>
            <a:custGeom>
              <a:avLst/>
              <a:gdLst/>
              <a:ahLst/>
              <a:cxnLst/>
              <a:rect l="l" t="t" r="r" b="b"/>
              <a:pathLst>
                <a:path w="2542" h="384" extrusionOk="0">
                  <a:moveTo>
                    <a:pt x="2093" y="0"/>
                  </a:moveTo>
                  <a:cubicBezTo>
                    <a:pt x="1813" y="0"/>
                    <a:pt x="1528" y="17"/>
                    <a:pt x="1253" y="43"/>
                  </a:cubicBezTo>
                  <a:cubicBezTo>
                    <a:pt x="955" y="118"/>
                    <a:pt x="644" y="155"/>
                    <a:pt x="331" y="155"/>
                  </a:cubicBezTo>
                  <a:cubicBezTo>
                    <a:pt x="269" y="155"/>
                    <a:pt x="206" y="153"/>
                    <a:pt x="144" y="150"/>
                  </a:cubicBezTo>
                  <a:cubicBezTo>
                    <a:pt x="138" y="150"/>
                    <a:pt x="133" y="149"/>
                    <a:pt x="128" y="149"/>
                  </a:cubicBezTo>
                  <a:cubicBezTo>
                    <a:pt x="1" y="149"/>
                    <a:pt x="6" y="366"/>
                    <a:pt x="144" y="383"/>
                  </a:cubicBezTo>
                  <a:cubicBezTo>
                    <a:pt x="519" y="383"/>
                    <a:pt x="895" y="347"/>
                    <a:pt x="1253" y="276"/>
                  </a:cubicBezTo>
                  <a:cubicBezTo>
                    <a:pt x="1491" y="242"/>
                    <a:pt x="1737" y="229"/>
                    <a:pt x="1980" y="229"/>
                  </a:cubicBezTo>
                  <a:cubicBezTo>
                    <a:pt x="2121" y="229"/>
                    <a:pt x="2261" y="233"/>
                    <a:pt x="2398" y="240"/>
                  </a:cubicBezTo>
                  <a:cubicBezTo>
                    <a:pt x="2542" y="240"/>
                    <a:pt x="2542" y="7"/>
                    <a:pt x="2398" y="7"/>
                  </a:cubicBezTo>
                  <a:cubicBezTo>
                    <a:pt x="2298" y="2"/>
                    <a:pt x="2196" y="0"/>
                    <a:pt x="2093"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340;p55"/>
            <p:cNvSpPr/>
            <p:nvPr/>
          </p:nvSpPr>
          <p:spPr>
            <a:xfrm>
              <a:off x="1542655" y="2779111"/>
              <a:ext cx="196866" cy="22386"/>
            </a:xfrm>
            <a:custGeom>
              <a:avLst/>
              <a:gdLst/>
              <a:ahLst/>
              <a:cxnLst/>
              <a:rect l="l" t="t" r="r" b="b"/>
              <a:pathLst>
                <a:path w="2524" h="287" extrusionOk="0">
                  <a:moveTo>
                    <a:pt x="143" y="1"/>
                  </a:moveTo>
                  <a:cubicBezTo>
                    <a:pt x="0" y="1"/>
                    <a:pt x="0" y="233"/>
                    <a:pt x="143" y="233"/>
                  </a:cubicBezTo>
                  <a:cubicBezTo>
                    <a:pt x="877" y="251"/>
                    <a:pt x="1629" y="269"/>
                    <a:pt x="2380" y="287"/>
                  </a:cubicBezTo>
                  <a:cubicBezTo>
                    <a:pt x="2524" y="287"/>
                    <a:pt x="2524" y="54"/>
                    <a:pt x="2380" y="54"/>
                  </a:cubicBezTo>
                  <a:cubicBezTo>
                    <a:pt x="1629" y="54"/>
                    <a:pt x="877" y="36"/>
                    <a:pt x="143"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341;p55"/>
            <p:cNvSpPr/>
            <p:nvPr/>
          </p:nvSpPr>
          <p:spPr>
            <a:xfrm>
              <a:off x="2033966" y="2773651"/>
              <a:ext cx="204431" cy="33852"/>
            </a:xfrm>
            <a:custGeom>
              <a:avLst/>
              <a:gdLst/>
              <a:ahLst/>
              <a:cxnLst/>
              <a:rect l="l" t="t" r="r" b="b"/>
              <a:pathLst>
                <a:path w="2621" h="434" extrusionOk="0">
                  <a:moveTo>
                    <a:pt x="2084" y="1"/>
                  </a:moveTo>
                  <a:cubicBezTo>
                    <a:pt x="1484" y="1"/>
                    <a:pt x="905" y="201"/>
                    <a:pt x="310" y="201"/>
                  </a:cubicBezTo>
                  <a:cubicBezTo>
                    <a:pt x="255" y="201"/>
                    <a:pt x="199" y="200"/>
                    <a:pt x="144" y="196"/>
                  </a:cubicBezTo>
                  <a:cubicBezTo>
                    <a:pt x="0" y="196"/>
                    <a:pt x="0" y="411"/>
                    <a:pt x="144" y="411"/>
                  </a:cubicBezTo>
                  <a:lnTo>
                    <a:pt x="144" y="428"/>
                  </a:lnTo>
                  <a:cubicBezTo>
                    <a:pt x="198" y="432"/>
                    <a:pt x="252" y="434"/>
                    <a:pt x="306" y="434"/>
                  </a:cubicBezTo>
                  <a:cubicBezTo>
                    <a:pt x="904" y="434"/>
                    <a:pt x="1491" y="223"/>
                    <a:pt x="2077" y="223"/>
                  </a:cubicBezTo>
                  <a:cubicBezTo>
                    <a:pt x="2190" y="223"/>
                    <a:pt x="2303" y="231"/>
                    <a:pt x="2416" y="249"/>
                  </a:cubicBezTo>
                  <a:cubicBezTo>
                    <a:pt x="2427" y="252"/>
                    <a:pt x="2438" y="253"/>
                    <a:pt x="2448" y="253"/>
                  </a:cubicBezTo>
                  <a:cubicBezTo>
                    <a:pt x="2569" y="253"/>
                    <a:pt x="2620" y="68"/>
                    <a:pt x="2488" y="35"/>
                  </a:cubicBezTo>
                  <a:cubicBezTo>
                    <a:pt x="2352" y="11"/>
                    <a:pt x="2217" y="1"/>
                    <a:pt x="2084"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342;p55"/>
            <p:cNvSpPr/>
            <p:nvPr/>
          </p:nvSpPr>
          <p:spPr>
            <a:xfrm>
              <a:off x="1323479" y="3120742"/>
              <a:ext cx="647769" cy="233844"/>
            </a:xfrm>
            <a:custGeom>
              <a:avLst/>
              <a:gdLst/>
              <a:ahLst/>
              <a:cxnLst/>
              <a:rect l="l" t="t" r="r" b="b"/>
              <a:pathLst>
                <a:path w="8305" h="2998" extrusionOk="0">
                  <a:moveTo>
                    <a:pt x="311" y="0"/>
                  </a:moveTo>
                  <a:cubicBezTo>
                    <a:pt x="263" y="0"/>
                    <a:pt x="212" y="32"/>
                    <a:pt x="198" y="76"/>
                  </a:cubicBezTo>
                  <a:cubicBezTo>
                    <a:pt x="126" y="327"/>
                    <a:pt x="90" y="595"/>
                    <a:pt x="108" y="864"/>
                  </a:cubicBezTo>
                  <a:cubicBezTo>
                    <a:pt x="90" y="1079"/>
                    <a:pt x="54" y="1275"/>
                    <a:pt x="19" y="1490"/>
                  </a:cubicBezTo>
                  <a:cubicBezTo>
                    <a:pt x="1" y="1544"/>
                    <a:pt x="37" y="1597"/>
                    <a:pt x="90" y="1615"/>
                  </a:cubicBezTo>
                  <a:lnTo>
                    <a:pt x="3902" y="2206"/>
                  </a:lnTo>
                  <a:cubicBezTo>
                    <a:pt x="5155" y="2385"/>
                    <a:pt x="6425" y="2528"/>
                    <a:pt x="7606" y="2993"/>
                  </a:cubicBezTo>
                  <a:cubicBezTo>
                    <a:pt x="7615" y="2996"/>
                    <a:pt x="7625" y="2998"/>
                    <a:pt x="7635" y="2998"/>
                  </a:cubicBezTo>
                  <a:cubicBezTo>
                    <a:pt x="7683" y="2998"/>
                    <a:pt x="7735" y="2963"/>
                    <a:pt x="7749" y="2904"/>
                  </a:cubicBezTo>
                  <a:cubicBezTo>
                    <a:pt x="7767" y="2743"/>
                    <a:pt x="7821" y="2600"/>
                    <a:pt x="7875" y="2439"/>
                  </a:cubicBezTo>
                  <a:cubicBezTo>
                    <a:pt x="7875" y="2421"/>
                    <a:pt x="7875" y="2421"/>
                    <a:pt x="7875" y="2403"/>
                  </a:cubicBezTo>
                  <a:cubicBezTo>
                    <a:pt x="8304" y="1597"/>
                    <a:pt x="5799" y="1132"/>
                    <a:pt x="5423" y="1043"/>
                  </a:cubicBezTo>
                  <a:cubicBezTo>
                    <a:pt x="3723" y="703"/>
                    <a:pt x="2023" y="434"/>
                    <a:pt x="341" y="5"/>
                  </a:cubicBezTo>
                  <a:cubicBezTo>
                    <a:pt x="331" y="2"/>
                    <a:pt x="321" y="0"/>
                    <a:pt x="3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343;p55"/>
            <p:cNvSpPr/>
            <p:nvPr/>
          </p:nvSpPr>
          <p:spPr>
            <a:xfrm>
              <a:off x="2001830" y="3079949"/>
              <a:ext cx="603077" cy="276276"/>
            </a:xfrm>
            <a:custGeom>
              <a:avLst/>
              <a:gdLst/>
              <a:ahLst/>
              <a:cxnLst/>
              <a:rect l="l" t="t" r="r" b="b"/>
              <a:pathLst>
                <a:path w="7732" h="3542" extrusionOk="0">
                  <a:moveTo>
                    <a:pt x="7128" y="1"/>
                  </a:moveTo>
                  <a:cubicBezTo>
                    <a:pt x="7115" y="1"/>
                    <a:pt x="7101" y="3"/>
                    <a:pt x="7087" y="9"/>
                  </a:cubicBezTo>
                  <a:cubicBezTo>
                    <a:pt x="4743" y="760"/>
                    <a:pt x="2417" y="1548"/>
                    <a:pt x="90" y="2389"/>
                  </a:cubicBezTo>
                  <a:cubicBezTo>
                    <a:pt x="37" y="2407"/>
                    <a:pt x="1" y="2460"/>
                    <a:pt x="19" y="2532"/>
                  </a:cubicBezTo>
                  <a:lnTo>
                    <a:pt x="305" y="3463"/>
                  </a:lnTo>
                  <a:cubicBezTo>
                    <a:pt x="322" y="3514"/>
                    <a:pt x="368" y="3541"/>
                    <a:pt x="416" y="3541"/>
                  </a:cubicBezTo>
                  <a:cubicBezTo>
                    <a:pt x="467" y="3541"/>
                    <a:pt x="519" y="3510"/>
                    <a:pt x="538" y="3445"/>
                  </a:cubicBezTo>
                  <a:cubicBezTo>
                    <a:pt x="2918" y="2926"/>
                    <a:pt x="5280" y="2353"/>
                    <a:pt x="7624" y="1691"/>
                  </a:cubicBezTo>
                  <a:cubicBezTo>
                    <a:pt x="7660" y="1691"/>
                    <a:pt x="7696" y="1655"/>
                    <a:pt x="7696" y="1619"/>
                  </a:cubicBezTo>
                  <a:cubicBezTo>
                    <a:pt x="7732" y="1512"/>
                    <a:pt x="7696" y="1387"/>
                    <a:pt x="7642" y="1315"/>
                  </a:cubicBezTo>
                  <a:cubicBezTo>
                    <a:pt x="7499" y="1083"/>
                    <a:pt x="7392" y="1190"/>
                    <a:pt x="7427" y="868"/>
                  </a:cubicBezTo>
                  <a:cubicBezTo>
                    <a:pt x="7445" y="581"/>
                    <a:pt x="7392" y="474"/>
                    <a:pt x="7141" y="385"/>
                  </a:cubicBezTo>
                  <a:lnTo>
                    <a:pt x="7230" y="134"/>
                  </a:lnTo>
                  <a:cubicBezTo>
                    <a:pt x="7246" y="74"/>
                    <a:pt x="7197" y="1"/>
                    <a:pt x="7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344;p55"/>
            <p:cNvSpPr/>
            <p:nvPr/>
          </p:nvSpPr>
          <p:spPr>
            <a:xfrm>
              <a:off x="1516993" y="3210128"/>
              <a:ext cx="379380" cy="95550"/>
            </a:xfrm>
            <a:custGeom>
              <a:avLst/>
              <a:gdLst/>
              <a:ahLst/>
              <a:cxnLst/>
              <a:rect l="l" t="t" r="r" b="b"/>
              <a:pathLst>
                <a:path w="4864" h="1225" extrusionOk="0">
                  <a:moveTo>
                    <a:pt x="155" y="0"/>
                  </a:moveTo>
                  <a:cubicBezTo>
                    <a:pt x="36" y="0"/>
                    <a:pt x="0" y="187"/>
                    <a:pt x="132" y="237"/>
                  </a:cubicBezTo>
                  <a:cubicBezTo>
                    <a:pt x="1636" y="595"/>
                    <a:pt x="3157" y="935"/>
                    <a:pt x="4678" y="1221"/>
                  </a:cubicBezTo>
                  <a:cubicBezTo>
                    <a:pt x="4689" y="1224"/>
                    <a:pt x="4699" y="1225"/>
                    <a:pt x="4709" y="1225"/>
                  </a:cubicBezTo>
                  <a:cubicBezTo>
                    <a:pt x="4828" y="1225"/>
                    <a:pt x="4864" y="1039"/>
                    <a:pt x="4732" y="1006"/>
                  </a:cubicBezTo>
                  <a:cubicBezTo>
                    <a:pt x="3210" y="702"/>
                    <a:pt x="1689" y="380"/>
                    <a:pt x="186" y="4"/>
                  </a:cubicBezTo>
                  <a:cubicBezTo>
                    <a:pt x="175" y="1"/>
                    <a:pt x="165" y="0"/>
                    <a:pt x="155"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345;p55"/>
            <p:cNvSpPr/>
            <p:nvPr/>
          </p:nvSpPr>
          <p:spPr>
            <a:xfrm>
              <a:off x="2041688" y="3231031"/>
              <a:ext cx="199440" cy="69108"/>
            </a:xfrm>
            <a:custGeom>
              <a:avLst/>
              <a:gdLst/>
              <a:ahLst/>
              <a:cxnLst/>
              <a:rect l="l" t="t" r="r" b="b"/>
              <a:pathLst>
                <a:path w="2557" h="886" extrusionOk="0">
                  <a:moveTo>
                    <a:pt x="2388" y="1"/>
                  </a:moveTo>
                  <a:cubicBezTo>
                    <a:pt x="2377" y="1"/>
                    <a:pt x="2365" y="2"/>
                    <a:pt x="2353" y="5"/>
                  </a:cubicBezTo>
                  <a:cubicBezTo>
                    <a:pt x="1601" y="201"/>
                    <a:pt x="868" y="416"/>
                    <a:pt x="116" y="649"/>
                  </a:cubicBezTo>
                  <a:cubicBezTo>
                    <a:pt x="0" y="698"/>
                    <a:pt x="37" y="885"/>
                    <a:pt x="157" y="885"/>
                  </a:cubicBezTo>
                  <a:cubicBezTo>
                    <a:pt x="166" y="885"/>
                    <a:pt x="177" y="884"/>
                    <a:pt x="188" y="881"/>
                  </a:cubicBezTo>
                  <a:lnTo>
                    <a:pt x="188" y="863"/>
                  </a:lnTo>
                  <a:cubicBezTo>
                    <a:pt x="921" y="631"/>
                    <a:pt x="1673" y="416"/>
                    <a:pt x="2425" y="219"/>
                  </a:cubicBezTo>
                  <a:cubicBezTo>
                    <a:pt x="2557" y="186"/>
                    <a:pt x="2521" y="1"/>
                    <a:pt x="2388"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346;p55"/>
            <p:cNvSpPr/>
            <p:nvPr/>
          </p:nvSpPr>
          <p:spPr>
            <a:xfrm>
              <a:off x="2313590" y="3146949"/>
              <a:ext cx="242728" cy="71994"/>
            </a:xfrm>
            <a:custGeom>
              <a:avLst/>
              <a:gdLst/>
              <a:ahLst/>
              <a:cxnLst/>
              <a:rect l="l" t="t" r="r" b="b"/>
              <a:pathLst>
                <a:path w="3112" h="923" extrusionOk="0">
                  <a:moveTo>
                    <a:pt x="2970" y="1"/>
                  </a:moveTo>
                  <a:cubicBezTo>
                    <a:pt x="2958" y="1"/>
                    <a:pt x="2944" y="3"/>
                    <a:pt x="2929" y="9"/>
                  </a:cubicBezTo>
                  <a:lnTo>
                    <a:pt x="138" y="689"/>
                  </a:lnTo>
                  <a:cubicBezTo>
                    <a:pt x="0" y="723"/>
                    <a:pt x="44" y="923"/>
                    <a:pt x="175" y="923"/>
                  </a:cubicBezTo>
                  <a:cubicBezTo>
                    <a:pt x="180" y="923"/>
                    <a:pt x="186" y="922"/>
                    <a:pt x="191" y="921"/>
                  </a:cubicBezTo>
                  <a:lnTo>
                    <a:pt x="191" y="904"/>
                  </a:lnTo>
                  <a:lnTo>
                    <a:pt x="2983" y="224"/>
                  </a:lnTo>
                  <a:cubicBezTo>
                    <a:pt x="3111" y="191"/>
                    <a:pt x="3081" y="1"/>
                    <a:pt x="2970"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347;p55"/>
            <p:cNvSpPr/>
            <p:nvPr/>
          </p:nvSpPr>
          <p:spPr>
            <a:xfrm>
              <a:off x="2663490" y="4443900"/>
              <a:ext cx="205211" cy="188916"/>
            </a:xfrm>
            <a:custGeom>
              <a:avLst/>
              <a:gdLst/>
              <a:ahLst/>
              <a:cxnLst/>
              <a:rect l="l" t="t" r="r" b="b"/>
              <a:pathLst>
                <a:path w="2631" h="2422" extrusionOk="0">
                  <a:moveTo>
                    <a:pt x="1178" y="1"/>
                  </a:moveTo>
                  <a:cubicBezTo>
                    <a:pt x="986" y="1"/>
                    <a:pt x="796" y="46"/>
                    <a:pt x="626" y="131"/>
                  </a:cubicBezTo>
                  <a:cubicBezTo>
                    <a:pt x="143" y="399"/>
                    <a:pt x="0" y="471"/>
                    <a:pt x="36" y="506"/>
                  </a:cubicBezTo>
                  <a:cubicBezTo>
                    <a:pt x="90" y="524"/>
                    <a:pt x="1002" y="2099"/>
                    <a:pt x="1002" y="2099"/>
                  </a:cubicBezTo>
                  <a:lnTo>
                    <a:pt x="2631" y="2421"/>
                  </a:lnTo>
                  <a:lnTo>
                    <a:pt x="2631" y="2368"/>
                  </a:lnTo>
                  <a:cubicBezTo>
                    <a:pt x="2380" y="2028"/>
                    <a:pt x="2148" y="1652"/>
                    <a:pt x="1951" y="1258"/>
                  </a:cubicBezTo>
                  <a:cubicBezTo>
                    <a:pt x="1843" y="882"/>
                    <a:pt x="1736" y="489"/>
                    <a:pt x="1682" y="113"/>
                  </a:cubicBezTo>
                  <a:cubicBezTo>
                    <a:pt x="1522" y="37"/>
                    <a:pt x="1349" y="1"/>
                    <a:pt x="11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348;p55"/>
            <p:cNvSpPr/>
            <p:nvPr/>
          </p:nvSpPr>
          <p:spPr>
            <a:xfrm>
              <a:off x="2698355" y="4478765"/>
              <a:ext cx="201078" cy="210912"/>
            </a:xfrm>
            <a:custGeom>
              <a:avLst/>
              <a:gdLst/>
              <a:ahLst/>
              <a:cxnLst/>
              <a:rect l="l" t="t" r="r" b="b"/>
              <a:pathLst>
                <a:path w="2578" h="2704" extrusionOk="0">
                  <a:moveTo>
                    <a:pt x="342" y="1"/>
                  </a:moveTo>
                  <a:cubicBezTo>
                    <a:pt x="324" y="1"/>
                    <a:pt x="306" y="2"/>
                    <a:pt x="287" y="6"/>
                  </a:cubicBezTo>
                  <a:cubicBezTo>
                    <a:pt x="144" y="59"/>
                    <a:pt x="36" y="185"/>
                    <a:pt x="18" y="346"/>
                  </a:cubicBezTo>
                  <a:cubicBezTo>
                    <a:pt x="0" y="507"/>
                    <a:pt x="36" y="668"/>
                    <a:pt x="144" y="793"/>
                  </a:cubicBezTo>
                  <a:cubicBezTo>
                    <a:pt x="287" y="1044"/>
                    <a:pt x="412" y="1312"/>
                    <a:pt x="484" y="1598"/>
                  </a:cubicBezTo>
                  <a:cubicBezTo>
                    <a:pt x="727" y="2271"/>
                    <a:pt x="1370" y="2703"/>
                    <a:pt x="2058" y="2703"/>
                  </a:cubicBezTo>
                  <a:cubicBezTo>
                    <a:pt x="2230" y="2703"/>
                    <a:pt x="2405" y="2676"/>
                    <a:pt x="2577" y="2618"/>
                  </a:cubicBezTo>
                  <a:cubicBezTo>
                    <a:pt x="2416" y="2207"/>
                    <a:pt x="2184" y="1849"/>
                    <a:pt x="1879" y="1545"/>
                  </a:cubicBezTo>
                  <a:lnTo>
                    <a:pt x="788" y="274"/>
                  </a:lnTo>
                  <a:cubicBezTo>
                    <a:pt x="658" y="145"/>
                    <a:pt x="514" y="1"/>
                    <a:pt x="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349;p55"/>
            <p:cNvSpPr/>
            <p:nvPr/>
          </p:nvSpPr>
          <p:spPr>
            <a:xfrm>
              <a:off x="1588674" y="4392655"/>
              <a:ext cx="229001" cy="291330"/>
            </a:xfrm>
            <a:custGeom>
              <a:avLst/>
              <a:gdLst/>
              <a:ahLst/>
              <a:cxnLst/>
              <a:rect l="l" t="t" r="r" b="b"/>
              <a:pathLst>
                <a:path w="2936" h="3735" extrusionOk="0">
                  <a:moveTo>
                    <a:pt x="538" y="0"/>
                  </a:moveTo>
                  <a:cubicBezTo>
                    <a:pt x="538" y="0"/>
                    <a:pt x="878" y="1933"/>
                    <a:pt x="752" y="2577"/>
                  </a:cubicBezTo>
                  <a:cubicBezTo>
                    <a:pt x="645" y="3203"/>
                    <a:pt x="1" y="3633"/>
                    <a:pt x="1" y="3633"/>
                  </a:cubicBezTo>
                  <a:cubicBezTo>
                    <a:pt x="1" y="3633"/>
                    <a:pt x="280" y="3734"/>
                    <a:pt x="967" y="3734"/>
                  </a:cubicBezTo>
                  <a:cubicBezTo>
                    <a:pt x="1095" y="3734"/>
                    <a:pt x="1238" y="3731"/>
                    <a:pt x="1397" y="3722"/>
                  </a:cubicBezTo>
                  <a:cubicBezTo>
                    <a:pt x="2417" y="3651"/>
                    <a:pt x="2345" y="2291"/>
                    <a:pt x="2435" y="2183"/>
                  </a:cubicBezTo>
                  <a:cubicBezTo>
                    <a:pt x="2524" y="2058"/>
                    <a:pt x="2936" y="54"/>
                    <a:pt x="2936" y="54"/>
                  </a:cubicBezTo>
                  <a:lnTo>
                    <a:pt x="5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350;p55"/>
            <p:cNvSpPr/>
            <p:nvPr/>
          </p:nvSpPr>
          <p:spPr>
            <a:xfrm>
              <a:off x="1884599" y="1268914"/>
              <a:ext cx="34943" cy="528606"/>
            </a:xfrm>
            <a:custGeom>
              <a:avLst/>
              <a:gdLst/>
              <a:ahLst/>
              <a:cxnLst/>
              <a:rect l="l" t="t" r="r" b="b"/>
              <a:pathLst>
                <a:path w="448" h="6777" extrusionOk="0">
                  <a:moveTo>
                    <a:pt x="332" y="0"/>
                  </a:moveTo>
                  <a:cubicBezTo>
                    <a:pt x="274" y="0"/>
                    <a:pt x="215" y="36"/>
                    <a:pt x="215" y="107"/>
                  </a:cubicBezTo>
                  <a:cubicBezTo>
                    <a:pt x="162" y="1217"/>
                    <a:pt x="108" y="2326"/>
                    <a:pt x="72" y="3436"/>
                  </a:cubicBezTo>
                  <a:cubicBezTo>
                    <a:pt x="72" y="3991"/>
                    <a:pt x="54" y="4545"/>
                    <a:pt x="36" y="5100"/>
                  </a:cubicBezTo>
                  <a:cubicBezTo>
                    <a:pt x="1" y="5637"/>
                    <a:pt x="19" y="6174"/>
                    <a:pt x="108" y="6693"/>
                  </a:cubicBezTo>
                  <a:cubicBezTo>
                    <a:pt x="115" y="6751"/>
                    <a:pt x="156" y="6777"/>
                    <a:pt x="199" y="6777"/>
                  </a:cubicBezTo>
                  <a:cubicBezTo>
                    <a:pt x="263" y="6777"/>
                    <a:pt x="333" y="6724"/>
                    <a:pt x="323" y="6639"/>
                  </a:cubicBezTo>
                  <a:cubicBezTo>
                    <a:pt x="251" y="6084"/>
                    <a:pt x="233" y="5547"/>
                    <a:pt x="269" y="4993"/>
                  </a:cubicBezTo>
                  <a:cubicBezTo>
                    <a:pt x="287" y="4456"/>
                    <a:pt x="305" y="3919"/>
                    <a:pt x="323" y="3382"/>
                  </a:cubicBezTo>
                  <a:cubicBezTo>
                    <a:pt x="341" y="2291"/>
                    <a:pt x="394" y="1199"/>
                    <a:pt x="448" y="107"/>
                  </a:cubicBezTo>
                  <a:cubicBezTo>
                    <a:pt x="448" y="36"/>
                    <a:pt x="390" y="0"/>
                    <a:pt x="332"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351;p55"/>
            <p:cNvSpPr/>
            <p:nvPr/>
          </p:nvSpPr>
          <p:spPr>
            <a:xfrm>
              <a:off x="1739834" y="1299099"/>
              <a:ext cx="155995" cy="53820"/>
            </a:xfrm>
            <a:custGeom>
              <a:avLst/>
              <a:gdLst/>
              <a:ahLst/>
              <a:cxnLst/>
              <a:rect l="l" t="t" r="r" b="b"/>
              <a:pathLst>
                <a:path w="2000" h="690" extrusionOk="0">
                  <a:moveTo>
                    <a:pt x="1764" y="1"/>
                  </a:moveTo>
                  <a:cubicBezTo>
                    <a:pt x="1158" y="1"/>
                    <a:pt x="596" y="298"/>
                    <a:pt x="49" y="579"/>
                  </a:cubicBezTo>
                  <a:cubicBezTo>
                    <a:pt x="0" y="612"/>
                    <a:pt x="40" y="689"/>
                    <a:pt x="102" y="689"/>
                  </a:cubicBezTo>
                  <a:cubicBezTo>
                    <a:pt x="108" y="689"/>
                    <a:pt x="114" y="688"/>
                    <a:pt x="121" y="687"/>
                  </a:cubicBezTo>
                  <a:cubicBezTo>
                    <a:pt x="634" y="405"/>
                    <a:pt x="1178" y="108"/>
                    <a:pt x="1768" y="108"/>
                  </a:cubicBezTo>
                  <a:cubicBezTo>
                    <a:pt x="1815" y="108"/>
                    <a:pt x="1862" y="110"/>
                    <a:pt x="1910" y="114"/>
                  </a:cubicBezTo>
                  <a:cubicBezTo>
                    <a:pt x="2000" y="114"/>
                    <a:pt x="1982" y="7"/>
                    <a:pt x="1910" y="7"/>
                  </a:cubicBezTo>
                  <a:cubicBezTo>
                    <a:pt x="1861" y="3"/>
                    <a:pt x="1812" y="1"/>
                    <a:pt x="1764"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352;p55"/>
            <p:cNvSpPr/>
            <p:nvPr/>
          </p:nvSpPr>
          <p:spPr>
            <a:xfrm>
              <a:off x="1765418" y="1372183"/>
              <a:ext cx="32759" cy="13806"/>
            </a:xfrm>
            <a:custGeom>
              <a:avLst/>
              <a:gdLst/>
              <a:ahLst/>
              <a:cxnLst/>
              <a:rect l="l" t="t" r="r" b="b"/>
              <a:pathLst>
                <a:path w="420" h="177" extrusionOk="0">
                  <a:moveTo>
                    <a:pt x="365" y="0"/>
                  </a:moveTo>
                  <a:cubicBezTo>
                    <a:pt x="240" y="0"/>
                    <a:pt x="151" y="36"/>
                    <a:pt x="43" y="72"/>
                  </a:cubicBezTo>
                  <a:cubicBezTo>
                    <a:pt x="0" y="101"/>
                    <a:pt x="50" y="176"/>
                    <a:pt x="89" y="176"/>
                  </a:cubicBezTo>
                  <a:cubicBezTo>
                    <a:pt x="99" y="176"/>
                    <a:pt x="108" y="172"/>
                    <a:pt x="115" y="161"/>
                  </a:cubicBezTo>
                  <a:lnTo>
                    <a:pt x="151" y="143"/>
                  </a:lnTo>
                  <a:lnTo>
                    <a:pt x="169" y="143"/>
                  </a:lnTo>
                  <a:lnTo>
                    <a:pt x="222" y="126"/>
                  </a:lnTo>
                  <a:cubicBezTo>
                    <a:pt x="258" y="126"/>
                    <a:pt x="276" y="108"/>
                    <a:pt x="294" y="108"/>
                  </a:cubicBezTo>
                  <a:lnTo>
                    <a:pt x="365" y="108"/>
                  </a:lnTo>
                  <a:cubicBezTo>
                    <a:pt x="383" y="108"/>
                    <a:pt x="419" y="90"/>
                    <a:pt x="419" y="54"/>
                  </a:cubicBezTo>
                  <a:cubicBezTo>
                    <a:pt x="419" y="18"/>
                    <a:pt x="383" y="0"/>
                    <a:pt x="365"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353;p55"/>
            <p:cNvSpPr/>
            <p:nvPr/>
          </p:nvSpPr>
          <p:spPr>
            <a:xfrm>
              <a:off x="1830156" y="1355414"/>
              <a:ext cx="79635" cy="18252"/>
            </a:xfrm>
            <a:custGeom>
              <a:avLst/>
              <a:gdLst/>
              <a:ahLst/>
              <a:cxnLst/>
              <a:rect l="l" t="t" r="r" b="b"/>
              <a:pathLst>
                <a:path w="1021" h="234" extrusionOk="0">
                  <a:moveTo>
                    <a:pt x="949" y="1"/>
                  </a:moveTo>
                  <a:lnTo>
                    <a:pt x="54" y="108"/>
                  </a:lnTo>
                  <a:cubicBezTo>
                    <a:pt x="19" y="108"/>
                    <a:pt x="1" y="144"/>
                    <a:pt x="1" y="162"/>
                  </a:cubicBezTo>
                  <a:cubicBezTo>
                    <a:pt x="1" y="197"/>
                    <a:pt x="19" y="233"/>
                    <a:pt x="54" y="233"/>
                  </a:cubicBezTo>
                  <a:lnTo>
                    <a:pt x="949" y="108"/>
                  </a:lnTo>
                  <a:cubicBezTo>
                    <a:pt x="1021" y="108"/>
                    <a:pt x="1021" y="1"/>
                    <a:pt x="949"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354;p55"/>
            <p:cNvSpPr/>
            <p:nvPr/>
          </p:nvSpPr>
          <p:spPr>
            <a:xfrm>
              <a:off x="1763858" y="1418982"/>
              <a:ext cx="140395" cy="50388"/>
            </a:xfrm>
            <a:custGeom>
              <a:avLst/>
              <a:gdLst/>
              <a:ahLst/>
              <a:cxnLst/>
              <a:rect l="l" t="t" r="r" b="b"/>
              <a:pathLst>
                <a:path w="1800" h="646" extrusionOk="0">
                  <a:moveTo>
                    <a:pt x="74" y="0"/>
                  </a:moveTo>
                  <a:cubicBezTo>
                    <a:pt x="31" y="0"/>
                    <a:pt x="0" y="68"/>
                    <a:pt x="45" y="98"/>
                  </a:cubicBezTo>
                  <a:cubicBezTo>
                    <a:pt x="496" y="372"/>
                    <a:pt x="1005" y="646"/>
                    <a:pt x="1546" y="646"/>
                  </a:cubicBezTo>
                  <a:cubicBezTo>
                    <a:pt x="1606" y="646"/>
                    <a:pt x="1667" y="642"/>
                    <a:pt x="1728" y="635"/>
                  </a:cubicBezTo>
                  <a:cubicBezTo>
                    <a:pt x="1799" y="635"/>
                    <a:pt x="1799" y="510"/>
                    <a:pt x="1728" y="510"/>
                  </a:cubicBezTo>
                  <a:cubicBezTo>
                    <a:pt x="1656" y="521"/>
                    <a:pt x="1585" y="526"/>
                    <a:pt x="1515" y="526"/>
                  </a:cubicBezTo>
                  <a:cubicBezTo>
                    <a:pt x="1007" y="526"/>
                    <a:pt x="539" y="260"/>
                    <a:pt x="99" y="9"/>
                  </a:cubicBezTo>
                  <a:cubicBezTo>
                    <a:pt x="90" y="3"/>
                    <a:pt x="82" y="0"/>
                    <a:pt x="74"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355;p55"/>
            <p:cNvSpPr/>
            <p:nvPr/>
          </p:nvSpPr>
          <p:spPr>
            <a:xfrm>
              <a:off x="1783669" y="1490896"/>
              <a:ext cx="113564" cy="38532"/>
            </a:xfrm>
            <a:custGeom>
              <a:avLst/>
              <a:gdLst/>
              <a:ahLst/>
              <a:cxnLst/>
              <a:rect l="l" t="t" r="r" b="b"/>
              <a:pathLst>
                <a:path w="1456" h="494" extrusionOk="0">
                  <a:moveTo>
                    <a:pt x="92" y="0"/>
                  </a:moveTo>
                  <a:cubicBezTo>
                    <a:pt x="45" y="0"/>
                    <a:pt x="0" y="61"/>
                    <a:pt x="42" y="89"/>
                  </a:cubicBezTo>
                  <a:cubicBezTo>
                    <a:pt x="366" y="351"/>
                    <a:pt x="770" y="494"/>
                    <a:pt x="1184" y="494"/>
                  </a:cubicBezTo>
                  <a:cubicBezTo>
                    <a:pt x="1251" y="494"/>
                    <a:pt x="1317" y="490"/>
                    <a:pt x="1384" y="483"/>
                  </a:cubicBezTo>
                  <a:cubicBezTo>
                    <a:pt x="1456" y="483"/>
                    <a:pt x="1456" y="375"/>
                    <a:pt x="1384" y="375"/>
                  </a:cubicBezTo>
                  <a:cubicBezTo>
                    <a:pt x="1316" y="383"/>
                    <a:pt x="1249" y="387"/>
                    <a:pt x="1182" y="387"/>
                  </a:cubicBezTo>
                  <a:cubicBezTo>
                    <a:pt x="804" y="387"/>
                    <a:pt x="435" y="260"/>
                    <a:pt x="131" y="17"/>
                  </a:cubicBezTo>
                  <a:cubicBezTo>
                    <a:pt x="120" y="5"/>
                    <a:pt x="106" y="0"/>
                    <a:pt x="92"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356;p55"/>
            <p:cNvSpPr/>
            <p:nvPr/>
          </p:nvSpPr>
          <p:spPr>
            <a:xfrm>
              <a:off x="1733828" y="1585742"/>
              <a:ext cx="142501" cy="157872"/>
            </a:xfrm>
            <a:custGeom>
              <a:avLst/>
              <a:gdLst/>
              <a:ahLst/>
              <a:cxnLst/>
              <a:rect l="l" t="t" r="r" b="b"/>
              <a:pathLst>
                <a:path w="1827" h="2024" extrusionOk="0">
                  <a:moveTo>
                    <a:pt x="64" y="0"/>
                  </a:moveTo>
                  <a:cubicBezTo>
                    <a:pt x="32" y="0"/>
                    <a:pt x="1" y="18"/>
                    <a:pt x="1" y="54"/>
                  </a:cubicBezTo>
                  <a:lnTo>
                    <a:pt x="19" y="72"/>
                  </a:lnTo>
                  <a:cubicBezTo>
                    <a:pt x="19" y="304"/>
                    <a:pt x="73" y="537"/>
                    <a:pt x="144" y="770"/>
                  </a:cubicBezTo>
                  <a:cubicBezTo>
                    <a:pt x="251" y="984"/>
                    <a:pt x="377" y="1181"/>
                    <a:pt x="556" y="1360"/>
                  </a:cubicBezTo>
                  <a:cubicBezTo>
                    <a:pt x="852" y="1692"/>
                    <a:pt x="1234" y="2023"/>
                    <a:pt x="1717" y="2023"/>
                  </a:cubicBezTo>
                  <a:cubicBezTo>
                    <a:pt x="1729" y="2023"/>
                    <a:pt x="1742" y="2023"/>
                    <a:pt x="1755" y="2022"/>
                  </a:cubicBezTo>
                  <a:cubicBezTo>
                    <a:pt x="1826" y="2022"/>
                    <a:pt x="1826" y="1915"/>
                    <a:pt x="1755" y="1915"/>
                  </a:cubicBezTo>
                  <a:cubicBezTo>
                    <a:pt x="1743" y="1915"/>
                    <a:pt x="1731" y="1916"/>
                    <a:pt x="1719" y="1916"/>
                  </a:cubicBezTo>
                  <a:cubicBezTo>
                    <a:pt x="1271" y="1916"/>
                    <a:pt x="924" y="1585"/>
                    <a:pt x="627" y="1271"/>
                  </a:cubicBezTo>
                  <a:cubicBezTo>
                    <a:pt x="466" y="1110"/>
                    <a:pt x="341" y="931"/>
                    <a:pt x="251" y="716"/>
                  </a:cubicBezTo>
                  <a:cubicBezTo>
                    <a:pt x="180" y="501"/>
                    <a:pt x="126" y="287"/>
                    <a:pt x="126" y="54"/>
                  </a:cubicBezTo>
                  <a:cubicBezTo>
                    <a:pt x="126" y="18"/>
                    <a:pt x="95" y="0"/>
                    <a:pt x="64"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357;p55"/>
            <p:cNvSpPr/>
            <p:nvPr/>
          </p:nvSpPr>
          <p:spPr>
            <a:xfrm>
              <a:off x="1811671" y="1642836"/>
              <a:ext cx="81351" cy="43446"/>
            </a:xfrm>
            <a:custGeom>
              <a:avLst/>
              <a:gdLst/>
              <a:ahLst/>
              <a:cxnLst/>
              <a:rect l="l" t="t" r="r" b="b"/>
              <a:pathLst>
                <a:path w="1043" h="557" extrusionOk="0">
                  <a:moveTo>
                    <a:pt x="71" y="1"/>
                  </a:moveTo>
                  <a:cubicBezTo>
                    <a:pt x="31" y="1"/>
                    <a:pt x="1" y="51"/>
                    <a:pt x="41" y="91"/>
                  </a:cubicBezTo>
                  <a:cubicBezTo>
                    <a:pt x="273" y="360"/>
                    <a:pt x="613" y="521"/>
                    <a:pt x="971" y="557"/>
                  </a:cubicBezTo>
                  <a:cubicBezTo>
                    <a:pt x="1043" y="557"/>
                    <a:pt x="1043" y="449"/>
                    <a:pt x="971" y="449"/>
                  </a:cubicBezTo>
                  <a:cubicBezTo>
                    <a:pt x="649" y="413"/>
                    <a:pt x="345" y="252"/>
                    <a:pt x="112" y="20"/>
                  </a:cubicBezTo>
                  <a:cubicBezTo>
                    <a:pt x="99" y="6"/>
                    <a:pt x="84" y="1"/>
                    <a:pt x="71"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358;p55"/>
            <p:cNvSpPr/>
            <p:nvPr/>
          </p:nvSpPr>
          <p:spPr>
            <a:xfrm>
              <a:off x="1759022" y="1544715"/>
              <a:ext cx="33851" cy="45318"/>
            </a:xfrm>
            <a:custGeom>
              <a:avLst/>
              <a:gdLst/>
              <a:ahLst/>
              <a:cxnLst/>
              <a:rect l="l" t="t" r="r" b="b"/>
              <a:pathLst>
                <a:path w="434" h="581" extrusionOk="0">
                  <a:moveTo>
                    <a:pt x="79" y="0"/>
                  </a:moveTo>
                  <a:cubicBezTo>
                    <a:pt x="72" y="0"/>
                    <a:pt x="63" y="2"/>
                    <a:pt x="54" y="7"/>
                  </a:cubicBezTo>
                  <a:cubicBezTo>
                    <a:pt x="18" y="7"/>
                    <a:pt x="0" y="43"/>
                    <a:pt x="18" y="79"/>
                  </a:cubicBezTo>
                  <a:cubicBezTo>
                    <a:pt x="72" y="258"/>
                    <a:pt x="179" y="437"/>
                    <a:pt x="322" y="562"/>
                  </a:cubicBezTo>
                  <a:cubicBezTo>
                    <a:pt x="336" y="575"/>
                    <a:pt x="350" y="581"/>
                    <a:pt x="364" y="581"/>
                  </a:cubicBezTo>
                  <a:cubicBezTo>
                    <a:pt x="404" y="581"/>
                    <a:pt x="434" y="531"/>
                    <a:pt x="394" y="490"/>
                  </a:cubicBezTo>
                  <a:cubicBezTo>
                    <a:pt x="268" y="365"/>
                    <a:pt x="179" y="204"/>
                    <a:pt x="125" y="43"/>
                  </a:cubicBezTo>
                  <a:cubicBezTo>
                    <a:pt x="112" y="17"/>
                    <a:pt x="99" y="0"/>
                    <a:pt x="7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359;p55"/>
            <p:cNvSpPr/>
            <p:nvPr/>
          </p:nvSpPr>
          <p:spPr>
            <a:xfrm>
              <a:off x="1772359" y="1523967"/>
              <a:ext cx="114422" cy="77142"/>
            </a:xfrm>
            <a:custGeom>
              <a:avLst/>
              <a:gdLst/>
              <a:ahLst/>
              <a:cxnLst/>
              <a:rect l="l" t="t" r="r" b="b"/>
              <a:pathLst>
                <a:path w="1467" h="989" extrusionOk="0">
                  <a:moveTo>
                    <a:pt x="76" y="1"/>
                  </a:moveTo>
                  <a:cubicBezTo>
                    <a:pt x="39" y="1"/>
                    <a:pt x="0" y="43"/>
                    <a:pt x="26" y="94"/>
                  </a:cubicBezTo>
                  <a:cubicBezTo>
                    <a:pt x="187" y="327"/>
                    <a:pt x="384" y="524"/>
                    <a:pt x="616" y="703"/>
                  </a:cubicBezTo>
                  <a:cubicBezTo>
                    <a:pt x="742" y="774"/>
                    <a:pt x="867" y="846"/>
                    <a:pt x="992" y="900"/>
                  </a:cubicBezTo>
                  <a:cubicBezTo>
                    <a:pt x="1078" y="961"/>
                    <a:pt x="1172" y="988"/>
                    <a:pt x="1268" y="988"/>
                  </a:cubicBezTo>
                  <a:cubicBezTo>
                    <a:pt x="1313" y="988"/>
                    <a:pt x="1358" y="982"/>
                    <a:pt x="1404" y="971"/>
                  </a:cubicBezTo>
                  <a:cubicBezTo>
                    <a:pt x="1467" y="955"/>
                    <a:pt x="1447" y="857"/>
                    <a:pt x="1405" y="857"/>
                  </a:cubicBezTo>
                  <a:cubicBezTo>
                    <a:pt x="1399" y="857"/>
                    <a:pt x="1393" y="859"/>
                    <a:pt x="1386" y="864"/>
                  </a:cubicBezTo>
                  <a:cubicBezTo>
                    <a:pt x="1352" y="868"/>
                    <a:pt x="1318" y="870"/>
                    <a:pt x="1285" y="870"/>
                  </a:cubicBezTo>
                  <a:cubicBezTo>
                    <a:pt x="1177" y="870"/>
                    <a:pt x="1074" y="847"/>
                    <a:pt x="992" y="792"/>
                  </a:cubicBezTo>
                  <a:cubicBezTo>
                    <a:pt x="867" y="721"/>
                    <a:pt x="760" y="667"/>
                    <a:pt x="652" y="577"/>
                  </a:cubicBezTo>
                  <a:cubicBezTo>
                    <a:pt x="455" y="434"/>
                    <a:pt x="259" y="255"/>
                    <a:pt x="115" y="23"/>
                  </a:cubicBezTo>
                  <a:cubicBezTo>
                    <a:pt x="105" y="7"/>
                    <a:pt x="91" y="1"/>
                    <a:pt x="76"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360;p55"/>
            <p:cNvSpPr/>
            <p:nvPr/>
          </p:nvSpPr>
          <p:spPr>
            <a:xfrm>
              <a:off x="1929760" y="1304949"/>
              <a:ext cx="113330" cy="45630"/>
            </a:xfrm>
            <a:custGeom>
              <a:avLst/>
              <a:gdLst/>
              <a:ahLst/>
              <a:cxnLst/>
              <a:rect l="l" t="t" r="r" b="b"/>
              <a:pathLst>
                <a:path w="1453" h="585" extrusionOk="0">
                  <a:moveTo>
                    <a:pt x="70" y="1"/>
                  </a:moveTo>
                  <a:cubicBezTo>
                    <a:pt x="24" y="1"/>
                    <a:pt x="1" y="76"/>
                    <a:pt x="66" y="93"/>
                  </a:cubicBezTo>
                  <a:cubicBezTo>
                    <a:pt x="126" y="108"/>
                    <a:pt x="190" y="112"/>
                    <a:pt x="255" y="112"/>
                  </a:cubicBezTo>
                  <a:cubicBezTo>
                    <a:pt x="319" y="112"/>
                    <a:pt x="385" y="108"/>
                    <a:pt x="451" y="108"/>
                  </a:cubicBezTo>
                  <a:cubicBezTo>
                    <a:pt x="556" y="108"/>
                    <a:pt x="661" y="117"/>
                    <a:pt x="764" y="164"/>
                  </a:cubicBezTo>
                  <a:cubicBezTo>
                    <a:pt x="853" y="218"/>
                    <a:pt x="943" y="290"/>
                    <a:pt x="1032" y="361"/>
                  </a:cubicBezTo>
                  <a:lnTo>
                    <a:pt x="1354" y="576"/>
                  </a:lnTo>
                  <a:cubicBezTo>
                    <a:pt x="1363" y="582"/>
                    <a:pt x="1372" y="584"/>
                    <a:pt x="1380" y="584"/>
                  </a:cubicBezTo>
                  <a:cubicBezTo>
                    <a:pt x="1423" y="584"/>
                    <a:pt x="1453" y="516"/>
                    <a:pt x="1408" y="486"/>
                  </a:cubicBezTo>
                  <a:lnTo>
                    <a:pt x="1086" y="254"/>
                  </a:lnTo>
                  <a:cubicBezTo>
                    <a:pt x="996" y="182"/>
                    <a:pt x="889" y="129"/>
                    <a:pt x="800" y="75"/>
                  </a:cubicBezTo>
                  <a:cubicBezTo>
                    <a:pt x="692" y="21"/>
                    <a:pt x="585" y="3"/>
                    <a:pt x="477" y="3"/>
                  </a:cubicBezTo>
                  <a:lnTo>
                    <a:pt x="84" y="3"/>
                  </a:lnTo>
                  <a:cubicBezTo>
                    <a:pt x="79" y="2"/>
                    <a:pt x="74" y="1"/>
                    <a:pt x="70"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361;p55"/>
            <p:cNvSpPr/>
            <p:nvPr/>
          </p:nvSpPr>
          <p:spPr>
            <a:xfrm>
              <a:off x="1911118" y="1372183"/>
              <a:ext cx="120116" cy="16770"/>
            </a:xfrm>
            <a:custGeom>
              <a:avLst/>
              <a:gdLst/>
              <a:ahLst/>
              <a:cxnLst/>
              <a:rect l="l" t="t" r="r" b="b"/>
              <a:pathLst>
                <a:path w="1540" h="215" extrusionOk="0">
                  <a:moveTo>
                    <a:pt x="1432" y="0"/>
                  </a:moveTo>
                  <a:cubicBezTo>
                    <a:pt x="985" y="72"/>
                    <a:pt x="537" y="108"/>
                    <a:pt x="72" y="108"/>
                  </a:cubicBezTo>
                  <a:cubicBezTo>
                    <a:pt x="1" y="108"/>
                    <a:pt x="1" y="215"/>
                    <a:pt x="72" y="215"/>
                  </a:cubicBezTo>
                  <a:cubicBezTo>
                    <a:pt x="537" y="215"/>
                    <a:pt x="1003" y="179"/>
                    <a:pt x="1468" y="108"/>
                  </a:cubicBezTo>
                  <a:cubicBezTo>
                    <a:pt x="1540" y="108"/>
                    <a:pt x="1504" y="0"/>
                    <a:pt x="1432"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362;p55"/>
            <p:cNvSpPr/>
            <p:nvPr/>
          </p:nvSpPr>
          <p:spPr>
            <a:xfrm>
              <a:off x="1903163" y="1437624"/>
              <a:ext cx="96015" cy="14898"/>
            </a:xfrm>
            <a:custGeom>
              <a:avLst/>
              <a:gdLst/>
              <a:ahLst/>
              <a:cxnLst/>
              <a:rect l="l" t="t" r="r" b="b"/>
              <a:pathLst>
                <a:path w="1231" h="191" extrusionOk="0">
                  <a:moveTo>
                    <a:pt x="87" y="0"/>
                  </a:moveTo>
                  <a:cubicBezTo>
                    <a:pt x="26" y="0"/>
                    <a:pt x="1" y="93"/>
                    <a:pt x="67" y="110"/>
                  </a:cubicBezTo>
                  <a:cubicBezTo>
                    <a:pt x="246" y="163"/>
                    <a:pt x="429" y="190"/>
                    <a:pt x="613" y="190"/>
                  </a:cubicBezTo>
                  <a:cubicBezTo>
                    <a:pt x="796" y="190"/>
                    <a:pt x="979" y="163"/>
                    <a:pt x="1158" y="110"/>
                  </a:cubicBezTo>
                  <a:cubicBezTo>
                    <a:pt x="1230" y="92"/>
                    <a:pt x="1194" y="2"/>
                    <a:pt x="1141" y="2"/>
                  </a:cubicBezTo>
                  <a:cubicBezTo>
                    <a:pt x="971" y="47"/>
                    <a:pt x="796" y="69"/>
                    <a:pt x="622" y="69"/>
                  </a:cubicBezTo>
                  <a:cubicBezTo>
                    <a:pt x="447" y="69"/>
                    <a:pt x="273" y="47"/>
                    <a:pt x="103" y="2"/>
                  </a:cubicBezTo>
                  <a:cubicBezTo>
                    <a:pt x="97" y="1"/>
                    <a:pt x="92" y="0"/>
                    <a:pt x="87"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363;p55"/>
            <p:cNvSpPr/>
            <p:nvPr/>
          </p:nvSpPr>
          <p:spPr>
            <a:xfrm>
              <a:off x="1914316" y="1502752"/>
              <a:ext cx="116216" cy="27144"/>
            </a:xfrm>
            <a:custGeom>
              <a:avLst/>
              <a:gdLst/>
              <a:ahLst/>
              <a:cxnLst/>
              <a:rect l="l" t="t" r="r" b="b"/>
              <a:pathLst>
                <a:path w="1490" h="348" extrusionOk="0">
                  <a:moveTo>
                    <a:pt x="1417" y="0"/>
                  </a:moveTo>
                  <a:cubicBezTo>
                    <a:pt x="1409" y="0"/>
                    <a:pt x="1400" y="3"/>
                    <a:pt x="1391" y="8"/>
                  </a:cubicBezTo>
                  <a:cubicBezTo>
                    <a:pt x="1194" y="116"/>
                    <a:pt x="980" y="169"/>
                    <a:pt x="765" y="205"/>
                  </a:cubicBezTo>
                  <a:cubicBezTo>
                    <a:pt x="640" y="223"/>
                    <a:pt x="532" y="223"/>
                    <a:pt x="425" y="223"/>
                  </a:cubicBezTo>
                  <a:cubicBezTo>
                    <a:pt x="318" y="223"/>
                    <a:pt x="210" y="205"/>
                    <a:pt x="103" y="152"/>
                  </a:cubicBezTo>
                  <a:cubicBezTo>
                    <a:pt x="98" y="150"/>
                    <a:pt x="93" y="149"/>
                    <a:pt x="88" y="149"/>
                  </a:cubicBezTo>
                  <a:cubicBezTo>
                    <a:pt x="40" y="149"/>
                    <a:pt x="0" y="226"/>
                    <a:pt x="49" y="259"/>
                  </a:cubicBezTo>
                  <a:cubicBezTo>
                    <a:pt x="208" y="320"/>
                    <a:pt x="367" y="348"/>
                    <a:pt x="526" y="348"/>
                  </a:cubicBezTo>
                  <a:cubicBezTo>
                    <a:pt x="600" y="348"/>
                    <a:pt x="673" y="342"/>
                    <a:pt x="747" y="331"/>
                  </a:cubicBezTo>
                  <a:cubicBezTo>
                    <a:pt x="998" y="295"/>
                    <a:pt x="1230" y="223"/>
                    <a:pt x="1445" y="98"/>
                  </a:cubicBezTo>
                  <a:cubicBezTo>
                    <a:pt x="1490" y="68"/>
                    <a:pt x="1459" y="0"/>
                    <a:pt x="1417"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364;p55"/>
            <p:cNvSpPr/>
            <p:nvPr/>
          </p:nvSpPr>
          <p:spPr>
            <a:xfrm>
              <a:off x="1922272" y="1592138"/>
              <a:ext cx="26597" cy="10920"/>
            </a:xfrm>
            <a:custGeom>
              <a:avLst/>
              <a:gdLst/>
              <a:ahLst/>
              <a:cxnLst/>
              <a:rect l="l" t="t" r="r" b="b"/>
              <a:pathLst>
                <a:path w="341" h="140" extrusionOk="0">
                  <a:moveTo>
                    <a:pt x="289" y="0"/>
                  </a:moveTo>
                  <a:cubicBezTo>
                    <a:pt x="281" y="0"/>
                    <a:pt x="274" y="2"/>
                    <a:pt x="269" y="8"/>
                  </a:cubicBezTo>
                  <a:lnTo>
                    <a:pt x="251" y="26"/>
                  </a:lnTo>
                  <a:lnTo>
                    <a:pt x="54" y="26"/>
                  </a:lnTo>
                  <a:cubicBezTo>
                    <a:pt x="1" y="61"/>
                    <a:pt x="19" y="115"/>
                    <a:pt x="72" y="133"/>
                  </a:cubicBezTo>
                  <a:lnTo>
                    <a:pt x="54" y="133"/>
                  </a:lnTo>
                  <a:cubicBezTo>
                    <a:pt x="78" y="138"/>
                    <a:pt x="102" y="140"/>
                    <a:pt x="126" y="140"/>
                  </a:cubicBezTo>
                  <a:cubicBezTo>
                    <a:pt x="191" y="140"/>
                    <a:pt x="253" y="123"/>
                    <a:pt x="305" y="97"/>
                  </a:cubicBezTo>
                  <a:cubicBezTo>
                    <a:pt x="341" y="79"/>
                    <a:pt x="341" y="43"/>
                    <a:pt x="341" y="26"/>
                  </a:cubicBezTo>
                  <a:cubicBezTo>
                    <a:pt x="328" y="13"/>
                    <a:pt x="307" y="0"/>
                    <a:pt x="28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365;p55"/>
            <p:cNvSpPr/>
            <p:nvPr/>
          </p:nvSpPr>
          <p:spPr>
            <a:xfrm>
              <a:off x="1988337" y="1562810"/>
              <a:ext cx="56860" cy="30108"/>
            </a:xfrm>
            <a:custGeom>
              <a:avLst/>
              <a:gdLst/>
              <a:ahLst/>
              <a:cxnLst/>
              <a:rect l="l" t="t" r="r" b="b"/>
              <a:pathLst>
                <a:path w="729" h="386" extrusionOk="0">
                  <a:moveTo>
                    <a:pt x="659" y="0"/>
                  </a:moveTo>
                  <a:cubicBezTo>
                    <a:pt x="651" y="0"/>
                    <a:pt x="644" y="3"/>
                    <a:pt x="639" y="8"/>
                  </a:cubicBezTo>
                  <a:cubicBezTo>
                    <a:pt x="460" y="133"/>
                    <a:pt x="263" y="223"/>
                    <a:pt x="66" y="276"/>
                  </a:cubicBezTo>
                  <a:cubicBezTo>
                    <a:pt x="0" y="293"/>
                    <a:pt x="11" y="386"/>
                    <a:pt x="69" y="386"/>
                  </a:cubicBezTo>
                  <a:cubicBezTo>
                    <a:pt x="74" y="386"/>
                    <a:pt x="79" y="385"/>
                    <a:pt x="84" y="384"/>
                  </a:cubicBezTo>
                  <a:cubicBezTo>
                    <a:pt x="299" y="330"/>
                    <a:pt x="514" y="241"/>
                    <a:pt x="693" y="115"/>
                  </a:cubicBezTo>
                  <a:cubicBezTo>
                    <a:pt x="711" y="97"/>
                    <a:pt x="729" y="62"/>
                    <a:pt x="711" y="26"/>
                  </a:cubicBezTo>
                  <a:cubicBezTo>
                    <a:pt x="698" y="13"/>
                    <a:pt x="676" y="0"/>
                    <a:pt x="65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366;p55"/>
            <p:cNvSpPr/>
            <p:nvPr/>
          </p:nvSpPr>
          <p:spPr>
            <a:xfrm>
              <a:off x="1913926" y="1607737"/>
              <a:ext cx="155293" cy="78702"/>
            </a:xfrm>
            <a:custGeom>
              <a:avLst/>
              <a:gdLst/>
              <a:ahLst/>
              <a:cxnLst/>
              <a:rect l="l" t="t" r="r" b="b"/>
              <a:pathLst>
                <a:path w="1991" h="1009" extrusionOk="0">
                  <a:moveTo>
                    <a:pt x="1925" y="0"/>
                  </a:moveTo>
                  <a:cubicBezTo>
                    <a:pt x="1902" y="0"/>
                    <a:pt x="1876" y="12"/>
                    <a:pt x="1862" y="40"/>
                  </a:cubicBezTo>
                  <a:cubicBezTo>
                    <a:pt x="1754" y="345"/>
                    <a:pt x="1414" y="488"/>
                    <a:pt x="1146" y="631"/>
                  </a:cubicBezTo>
                  <a:cubicBezTo>
                    <a:pt x="851" y="795"/>
                    <a:pt x="510" y="884"/>
                    <a:pt x="167" y="884"/>
                  </a:cubicBezTo>
                  <a:cubicBezTo>
                    <a:pt x="135" y="884"/>
                    <a:pt x="104" y="883"/>
                    <a:pt x="72" y="881"/>
                  </a:cubicBezTo>
                  <a:cubicBezTo>
                    <a:pt x="0" y="881"/>
                    <a:pt x="0" y="989"/>
                    <a:pt x="72" y="1007"/>
                  </a:cubicBezTo>
                  <a:cubicBezTo>
                    <a:pt x="102" y="1008"/>
                    <a:pt x="131" y="1009"/>
                    <a:pt x="161" y="1009"/>
                  </a:cubicBezTo>
                  <a:cubicBezTo>
                    <a:pt x="542" y="1009"/>
                    <a:pt x="920" y="902"/>
                    <a:pt x="1235" y="702"/>
                  </a:cubicBezTo>
                  <a:cubicBezTo>
                    <a:pt x="1521" y="559"/>
                    <a:pt x="1862" y="398"/>
                    <a:pt x="1969" y="58"/>
                  </a:cubicBezTo>
                  <a:cubicBezTo>
                    <a:pt x="1990" y="26"/>
                    <a:pt x="1960" y="0"/>
                    <a:pt x="1925"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367;p55"/>
            <p:cNvSpPr/>
            <p:nvPr/>
          </p:nvSpPr>
          <p:spPr>
            <a:xfrm>
              <a:off x="1948792" y="1734952"/>
              <a:ext cx="26129" cy="13338"/>
            </a:xfrm>
            <a:custGeom>
              <a:avLst/>
              <a:gdLst/>
              <a:ahLst/>
              <a:cxnLst/>
              <a:rect l="l" t="t" r="r" b="b"/>
              <a:pathLst>
                <a:path w="335" h="171" extrusionOk="0">
                  <a:moveTo>
                    <a:pt x="247" y="0"/>
                  </a:moveTo>
                  <a:cubicBezTo>
                    <a:pt x="243" y="0"/>
                    <a:pt x="238" y="1"/>
                    <a:pt x="233" y="2"/>
                  </a:cubicBezTo>
                  <a:lnTo>
                    <a:pt x="37" y="56"/>
                  </a:lnTo>
                  <a:cubicBezTo>
                    <a:pt x="19" y="74"/>
                    <a:pt x="1" y="109"/>
                    <a:pt x="1" y="127"/>
                  </a:cubicBezTo>
                  <a:cubicBezTo>
                    <a:pt x="14" y="153"/>
                    <a:pt x="27" y="170"/>
                    <a:pt x="47" y="170"/>
                  </a:cubicBezTo>
                  <a:cubicBezTo>
                    <a:pt x="54" y="170"/>
                    <a:pt x="63" y="168"/>
                    <a:pt x="72" y="163"/>
                  </a:cubicBezTo>
                  <a:lnTo>
                    <a:pt x="251" y="109"/>
                  </a:lnTo>
                  <a:cubicBezTo>
                    <a:pt x="335" y="109"/>
                    <a:pt x="309" y="0"/>
                    <a:pt x="247"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368;p55"/>
            <p:cNvSpPr/>
            <p:nvPr/>
          </p:nvSpPr>
          <p:spPr>
            <a:xfrm>
              <a:off x="2034746" y="1621231"/>
              <a:ext cx="64270" cy="78390"/>
            </a:xfrm>
            <a:custGeom>
              <a:avLst/>
              <a:gdLst/>
              <a:ahLst/>
              <a:cxnLst/>
              <a:rect l="l" t="t" r="r" b="b"/>
              <a:pathLst>
                <a:path w="824" h="1005" extrusionOk="0">
                  <a:moveTo>
                    <a:pt x="771" y="1"/>
                  </a:moveTo>
                  <a:cubicBezTo>
                    <a:pt x="748" y="1"/>
                    <a:pt x="722" y="15"/>
                    <a:pt x="706" y="46"/>
                  </a:cubicBezTo>
                  <a:cubicBezTo>
                    <a:pt x="599" y="404"/>
                    <a:pt x="348" y="708"/>
                    <a:pt x="44" y="923"/>
                  </a:cubicBezTo>
                  <a:cubicBezTo>
                    <a:pt x="1" y="952"/>
                    <a:pt x="39" y="1004"/>
                    <a:pt x="84" y="1004"/>
                  </a:cubicBezTo>
                  <a:cubicBezTo>
                    <a:pt x="94" y="1004"/>
                    <a:pt x="105" y="1002"/>
                    <a:pt x="116" y="995"/>
                  </a:cubicBezTo>
                  <a:cubicBezTo>
                    <a:pt x="456" y="780"/>
                    <a:pt x="688" y="440"/>
                    <a:pt x="814" y="64"/>
                  </a:cubicBezTo>
                  <a:cubicBezTo>
                    <a:pt x="824" y="24"/>
                    <a:pt x="800" y="1"/>
                    <a:pt x="771"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369;p55"/>
            <p:cNvSpPr/>
            <p:nvPr/>
          </p:nvSpPr>
          <p:spPr>
            <a:xfrm>
              <a:off x="1559424" y="1335680"/>
              <a:ext cx="126668" cy="173628"/>
            </a:xfrm>
            <a:custGeom>
              <a:avLst/>
              <a:gdLst/>
              <a:ahLst/>
              <a:cxnLst/>
              <a:rect l="l" t="t" r="r" b="b"/>
              <a:pathLst>
                <a:path w="1624" h="2226" extrusionOk="0">
                  <a:moveTo>
                    <a:pt x="1537" y="1"/>
                  </a:moveTo>
                  <a:cubicBezTo>
                    <a:pt x="1532" y="1"/>
                    <a:pt x="1527" y="2"/>
                    <a:pt x="1521" y="3"/>
                  </a:cubicBezTo>
                  <a:lnTo>
                    <a:pt x="1539" y="3"/>
                  </a:lnTo>
                  <a:cubicBezTo>
                    <a:pt x="1038" y="92"/>
                    <a:pt x="608" y="361"/>
                    <a:pt x="322" y="772"/>
                  </a:cubicBezTo>
                  <a:cubicBezTo>
                    <a:pt x="36" y="1202"/>
                    <a:pt x="0" y="1739"/>
                    <a:pt x="215" y="2204"/>
                  </a:cubicBezTo>
                  <a:cubicBezTo>
                    <a:pt x="220" y="2219"/>
                    <a:pt x="232" y="2226"/>
                    <a:pt x="246" y="2226"/>
                  </a:cubicBezTo>
                  <a:cubicBezTo>
                    <a:pt x="282" y="2226"/>
                    <a:pt x="330" y="2184"/>
                    <a:pt x="304" y="2132"/>
                  </a:cubicBezTo>
                  <a:cubicBezTo>
                    <a:pt x="107" y="1703"/>
                    <a:pt x="161" y="1184"/>
                    <a:pt x="430" y="790"/>
                  </a:cubicBezTo>
                  <a:cubicBezTo>
                    <a:pt x="698" y="432"/>
                    <a:pt x="1110" y="182"/>
                    <a:pt x="1557" y="110"/>
                  </a:cubicBezTo>
                  <a:cubicBezTo>
                    <a:pt x="1623" y="94"/>
                    <a:pt x="1598" y="1"/>
                    <a:pt x="1537"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370;p55"/>
            <p:cNvSpPr/>
            <p:nvPr/>
          </p:nvSpPr>
          <p:spPr>
            <a:xfrm>
              <a:off x="1597097" y="1483798"/>
              <a:ext cx="11232" cy="47580"/>
            </a:xfrm>
            <a:custGeom>
              <a:avLst/>
              <a:gdLst/>
              <a:ahLst/>
              <a:cxnLst/>
              <a:rect l="l" t="t" r="r" b="b"/>
              <a:pathLst>
                <a:path w="144" h="610" extrusionOk="0">
                  <a:moveTo>
                    <a:pt x="54" y="1"/>
                  </a:moveTo>
                  <a:cubicBezTo>
                    <a:pt x="18" y="1"/>
                    <a:pt x="0" y="19"/>
                    <a:pt x="0" y="55"/>
                  </a:cubicBezTo>
                  <a:cubicBezTo>
                    <a:pt x="0" y="216"/>
                    <a:pt x="0" y="395"/>
                    <a:pt x="18" y="556"/>
                  </a:cubicBezTo>
                  <a:cubicBezTo>
                    <a:pt x="18" y="591"/>
                    <a:pt x="36" y="609"/>
                    <a:pt x="72" y="609"/>
                  </a:cubicBezTo>
                  <a:cubicBezTo>
                    <a:pt x="108" y="609"/>
                    <a:pt x="143" y="591"/>
                    <a:pt x="125" y="556"/>
                  </a:cubicBezTo>
                  <a:cubicBezTo>
                    <a:pt x="108" y="395"/>
                    <a:pt x="108" y="216"/>
                    <a:pt x="108" y="55"/>
                  </a:cubicBezTo>
                  <a:cubicBezTo>
                    <a:pt x="108" y="19"/>
                    <a:pt x="90" y="1"/>
                    <a:pt x="54"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371;p55"/>
            <p:cNvSpPr/>
            <p:nvPr/>
          </p:nvSpPr>
          <p:spPr>
            <a:xfrm>
              <a:off x="1605833" y="1359392"/>
              <a:ext cx="106779" cy="99762"/>
            </a:xfrm>
            <a:custGeom>
              <a:avLst/>
              <a:gdLst/>
              <a:ahLst/>
              <a:cxnLst/>
              <a:rect l="l" t="t" r="r" b="b"/>
              <a:pathLst>
                <a:path w="1369" h="1279" extrusionOk="0">
                  <a:moveTo>
                    <a:pt x="1280" y="1"/>
                  </a:moveTo>
                  <a:cubicBezTo>
                    <a:pt x="1276" y="1"/>
                    <a:pt x="1271" y="2"/>
                    <a:pt x="1266" y="3"/>
                  </a:cubicBezTo>
                  <a:cubicBezTo>
                    <a:pt x="711" y="236"/>
                    <a:pt x="282" y="665"/>
                    <a:pt x="13" y="1202"/>
                  </a:cubicBezTo>
                  <a:cubicBezTo>
                    <a:pt x="1" y="1240"/>
                    <a:pt x="42" y="1278"/>
                    <a:pt x="80" y="1278"/>
                  </a:cubicBezTo>
                  <a:cubicBezTo>
                    <a:pt x="95" y="1278"/>
                    <a:pt x="110" y="1272"/>
                    <a:pt x="121" y="1256"/>
                  </a:cubicBezTo>
                  <a:cubicBezTo>
                    <a:pt x="371" y="737"/>
                    <a:pt x="783" y="325"/>
                    <a:pt x="1320" y="111"/>
                  </a:cubicBezTo>
                  <a:cubicBezTo>
                    <a:pt x="1369" y="78"/>
                    <a:pt x="1329" y="1"/>
                    <a:pt x="1280"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372;p55"/>
            <p:cNvSpPr/>
            <p:nvPr/>
          </p:nvSpPr>
          <p:spPr>
            <a:xfrm>
              <a:off x="1567068" y="1351202"/>
              <a:ext cx="31511" cy="14586"/>
            </a:xfrm>
            <a:custGeom>
              <a:avLst/>
              <a:gdLst/>
              <a:ahLst/>
              <a:cxnLst/>
              <a:rect l="l" t="t" r="r" b="b"/>
              <a:pathLst>
                <a:path w="404" h="187" extrusionOk="0">
                  <a:moveTo>
                    <a:pt x="332" y="1"/>
                  </a:moveTo>
                  <a:lnTo>
                    <a:pt x="63" y="72"/>
                  </a:lnTo>
                  <a:cubicBezTo>
                    <a:pt x="0" y="88"/>
                    <a:pt x="20" y="186"/>
                    <a:pt x="74" y="186"/>
                  </a:cubicBezTo>
                  <a:cubicBezTo>
                    <a:pt x="82" y="186"/>
                    <a:pt x="90" y="184"/>
                    <a:pt x="99" y="180"/>
                  </a:cubicBezTo>
                  <a:lnTo>
                    <a:pt x="367" y="108"/>
                  </a:lnTo>
                  <a:cubicBezTo>
                    <a:pt x="385" y="108"/>
                    <a:pt x="403" y="72"/>
                    <a:pt x="403" y="37"/>
                  </a:cubicBezTo>
                  <a:cubicBezTo>
                    <a:pt x="385" y="19"/>
                    <a:pt x="367" y="1"/>
                    <a:pt x="332"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373;p55"/>
            <p:cNvSpPr/>
            <p:nvPr/>
          </p:nvSpPr>
          <p:spPr>
            <a:xfrm>
              <a:off x="1651540" y="1409856"/>
              <a:ext cx="76984" cy="91104"/>
            </a:xfrm>
            <a:custGeom>
              <a:avLst/>
              <a:gdLst/>
              <a:ahLst/>
              <a:cxnLst/>
              <a:rect l="l" t="t" r="r" b="b"/>
              <a:pathLst>
                <a:path w="987" h="1168" extrusionOk="0">
                  <a:moveTo>
                    <a:pt x="90" y="0"/>
                  </a:moveTo>
                  <a:cubicBezTo>
                    <a:pt x="36" y="0"/>
                    <a:pt x="0" y="90"/>
                    <a:pt x="72" y="108"/>
                  </a:cubicBezTo>
                  <a:cubicBezTo>
                    <a:pt x="286" y="179"/>
                    <a:pt x="483" y="305"/>
                    <a:pt x="626" y="484"/>
                  </a:cubicBezTo>
                  <a:cubicBezTo>
                    <a:pt x="698" y="591"/>
                    <a:pt x="752" y="698"/>
                    <a:pt x="788" y="806"/>
                  </a:cubicBezTo>
                  <a:cubicBezTo>
                    <a:pt x="805" y="913"/>
                    <a:pt x="788" y="1038"/>
                    <a:pt x="859" y="1146"/>
                  </a:cubicBezTo>
                  <a:cubicBezTo>
                    <a:pt x="870" y="1161"/>
                    <a:pt x="886" y="1168"/>
                    <a:pt x="903" y="1168"/>
                  </a:cubicBezTo>
                  <a:cubicBezTo>
                    <a:pt x="944" y="1168"/>
                    <a:pt x="987" y="1130"/>
                    <a:pt x="949" y="1092"/>
                  </a:cubicBezTo>
                  <a:cubicBezTo>
                    <a:pt x="877" y="985"/>
                    <a:pt x="913" y="841"/>
                    <a:pt x="877" y="716"/>
                  </a:cubicBezTo>
                  <a:cubicBezTo>
                    <a:pt x="841" y="609"/>
                    <a:pt x="770" y="501"/>
                    <a:pt x="698" y="394"/>
                  </a:cubicBezTo>
                  <a:cubicBezTo>
                    <a:pt x="537" y="215"/>
                    <a:pt x="322" y="72"/>
                    <a:pt x="90"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374;p55"/>
            <p:cNvSpPr/>
            <p:nvPr/>
          </p:nvSpPr>
          <p:spPr>
            <a:xfrm>
              <a:off x="1681335" y="1399327"/>
              <a:ext cx="53194" cy="47658"/>
            </a:xfrm>
            <a:custGeom>
              <a:avLst/>
              <a:gdLst/>
              <a:ahLst/>
              <a:cxnLst/>
              <a:rect l="l" t="t" r="r" b="b"/>
              <a:pathLst>
                <a:path w="682" h="611" extrusionOk="0">
                  <a:moveTo>
                    <a:pt x="88" y="1"/>
                  </a:moveTo>
                  <a:cubicBezTo>
                    <a:pt x="42" y="1"/>
                    <a:pt x="1" y="56"/>
                    <a:pt x="30" y="100"/>
                  </a:cubicBezTo>
                  <a:lnTo>
                    <a:pt x="567" y="601"/>
                  </a:lnTo>
                  <a:cubicBezTo>
                    <a:pt x="577" y="607"/>
                    <a:pt x="587" y="610"/>
                    <a:pt x="598" y="610"/>
                  </a:cubicBezTo>
                  <a:cubicBezTo>
                    <a:pt x="643" y="610"/>
                    <a:pt x="682" y="555"/>
                    <a:pt x="638" y="511"/>
                  </a:cubicBezTo>
                  <a:lnTo>
                    <a:pt x="119" y="10"/>
                  </a:lnTo>
                  <a:cubicBezTo>
                    <a:pt x="109" y="3"/>
                    <a:pt x="98" y="1"/>
                    <a:pt x="88"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375;p55"/>
            <p:cNvSpPr/>
            <p:nvPr/>
          </p:nvSpPr>
          <p:spPr>
            <a:xfrm>
              <a:off x="1627127" y="1473503"/>
              <a:ext cx="63568" cy="70434"/>
            </a:xfrm>
            <a:custGeom>
              <a:avLst/>
              <a:gdLst/>
              <a:ahLst/>
              <a:cxnLst/>
              <a:rect l="l" t="t" r="r" b="b"/>
              <a:pathLst>
                <a:path w="815" h="903" extrusionOk="0">
                  <a:moveTo>
                    <a:pt x="88" y="0"/>
                  </a:moveTo>
                  <a:cubicBezTo>
                    <a:pt x="32" y="0"/>
                    <a:pt x="1" y="84"/>
                    <a:pt x="63" y="115"/>
                  </a:cubicBezTo>
                  <a:cubicBezTo>
                    <a:pt x="349" y="294"/>
                    <a:pt x="564" y="562"/>
                    <a:pt x="707" y="884"/>
                  </a:cubicBezTo>
                  <a:cubicBezTo>
                    <a:pt x="725" y="902"/>
                    <a:pt x="760" y="902"/>
                    <a:pt x="778" y="902"/>
                  </a:cubicBezTo>
                  <a:cubicBezTo>
                    <a:pt x="814" y="884"/>
                    <a:pt x="814" y="849"/>
                    <a:pt x="796" y="813"/>
                  </a:cubicBezTo>
                  <a:cubicBezTo>
                    <a:pt x="653" y="491"/>
                    <a:pt x="420" y="204"/>
                    <a:pt x="116" y="8"/>
                  </a:cubicBezTo>
                  <a:cubicBezTo>
                    <a:pt x="106" y="3"/>
                    <a:pt x="97" y="0"/>
                    <a:pt x="88"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376;p55"/>
            <p:cNvSpPr/>
            <p:nvPr/>
          </p:nvSpPr>
          <p:spPr>
            <a:xfrm>
              <a:off x="2057677" y="1370935"/>
              <a:ext cx="154981" cy="156312"/>
            </a:xfrm>
            <a:custGeom>
              <a:avLst/>
              <a:gdLst/>
              <a:ahLst/>
              <a:cxnLst/>
              <a:rect l="l" t="t" r="r" b="b"/>
              <a:pathLst>
                <a:path w="1987" h="2004" extrusionOk="0">
                  <a:moveTo>
                    <a:pt x="280" y="0"/>
                  </a:moveTo>
                  <a:cubicBezTo>
                    <a:pt x="263" y="0"/>
                    <a:pt x="245" y="10"/>
                    <a:pt x="233" y="34"/>
                  </a:cubicBezTo>
                  <a:cubicBezTo>
                    <a:pt x="1" y="517"/>
                    <a:pt x="305" y="1000"/>
                    <a:pt x="645" y="1358"/>
                  </a:cubicBezTo>
                  <a:cubicBezTo>
                    <a:pt x="958" y="1706"/>
                    <a:pt x="1372" y="2003"/>
                    <a:pt x="1855" y="2003"/>
                  </a:cubicBezTo>
                  <a:cubicBezTo>
                    <a:pt x="1869" y="2003"/>
                    <a:pt x="1883" y="2003"/>
                    <a:pt x="1897" y="2003"/>
                  </a:cubicBezTo>
                  <a:cubicBezTo>
                    <a:pt x="1987" y="2003"/>
                    <a:pt x="1987" y="1895"/>
                    <a:pt x="1897" y="1895"/>
                  </a:cubicBezTo>
                  <a:cubicBezTo>
                    <a:pt x="1884" y="1896"/>
                    <a:pt x="1871" y="1896"/>
                    <a:pt x="1858" y="1896"/>
                  </a:cubicBezTo>
                  <a:cubicBezTo>
                    <a:pt x="1428" y="1896"/>
                    <a:pt x="1065" y="1618"/>
                    <a:pt x="770" y="1323"/>
                  </a:cubicBezTo>
                  <a:cubicBezTo>
                    <a:pt x="466" y="1018"/>
                    <a:pt x="108" y="553"/>
                    <a:pt x="323" y="88"/>
                  </a:cubicBezTo>
                  <a:cubicBezTo>
                    <a:pt x="347" y="40"/>
                    <a:pt x="315" y="0"/>
                    <a:pt x="280"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377;p55"/>
            <p:cNvSpPr/>
            <p:nvPr/>
          </p:nvSpPr>
          <p:spPr>
            <a:xfrm>
              <a:off x="2040908" y="1444487"/>
              <a:ext cx="173544" cy="92820"/>
            </a:xfrm>
            <a:custGeom>
              <a:avLst/>
              <a:gdLst/>
              <a:ahLst/>
              <a:cxnLst/>
              <a:rect l="l" t="t" r="r" b="b"/>
              <a:pathLst>
                <a:path w="2225" h="1190" extrusionOk="0">
                  <a:moveTo>
                    <a:pt x="86" y="1"/>
                  </a:moveTo>
                  <a:cubicBezTo>
                    <a:pt x="51" y="1"/>
                    <a:pt x="8" y="31"/>
                    <a:pt x="19" y="75"/>
                  </a:cubicBezTo>
                  <a:lnTo>
                    <a:pt x="1" y="75"/>
                  </a:lnTo>
                  <a:cubicBezTo>
                    <a:pt x="72" y="523"/>
                    <a:pt x="484" y="791"/>
                    <a:pt x="896" y="934"/>
                  </a:cubicBezTo>
                  <a:cubicBezTo>
                    <a:pt x="1146" y="1024"/>
                    <a:pt x="1397" y="1095"/>
                    <a:pt x="1647" y="1149"/>
                  </a:cubicBezTo>
                  <a:cubicBezTo>
                    <a:pt x="1735" y="1159"/>
                    <a:pt x="1850" y="1190"/>
                    <a:pt x="1956" y="1190"/>
                  </a:cubicBezTo>
                  <a:cubicBezTo>
                    <a:pt x="2045" y="1190"/>
                    <a:pt x="2127" y="1168"/>
                    <a:pt x="2184" y="1095"/>
                  </a:cubicBezTo>
                  <a:cubicBezTo>
                    <a:pt x="2224" y="1055"/>
                    <a:pt x="2184" y="1005"/>
                    <a:pt x="2146" y="1005"/>
                  </a:cubicBezTo>
                  <a:cubicBezTo>
                    <a:pt x="2134" y="1005"/>
                    <a:pt x="2121" y="1010"/>
                    <a:pt x="2112" y="1024"/>
                  </a:cubicBezTo>
                  <a:cubicBezTo>
                    <a:pt x="2059" y="1064"/>
                    <a:pt x="1995" y="1084"/>
                    <a:pt x="1929" y="1084"/>
                  </a:cubicBezTo>
                  <a:cubicBezTo>
                    <a:pt x="1907" y="1084"/>
                    <a:pt x="1884" y="1082"/>
                    <a:pt x="1862" y="1078"/>
                  </a:cubicBezTo>
                  <a:cubicBezTo>
                    <a:pt x="1755" y="1060"/>
                    <a:pt x="1647" y="1024"/>
                    <a:pt x="1540" y="1006"/>
                  </a:cubicBezTo>
                  <a:cubicBezTo>
                    <a:pt x="1325" y="952"/>
                    <a:pt x="1128" y="899"/>
                    <a:pt x="931" y="827"/>
                  </a:cubicBezTo>
                  <a:cubicBezTo>
                    <a:pt x="574" y="702"/>
                    <a:pt x="198" y="451"/>
                    <a:pt x="126" y="40"/>
                  </a:cubicBezTo>
                  <a:cubicBezTo>
                    <a:pt x="126" y="12"/>
                    <a:pt x="108" y="1"/>
                    <a:pt x="86"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378;p55"/>
            <p:cNvSpPr/>
            <p:nvPr/>
          </p:nvSpPr>
          <p:spPr>
            <a:xfrm>
              <a:off x="2151977" y="1419606"/>
              <a:ext cx="94221" cy="149994"/>
            </a:xfrm>
            <a:custGeom>
              <a:avLst/>
              <a:gdLst/>
              <a:ahLst/>
              <a:cxnLst/>
              <a:rect l="l" t="t" r="r" b="b"/>
              <a:pathLst>
                <a:path w="1208" h="1923" extrusionOk="0">
                  <a:moveTo>
                    <a:pt x="1152" y="1"/>
                  </a:moveTo>
                  <a:cubicBezTo>
                    <a:pt x="1122" y="1"/>
                    <a:pt x="1091" y="19"/>
                    <a:pt x="1082" y="54"/>
                  </a:cubicBezTo>
                  <a:cubicBezTo>
                    <a:pt x="1082" y="430"/>
                    <a:pt x="1011" y="806"/>
                    <a:pt x="850" y="1146"/>
                  </a:cubicBezTo>
                  <a:cubicBezTo>
                    <a:pt x="671" y="1450"/>
                    <a:pt x="402" y="1701"/>
                    <a:pt x="62" y="1808"/>
                  </a:cubicBezTo>
                  <a:cubicBezTo>
                    <a:pt x="1" y="1839"/>
                    <a:pt x="18" y="1923"/>
                    <a:pt x="59" y="1923"/>
                  </a:cubicBezTo>
                  <a:cubicBezTo>
                    <a:pt x="65" y="1923"/>
                    <a:pt x="73" y="1920"/>
                    <a:pt x="80" y="1915"/>
                  </a:cubicBezTo>
                  <a:lnTo>
                    <a:pt x="98" y="1915"/>
                  </a:lnTo>
                  <a:cubicBezTo>
                    <a:pt x="438" y="1790"/>
                    <a:pt x="742" y="1558"/>
                    <a:pt x="939" y="1218"/>
                  </a:cubicBezTo>
                  <a:cubicBezTo>
                    <a:pt x="1118" y="860"/>
                    <a:pt x="1207" y="466"/>
                    <a:pt x="1207" y="54"/>
                  </a:cubicBezTo>
                  <a:cubicBezTo>
                    <a:pt x="1207" y="19"/>
                    <a:pt x="1181" y="1"/>
                    <a:pt x="1152"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379;p55"/>
            <p:cNvSpPr/>
            <p:nvPr/>
          </p:nvSpPr>
          <p:spPr>
            <a:xfrm>
              <a:off x="2115942" y="1371949"/>
              <a:ext cx="106545" cy="61776"/>
            </a:xfrm>
            <a:custGeom>
              <a:avLst/>
              <a:gdLst/>
              <a:ahLst/>
              <a:cxnLst/>
              <a:rect l="l" t="t" r="r" b="b"/>
              <a:pathLst>
                <a:path w="1366" h="792" extrusionOk="0">
                  <a:moveTo>
                    <a:pt x="1225" y="1"/>
                  </a:moveTo>
                  <a:cubicBezTo>
                    <a:pt x="738" y="1"/>
                    <a:pt x="349" y="359"/>
                    <a:pt x="41" y="701"/>
                  </a:cubicBezTo>
                  <a:cubicBezTo>
                    <a:pt x="1" y="741"/>
                    <a:pt x="31" y="792"/>
                    <a:pt x="71" y="792"/>
                  </a:cubicBezTo>
                  <a:cubicBezTo>
                    <a:pt x="85" y="792"/>
                    <a:pt x="99" y="786"/>
                    <a:pt x="113" y="773"/>
                  </a:cubicBezTo>
                  <a:cubicBezTo>
                    <a:pt x="409" y="458"/>
                    <a:pt x="774" y="110"/>
                    <a:pt x="1258" y="110"/>
                  </a:cubicBezTo>
                  <a:cubicBezTo>
                    <a:pt x="1270" y="110"/>
                    <a:pt x="1282" y="110"/>
                    <a:pt x="1294" y="111"/>
                  </a:cubicBezTo>
                  <a:cubicBezTo>
                    <a:pt x="1365" y="111"/>
                    <a:pt x="1365" y="3"/>
                    <a:pt x="1294" y="3"/>
                  </a:cubicBezTo>
                  <a:cubicBezTo>
                    <a:pt x="1271" y="2"/>
                    <a:pt x="1248" y="1"/>
                    <a:pt x="1225"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380;p55"/>
            <p:cNvSpPr/>
            <p:nvPr/>
          </p:nvSpPr>
          <p:spPr>
            <a:xfrm>
              <a:off x="2128266" y="1422414"/>
              <a:ext cx="119336" cy="52026"/>
            </a:xfrm>
            <a:custGeom>
              <a:avLst/>
              <a:gdLst/>
              <a:ahLst/>
              <a:cxnLst/>
              <a:rect l="l" t="t" r="r" b="b"/>
              <a:pathLst>
                <a:path w="1530" h="667" extrusionOk="0">
                  <a:moveTo>
                    <a:pt x="1422" y="0"/>
                  </a:moveTo>
                  <a:cubicBezTo>
                    <a:pt x="1154" y="36"/>
                    <a:pt x="903" y="108"/>
                    <a:pt x="652" y="215"/>
                  </a:cubicBezTo>
                  <a:cubicBezTo>
                    <a:pt x="527" y="251"/>
                    <a:pt x="420" y="305"/>
                    <a:pt x="312" y="376"/>
                  </a:cubicBezTo>
                  <a:cubicBezTo>
                    <a:pt x="187" y="412"/>
                    <a:pt x="98" y="484"/>
                    <a:pt x="26" y="573"/>
                  </a:cubicBezTo>
                  <a:cubicBezTo>
                    <a:pt x="1" y="624"/>
                    <a:pt x="48" y="667"/>
                    <a:pt x="91" y="667"/>
                  </a:cubicBezTo>
                  <a:cubicBezTo>
                    <a:pt x="107" y="667"/>
                    <a:pt x="123" y="660"/>
                    <a:pt x="134" y="645"/>
                  </a:cubicBezTo>
                  <a:cubicBezTo>
                    <a:pt x="205" y="555"/>
                    <a:pt x="295" y="484"/>
                    <a:pt x="402" y="448"/>
                  </a:cubicBezTo>
                  <a:cubicBezTo>
                    <a:pt x="724" y="269"/>
                    <a:pt x="1082" y="162"/>
                    <a:pt x="1458" y="108"/>
                  </a:cubicBezTo>
                  <a:cubicBezTo>
                    <a:pt x="1529" y="108"/>
                    <a:pt x="1494" y="0"/>
                    <a:pt x="1422"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381;p55"/>
            <p:cNvSpPr/>
            <p:nvPr/>
          </p:nvSpPr>
          <p:spPr>
            <a:xfrm>
              <a:off x="2533701" y="1961302"/>
              <a:ext cx="415727" cy="107562"/>
            </a:xfrm>
            <a:custGeom>
              <a:avLst/>
              <a:gdLst/>
              <a:ahLst/>
              <a:cxnLst/>
              <a:rect l="l" t="t" r="r" b="b"/>
              <a:pathLst>
                <a:path w="5330" h="1379" extrusionOk="0">
                  <a:moveTo>
                    <a:pt x="5167" y="1"/>
                  </a:moveTo>
                  <a:cubicBezTo>
                    <a:pt x="5135" y="1"/>
                    <a:pt x="5103" y="16"/>
                    <a:pt x="5082" y="53"/>
                  </a:cubicBezTo>
                  <a:cubicBezTo>
                    <a:pt x="4722" y="744"/>
                    <a:pt x="4015" y="1145"/>
                    <a:pt x="3276" y="1145"/>
                  </a:cubicBezTo>
                  <a:cubicBezTo>
                    <a:pt x="3097" y="1145"/>
                    <a:pt x="2916" y="1122"/>
                    <a:pt x="2738" y="1073"/>
                  </a:cubicBezTo>
                  <a:cubicBezTo>
                    <a:pt x="2290" y="947"/>
                    <a:pt x="1933" y="625"/>
                    <a:pt x="1503" y="464"/>
                  </a:cubicBezTo>
                  <a:cubicBezTo>
                    <a:pt x="1372" y="417"/>
                    <a:pt x="1233" y="393"/>
                    <a:pt x="1091" y="393"/>
                  </a:cubicBezTo>
                  <a:cubicBezTo>
                    <a:pt x="1020" y="393"/>
                    <a:pt x="948" y="399"/>
                    <a:pt x="877" y="411"/>
                  </a:cubicBezTo>
                  <a:cubicBezTo>
                    <a:pt x="644" y="518"/>
                    <a:pt x="394" y="554"/>
                    <a:pt x="143" y="554"/>
                  </a:cubicBezTo>
                  <a:cubicBezTo>
                    <a:pt x="138" y="553"/>
                    <a:pt x="133" y="553"/>
                    <a:pt x="128" y="553"/>
                  </a:cubicBezTo>
                  <a:cubicBezTo>
                    <a:pt x="0" y="553"/>
                    <a:pt x="5" y="769"/>
                    <a:pt x="143" y="786"/>
                  </a:cubicBezTo>
                  <a:cubicBezTo>
                    <a:pt x="175" y="791"/>
                    <a:pt x="208" y="793"/>
                    <a:pt x="240" y="793"/>
                  </a:cubicBezTo>
                  <a:cubicBezTo>
                    <a:pt x="537" y="793"/>
                    <a:pt x="818" y="620"/>
                    <a:pt x="1122" y="620"/>
                  </a:cubicBezTo>
                  <a:cubicBezTo>
                    <a:pt x="1182" y="620"/>
                    <a:pt x="1244" y="627"/>
                    <a:pt x="1306" y="643"/>
                  </a:cubicBezTo>
                  <a:cubicBezTo>
                    <a:pt x="1700" y="733"/>
                    <a:pt x="1968" y="1001"/>
                    <a:pt x="2326" y="1162"/>
                  </a:cubicBezTo>
                  <a:cubicBezTo>
                    <a:pt x="2636" y="1309"/>
                    <a:pt x="2961" y="1379"/>
                    <a:pt x="3281" y="1379"/>
                  </a:cubicBezTo>
                  <a:cubicBezTo>
                    <a:pt x="4091" y="1379"/>
                    <a:pt x="4869" y="935"/>
                    <a:pt x="5279" y="178"/>
                  </a:cubicBezTo>
                  <a:cubicBezTo>
                    <a:pt x="5330" y="89"/>
                    <a:pt x="5246" y="1"/>
                    <a:pt x="5167"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382;p55"/>
            <p:cNvSpPr/>
            <p:nvPr/>
          </p:nvSpPr>
          <p:spPr>
            <a:xfrm>
              <a:off x="2083261" y="1520770"/>
              <a:ext cx="65830" cy="33072"/>
            </a:xfrm>
            <a:custGeom>
              <a:avLst/>
              <a:gdLst/>
              <a:ahLst/>
              <a:cxnLst/>
              <a:rect l="l" t="t" r="r" b="b"/>
              <a:pathLst>
                <a:path w="844" h="424" extrusionOk="0">
                  <a:moveTo>
                    <a:pt x="759" y="0"/>
                  </a:moveTo>
                  <a:cubicBezTo>
                    <a:pt x="749" y="0"/>
                    <a:pt x="738" y="3"/>
                    <a:pt x="728" y="10"/>
                  </a:cubicBezTo>
                  <a:cubicBezTo>
                    <a:pt x="549" y="189"/>
                    <a:pt x="317" y="278"/>
                    <a:pt x="66" y="314"/>
                  </a:cubicBezTo>
                  <a:cubicBezTo>
                    <a:pt x="0" y="331"/>
                    <a:pt x="26" y="424"/>
                    <a:pt x="86" y="424"/>
                  </a:cubicBezTo>
                  <a:cubicBezTo>
                    <a:pt x="91" y="424"/>
                    <a:pt x="97" y="423"/>
                    <a:pt x="102" y="422"/>
                  </a:cubicBezTo>
                  <a:cubicBezTo>
                    <a:pt x="371" y="386"/>
                    <a:pt x="603" y="278"/>
                    <a:pt x="800" y="100"/>
                  </a:cubicBezTo>
                  <a:cubicBezTo>
                    <a:pt x="844" y="56"/>
                    <a:pt x="805" y="0"/>
                    <a:pt x="75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383;p55"/>
            <p:cNvSpPr/>
            <p:nvPr/>
          </p:nvSpPr>
          <p:spPr>
            <a:xfrm>
              <a:off x="1543201" y="1934393"/>
              <a:ext cx="57406" cy="360438"/>
            </a:xfrm>
            <a:custGeom>
              <a:avLst/>
              <a:gdLst/>
              <a:ahLst/>
              <a:cxnLst/>
              <a:rect l="l" t="t" r="r" b="b"/>
              <a:pathLst>
                <a:path w="736" h="4621" extrusionOk="0">
                  <a:moveTo>
                    <a:pt x="71" y="1"/>
                  </a:moveTo>
                  <a:cubicBezTo>
                    <a:pt x="37" y="1"/>
                    <a:pt x="0" y="31"/>
                    <a:pt x="11" y="76"/>
                  </a:cubicBezTo>
                  <a:cubicBezTo>
                    <a:pt x="244" y="1561"/>
                    <a:pt x="441" y="3064"/>
                    <a:pt x="620" y="4567"/>
                  </a:cubicBezTo>
                  <a:cubicBezTo>
                    <a:pt x="620" y="4603"/>
                    <a:pt x="651" y="4621"/>
                    <a:pt x="680" y="4621"/>
                  </a:cubicBezTo>
                  <a:cubicBezTo>
                    <a:pt x="709" y="4621"/>
                    <a:pt x="736" y="4603"/>
                    <a:pt x="727" y="4567"/>
                  </a:cubicBezTo>
                  <a:cubicBezTo>
                    <a:pt x="548" y="3046"/>
                    <a:pt x="351" y="1543"/>
                    <a:pt x="119" y="40"/>
                  </a:cubicBezTo>
                  <a:cubicBezTo>
                    <a:pt x="112" y="12"/>
                    <a:pt x="92" y="1"/>
                    <a:pt x="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384;p55"/>
            <p:cNvSpPr/>
            <p:nvPr/>
          </p:nvSpPr>
          <p:spPr>
            <a:xfrm>
              <a:off x="2229351" y="1987665"/>
              <a:ext cx="22463" cy="62946"/>
            </a:xfrm>
            <a:custGeom>
              <a:avLst/>
              <a:gdLst/>
              <a:ahLst/>
              <a:cxnLst/>
              <a:rect l="l" t="t" r="r" b="b"/>
              <a:pathLst>
                <a:path w="288" h="807" extrusionOk="0">
                  <a:moveTo>
                    <a:pt x="233" y="1"/>
                  </a:moveTo>
                  <a:cubicBezTo>
                    <a:pt x="198" y="1"/>
                    <a:pt x="180" y="19"/>
                    <a:pt x="162" y="37"/>
                  </a:cubicBezTo>
                  <a:lnTo>
                    <a:pt x="162" y="55"/>
                  </a:lnTo>
                  <a:cubicBezTo>
                    <a:pt x="72" y="269"/>
                    <a:pt x="19" y="502"/>
                    <a:pt x="1" y="753"/>
                  </a:cubicBezTo>
                  <a:cubicBezTo>
                    <a:pt x="1" y="770"/>
                    <a:pt x="19" y="806"/>
                    <a:pt x="54" y="806"/>
                  </a:cubicBezTo>
                  <a:cubicBezTo>
                    <a:pt x="72" y="806"/>
                    <a:pt x="108" y="770"/>
                    <a:pt x="108" y="753"/>
                  </a:cubicBezTo>
                  <a:cubicBezTo>
                    <a:pt x="126" y="520"/>
                    <a:pt x="180" y="287"/>
                    <a:pt x="269" y="73"/>
                  </a:cubicBezTo>
                  <a:cubicBezTo>
                    <a:pt x="287" y="37"/>
                    <a:pt x="269" y="19"/>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385;p55"/>
            <p:cNvSpPr/>
            <p:nvPr/>
          </p:nvSpPr>
          <p:spPr>
            <a:xfrm>
              <a:off x="2174051" y="2104662"/>
              <a:ext cx="54832" cy="253266"/>
            </a:xfrm>
            <a:custGeom>
              <a:avLst/>
              <a:gdLst/>
              <a:ahLst/>
              <a:cxnLst/>
              <a:rect l="l" t="t" r="r" b="b"/>
              <a:pathLst>
                <a:path w="703" h="3247" extrusionOk="0">
                  <a:moveTo>
                    <a:pt x="632" y="1"/>
                  </a:moveTo>
                  <a:cubicBezTo>
                    <a:pt x="611" y="1"/>
                    <a:pt x="591" y="13"/>
                    <a:pt x="584" y="40"/>
                  </a:cubicBezTo>
                  <a:cubicBezTo>
                    <a:pt x="370" y="1078"/>
                    <a:pt x="173" y="2134"/>
                    <a:pt x="12" y="3172"/>
                  </a:cubicBezTo>
                  <a:cubicBezTo>
                    <a:pt x="1" y="3216"/>
                    <a:pt x="38" y="3246"/>
                    <a:pt x="71" y="3246"/>
                  </a:cubicBezTo>
                  <a:cubicBezTo>
                    <a:pt x="92" y="3246"/>
                    <a:pt x="112" y="3235"/>
                    <a:pt x="119" y="3207"/>
                  </a:cubicBezTo>
                  <a:cubicBezTo>
                    <a:pt x="280" y="2169"/>
                    <a:pt x="459" y="1114"/>
                    <a:pt x="692" y="76"/>
                  </a:cubicBezTo>
                  <a:cubicBezTo>
                    <a:pt x="703" y="32"/>
                    <a:pt x="666" y="1"/>
                    <a:pt x="6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386;p55"/>
            <p:cNvSpPr/>
            <p:nvPr/>
          </p:nvSpPr>
          <p:spPr>
            <a:xfrm>
              <a:off x="1722675" y="1915829"/>
              <a:ext cx="32213" cy="33540"/>
            </a:xfrm>
            <a:custGeom>
              <a:avLst/>
              <a:gdLst/>
              <a:ahLst/>
              <a:cxnLst/>
              <a:rect l="l" t="t" r="r" b="b"/>
              <a:pathLst>
                <a:path w="413" h="430" extrusionOk="0">
                  <a:moveTo>
                    <a:pt x="81" y="0"/>
                  </a:moveTo>
                  <a:cubicBezTo>
                    <a:pt x="59" y="0"/>
                    <a:pt x="37" y="9"/>
                    <a:pt x="19" y="27"/>
                  </a:cubicBezTo>
                  <a:cubicBezTo>
                    <a:pt x="1" y="63"/>
                    <a:pt x="1" y="117"/>
                    <a:pt x="19" y="153"/>
                  </a:cubicBezTo>
                  <a:lnTo>
                    <a:pt x="269" y="403"/>
                  </a:lnTo>
                  <a:cubicBezTo>
                    <a:pt x="287" y="421"/>
                    <a:pt x="309" y="430"/>
                    <a:pt x="332" y="430"/>
                  </a:cubicBezTo>
                  <a:cubicBezTo>
                    <a:pt x="354" y="430"/>
                    <a:pt x="377" y="421"/>
                    <a:pt x="394" y="403"/>
                  </a:cubicBezTo>
                  <a:cubicBezTo>
                    <a:pt x="412" y="385"/>
                    <a:pt x="412" y="331"/>
                    <a:pt x="394" y="296"/>
                  </a:cubicBezTo>
                  <a:lnTo>
                    <a:pt x="144" y="27"/>
                  </a:lnTo>
                  <a:cubicBezTo>
                    <a:pt x="126" y="9"/>
                    <a:pt x="104" y="0"/>
                    <a:pt x="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387;p55"/>
            <p:cNvSpPr/>
            <p:nvPr/>
          </p:nvSpPr>
          <p:spPr>
            <a:xfrm>
              <a:off x="1761440" y="1926203"/>
              <a:ext cx="333751" cy="74880"/>
            </a:xfrm>
            <a:custGeom>
              <a:avLst/>
              <a:gdLst/>
              <a:ahLst/>
              <a:cxnLst/>
              <a:rect l="l" t="t" r="r" b="b"/>
              <a:pathLst>
                <a:path w="4279" h="960" extrusionOk="0">
                  <a:moveTo>
                    <a:pt x="4159" y="0"/>
                  </a:moveTo>
                  <a:cubicBezTo>
                    <a:pt x="4133" y="0"/>
                    <a:pt x="4106" y="11"/>
                    <a:pt x="4085" y="37"/>
                  </a:cubicBezTo>
                  <a:cubicBezTo>
                    <a:pt x="3727" y="628"/>
                    <a:pt x="2975" y="771"/>
                    <a:pt x="2331" y="789"/>
                  </a:cubicBezTo>
                  <a:cubicBezTo>
                    <a:pt x="2294" y="790"/>
                    <a:pt x="2256" y="790"/>
                    <a:pt x="2219" y="790"/>
                  </a:cubicBezTo>
                  <a:cubicBezTo>
                    <a:pt x="1506" y="790"/>
                    <a:pt x="812" y="629"/>
                    <a:pt x="166" y="306"/>
                  </a:cubicBezTo>
                  <a:cubicBezTo>
                    <a:pt x="152" y="298"/>
                    <a:pt x="138" y="294"/>
                    <a:pt x="125" y="294"/>
                  </a:cubicBezTo>
                  <a:cubicBezTo>
                    <a:pt x="53" y="294"/>
                    <a:pt x="1" y="404"/>
                    <a:pt x="76" y="449"/>
                  </a:cubicBezTo>
                  <a:cubicBezTo>
                    <a:pt x="725" y="781"/>
                    <a:pt x="1429" y="959"/>
                    <a:pt x="2152" y="959"/>
                  </a:cubicBezTo>
                  <a:cubicBezTo>
                    <a:pt x="2247" y="959"/>
                    <a:pt x="2343" y="956"/>
                    <a:pt x="2439" y="950"/>
                  </a:cubicBezTo>
                  <a:cubicBezTo>
                    <a:pt x="3119" y="914"/>
                    <a:pt x="3870" y="735"/>
                    <a:pt x="4228" y="127"/>
                  </a:cubicBezTo>
                  <a:cubicBezTo>
                    <a:pt x="4279" y="64"/>
                    <a:pt x="4222" y="0"/>
                    <a:pt x="41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388;p55"/>
            <p:cNvSpPr/>
            <p:nvPr/>
          </p:nvSpPr>
          <p:spPr>
            <a:xfrm>
              <a:off x="2530893" y="1938293"/>
              <a:ext cx="62866" cy="42276"/>
            </a:xfrm>
            <a:custGeom>
              <a:avLst/>
              <a:gdLst/>
              <a:ahLst/>
              <a:cxnLst/>
              <a:rect l="l" t="t" r="r" b="b"/>
              <a:pathLst>
                <a:path w="806" h="542" extrusionOk="0">
                  <a:moveTo>
                    <a:pt x="264" y="1"/>
                  </a:moveTo>
                  <a:cubicBezTo>
                    <a:pt x="242" y="1"/>
                    <a:pt x="219" y="3"/>
                    <a:pt x="197" y="8"/>
                  </a:cubicBezTo>
                  <a:cubicBezTo>
                    <a:pt x="90" y="43"/>
                    <a:pt x="54" y="169"/>
                    <a:pt x="36" y="276"/>
                  </a:cubicBezTo>
                  <a:cubicBezTo>
                    <a:pt x="0" y="330"/>
                    <a:pt x="18" y="401"/>
                    <a:pt x="54" y="455"/>
                  </a:cubicBezTo>
                  <a:cubicBezTo>
                    <a:pt x="72" y="473"/>
                    <a:pt x="90" y="491"/>
                    <a:pt x="125" y="491"/>
                  </a:cubicBezTo>
                  <a:cubicBezTo>
                    <a:pt x="202" y="526"/>
                    <a:pt x="284" y="542"/>
                    <a:pt x="366" y="542"/>
                  </a:cubicBezTo>
                  <a:cubicBezTo>
                    <a:pt x="495" y="542"/>
                    <a:pt x="625" y="503"/>
                    <a:pt x="734" y="437"/>
                  </a:cubicBezTo>
                  <a:lnTo>
                    <a:pt x="805" y="79"/>
                  </a:lnTo>
                  <a:cubicBezTo>
                    <a:pt x="698" y="79"/>
                    <a:pt x="573" y="79"/>
                    <a:pt x="465" y="61"/>
                  </a:cubicBezTo>
                  <a:cubicBezTo>
                    <a:pt x="398" y="21"/>
                    <a:pt x="331" y="1"/>
                    <a:pt x="264"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389;p55"/>
            <p:cNvSpPr/>
            <p:nvPr/>
          </p:nvSpPr>
          <p:spPr>
            <a:xfrm>
              <a:off x="2777913" y="1918793"/>
              <a:ext cx="110366" cy="84318"/>
            </a:xfrm>
            <a:custGeom>
              <a:avLst/>
              <a:gdLst/>
              <a:ahLst/>
              <a:cxnLst/>
              <a:rect l="l" t="t" r="r" b="b"/>
              <a:pathLst>
                <a:path w="1415" h="1081" extrusionOk="0">
                  <a:moveTo>
                    <a:pt x="573" y="0"/>
                  </a:moveTo>
                  <a:cubicBezTo>
                    <a:pt x="537" y="0"/>
                    <a:pt x="502" y="3"/>
                    <a:pt x="466" y="7"/>
                  </a:cubicBezTo>
                  <a:cubicBezTo>
                    <a:pt x="412" y="7"/>
                    <a:pt x="358" y="25"/>
                    <a:pt x="323" y="61"/>
                  </a:cubicBezTo>
                  <a:cubicBezTo>
                    <a:pt x="215" y="132"/>
                    <a:pt x="251" y="293"/>
                    <a:pt x="197" y="401"/>
                  </a:cubicBezTo>
                  <a:cubicBezTo>
                    <a:pt x="162" y="472"/>
                    <a:pt x="90" y="508"/>
                    <a:pt x="54" y="580"/>
                  </a:cubicBezTo>
                  <a:cubicBezTo>
                    <a:pt x="1" y="669"/>
                    <a:pt x="18" y="777"/>
                    <a:pt x="90" y="848"/>
                  </a:cubicBezTo>
                  <a:cubicBezTo>
                    <a:pt x="129" y="877"/>
                    <a:pt x="178" y="901"/>
                    <a:pt x="230" y="914"/>
                  </a:cubicBezTo>
                  <a:lnTo>
                    <a:pt x="230" y="914"/>
                  </a:lnTo>
                  <a:cubicBezTo>
                    <a:pt x="352" y="1013"/>
                    <a:pt x="490" y="1064"/>
                    <a:pt x="645" y="1081"/>
                  </a:cubicBezTo>
                  <a:cubicBezTo>
                    <a:pt x="806" y="1081"/>
                    <a:pt x="949" y="1045"/>
                    <a:pt x="1092" y="991"/>
                  </a:cubicBezTo>
                  <a:cubicBezTo>
                    <a:pt x="1235" y="938"/>
                    <a:pt x="1343" y="848"/>
                    <a:pt x="1396" y="723"/>
                  </a:cubicBezTo>
                  <a:cubicBezTo>
                    <a:pt x="1414" y="633"/>
                    <a:pt x="1414" y="544"/>
                    <a:pt x="1396" y="455"/>
                  </a:cubicBezTo>
                  <a:cubicBezTo>
                    <a:pt x="1396" y="419"/>
                    <a:pt x="1378" y="383"/>
                    <a:pt x="1361" y="365"/>
                  </a:cubicBezTo>
                  <a:cubicBezTo>
                    <a:pt x="1325" y="293"/>
                    <a:pt x="1235" y="329"/>
                    <a:pt x="1128" y="293"/>
                  </a:cubicBezTo>
                  <a:cubicBezTo>
                    <a:pt x="1021" y="258"/>
                    <a:pt x="967" y="132"/>
                    <a:pt x="859" y="61"/>
                  </a:cubicBezTo>
                  <a:cubicBezTo>
                    <a:pt x="779" y="21"/>
                    <a:pt x="678" y="0"/>
                    <a:pt x="5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390;p55"/>
            <p:cNvSpPr/>
            <p:nvPr/>
          </p:nvSpPr>
          <p:spPr>
            <a:xfrm>
              <a:off x="2814183" y="1852339"/>
              <a:ext cx="61540" cy="31824"/>
            </a:xfrm>
            <a:custGeom>
              <a:avLst/>
              <a:gdLst/>
              <a:ahLst/>
              <a:cxnLst/>
              <a:rect l="l" t="t" r="r" b="b"/>
              <a:pathLst>
                <a:path w="789" h="408" extrusionOk="0">
                  <a:moveTo>
                    <a:pt x="323" y="0"/>
                  </a:moveTo>
                  <a:cubicBezTo>
                    <a:pt x="251" y="0"/>
                    <a:pt x="180" y="18"/>
                    <a:pt x="108" y="54"/>
                  </a:cubicBezTo>
                  <a:cubicBezTo>
                    <a:pt x="37" y="90"/>
                    <a:pt x="1" y="161"/>
                    <a:pt x="1" y="233"/>
                  </a:cubicBezTo>
                  <a:cubicBezTo>
                    <a:pt x="19" y="304"/>
                    <a:pt x="54" y="358"/>
                    <a:pt x="108" y="376"/>
                  </a:cubicBezTo>
                  <a:cubicBezTo>
                    <a:pt x="159" y="389"/>
                    <a:pt x="200" y="401"/>
                    <a:pt x="246" y="401"/>
                  </a:cubicBezTo>
                  <a:cubicBezTo>
                    <a:pt x="265" y="401"/>
                    <a:pt x="284" y="399"/>
                    <a:pt x="305" y="394"/>
                  </a:cubicBezTo>
                  <a:cubicBezTo>
                    <a:pt x="341" y="403"/>
                    <a:pt x="381" y="407"/>
                    <a:pt x="424" y="407"/>
                  </a:cubicBezTo>
                  <a:cubicBezTo>
                    <a:pt x="466" y="407"/>
                    <a:pt x="511" y="403"/>
                    <a:pt x="556" y="394"/>
                  </a:cubicBezTo>
                  <a:lnTo>
                    <a:pt x="468" y="372"/>
                  </a:lnTo>
                  <a:lnTo>
                    <a:pt x="468" y="372"/>
                  </a:lnTo>
                  <a:cubicBezTo>
                    <a:pt x="492" y="376"/>
                    <a:pt x="516" y="378"/>
                    <a:pt x="540" y="378"/>
                  </a:cubicBezTo>
                  <a:cubicBezTo>
                    <a:pt x="581" y="378"/>
                    <a:pt x="622" y="372"/>
                    <a:pt x="663" y="358"/>
                  </a:cubicBezTo>
                  <a:cubicBezTo>
                    <a:pt x="699" y="358"/>
                    <a:pt x="734" y="322"/>
                    <a:pt x="752" y="304"/>
                  </a:cubicBezTo>
                  <a:cubicBezTo>
                    <a:pt x="788" y="251"/>
                    <a:pt x="788" y="179"/>
                    <a:pt x="752" y="143"/>
                  </a:cubicBezTo>
                  <a:cubicBezTo>
                    <a:pt x="717" y="90"/>
                    <a:pt x="663" y="54"/>
                    <a:pt x="609" y="36"/>
                  </a:cubicBezTo>
                  <a:cubicBezTo>
                    <a:pt x="520" y="18"/>
                    <a:pt x="430" y="0"/>
                    <a:pt x="3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391;p55"/>
            <p:cNvSpPr/>
            <p:nvPr/>
          </p:nvSpPr>
          <p:spPr>
            <a:xfrm>
              <a:off x="2664894" y="1949680"/>
              <a:ext cx="96327" cy="58188"/>
            </a:xfrm>
            <a:custGeom>
              <a:avLst/>
              <a:gdLst/>
              <a:ahLst/>
              <a:cxnLst/>
              <a:rect l="l" t="t" r="r" b="b"/>
              <a:pathLst>
                <a:path w="1235" h="746" extrusionOk="0">
                  <a:moveTo>
                    <a:pt x="662" y="0"/>
                  </a:moveTo>
                  <a:cubicBezTo>
                    <a:pt x="573" y="0"/>
                    <a:pt x="483" y="14"/>
                    <a:pt x="394" y="41"/>
                  </a:cubicBezTo>
                  <a:lnTo>
                    <a:pt x="251" y="59"/>
                  </a:lnTo>
                  <a:cubicBezTo>
                    <a:pt x="197" y="59"/>
                    <a:pt x="143" y="76"/>
                    <a:pt x="89" y="112"/>
                  </a:cubicBezTo>
                  <a:cubicBezTo>
                    <a:pt x="54" y="130"/>
                    <a:pt x="18" y="184"/>
                    <a:pt x="0" y="237"/>
                  </a:cubicBezTo>
                  <a:cubicBezTo>
                    <a:pt x="0" y="273"/>
                    <a:pt x="18" y="309"/>
                    <a:pt x="36" y="345"/>
                  </a:cubicBezTo>
                  <a:cubicBezTo>
                    <a:pt x="107" y="470"/>
                    <a:pt x="233" y="577"/>
                    <a:pt x="376" y="631"/>
                  </a:cubicBezTo>
                  <a:lnTo>
                    <a:pt x="304" y="560"/>
                  </a:lnTo>
                  <a:lnTo>
                    <a:pt x="304" y="560"/>
                  </a:lnTo>
                  <a:cubicBezTo>
                    <a:pt x="376" y="577"/>
                    <a:pt x="429" y="649"/>
                    <a:pt x="501" y="685"/>
                  </a:cubicBezTo>
                  <a:cubicBezTo>
                    <a:pt x="568" y="725"/>
                    <a:pt x="635" y="745"/>
                    <a:pt x="702" y="745"/>
                  </a:cubicBezTo>
                  <a:cubicBezTo>
                    <a:pt x="725" y="745"/>
                    <a:pt x="747" y="743"/>
                    <a:pt x="769" y="739"/>
                  </a:cubicBezTo>
                  <a:cubicBezTo>
                    <a:pt x="877" y="739"/>
                    <a:pt x="966" y="703"/>
                    <a:pt x="1056" y="667"/>
                  </a:cubicBezTo>
                  <a:cubicBezTo>
                    <a:pt x="1127" y="613"/>
                    <a:pt x="1199" y="524"/>
                    <a:pt x="1217" y="434"/>
                  </a:cubicBezTo>
                  <a:cubicBezTo>
                    <a:pt x="1235" y="255"/>
                    <a:pt x="1110" y="76"/>
                    <a:pt x="931" y="41"/>
                  </a:cubicBezTo>
                  <a:cubicBezTo>
                    <a:pt x="841" y="14"/>
                    <a:pt x="752" y="0"/>
                    <a:pt x="6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392;p55"/>
            <p:cNvSpPr/>
            <p:nvPr/>
          </p:nvSpPr>
          <p:spPr>
            <a:xfrm>
              <a:off x="1634771" y="924085"/>
              <a:ext cx="81039" cy="83850"/>
            </a:xfrm>
            <a:custGeom>
              <a:avLst/>
              <a:gdLst/>
              <a:ahLst/>
              <a:cxnLst/>
              <a:rect l="l" t="t" r="r" b="b"/>
              <a:pathLst>
                <a:path w="1039" h="1075" extrusionOk="0">
                  <a:moveTo>
                    <a:pt x="18" y="1"/>
                  </a:moveTo>
                  <a:cubicBezTo>
                    <a:pt x="36" y="19"/>
                    <a:pt x="54" y="37"/>
                    <a:pt x="54" y="55"/>
                  </a:cubicBezTo>
                  <a:cubicBezTo>
                    <a:pt x="126" y="162"/>
                    <a:pt x="179" y="287"/>
                    <a:pt x="215" y="413"/>
                  </a:cubicBezTo>
                  <a:cubicBezTo>
                    <a:pt x="233" y="591"/>
                    <a:pt x="108" y="753"/>
                    <a:pt x="36" y="914"/>
                  </a:cubicBezTo>
                  <a:cubicBezTo>
                    <a:pt x="18" y="967"/>
                    <a:pt x="0" y="1021"/>
                    <a:pt x="0" y="1075"/>
                  </a:cubicBezTo>
                  <a:cubicBezTo>
                    <a:pt x="448" y="860"/>
                    <a:pt x="824" y="484"/>
                    <a:pt x="1038" y="19"/>
                  </a:cubicBezTo>
                  <a:lnTo>
                    <a:pt x="1038" y="19"/>
                  </a:lnTo>
                  <a:cubicBezTo>
                    <a:pt x="891" y="68"/>
                    <a:pt x="739" y="91"/>
                    <a:pt x="589" y="91"/>
                  </a:cubicBezTo>
                  <a:cubicBezTo>
                    <a:pt x="412" y="91"/>
                    <a:pt x="237" y="59"/>
                    <a:pt x="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393;p55"/>
            <p:cNvSpPr/>
            <p:nvPr/>
          </p:nvSpPr>
          <p:spPr>
            <a:xfrm>
              <a:off x="2553200" y="1936031"/>
              <a:ext cx="69886" cy="192738"/>
            </a:xfrm>
            <a:custGeom>
              <a:avLst/>
              <a:gdLst/>
              <a:ahLst/>
              <a:cxnLst/>
              <a:rect l="l" t="t" r="r" b="b"/>
              <a:pathLst>
                <a:path w="896" h="2471" extrusionOk="0">
                  <a:moveTo>
                    <a:pt x="645" y="1"/>
                  </a:moveTo>
                  <a:cubicBezTo>
                    <a:pt x="233" y="1"/>
                    <a:pt x="0" y="538"/>
                    <a:pt x="18" y="985"/>
                  </a:cubicBezTo>
                  <a:cubicBezTo>
                    <a:pt x="36" y="1432"/>
                    <a:pt x="108" y="1880"/>
                    <a:pt x="233" y="2309"/>
                  </a:cubicBezTo>
                  <a:lnTo>
                    <a:pt x="269" y="2470"/>
                  </a:lnTo>
                  <a:lnTo>
                    <a:pt x="484" y="2417"/>
                  </a:lnTo>
                  <a:lnTo>
                    <a:pt x="895" y="1468"/>
                  </a:lnTo>
                  <a:cubicBezTo>
                    <a:pt x="680" y="1003"/>
                    <a:pt x="591" y="502"/>
                    <a:pt x="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394;p55"/>
            <p:cNvSpPr/>
            <p:nvPr/>
          </p:nvSpPr>
          <p:spPr>
            <a:xfrm>
              <a:off x="1321136" y="3124290"/>
              <a:ext cx="647769" cy="233844"/>
            </a:xfrm>
            <a:custGeom>
              <a:avLst/>
              <a:gdLst/>
              <a:ahLst/>
              <a:cxnLst/>
              <a:rect l="l" t="t" r="r" b="b"/>
              <a:pathLst>
                <a:path w="8305" h="2998" extrusionOk="0">
                  <a:moveTo>
                    <a:pt x="311" y="0"/>
                  </a:moveTo>
                  <a:cubicBezTo>
                    <a:pt x="263" y="0"/>
                    <a:pt x="212" y="32"/>
                    <a:pt x="198" y="76"/>
                  </a:cubicBezTo>
                  <a:cubicBezTo>
                    <a:pt x="126" y="327"/>
                    <a:pt x="90" y="595"/>
                    <a:pt x="108" y="864"/>
                  </a:cubicBezTo>
                  <a:cubicBezTo>
                    <a:pt x="90" y="1079"/>
                    <a:pt x="54" y="1275"/>
                    <a:pt x="19" y="1490"/>
                  </a:cubicBezTo>
                  <a:cubicBezTo>
                    <a:pt x="1" y="1544"/>
                    <a:pt x="37" y="1597"/>
                    <a:pt x="90" y="1615"/>
                  </a:cubicBezTo>
                  <a:lnTo>
                    <a:pt x="3902" y="2206"/>
                  </a:lnTo>
                  <a:cubicBezTo>
                    <a:pt x="5155" y="2385"/>
                    <a:pt x="6425" y="2528"/>
                    <a:pt x="7606" y="2993"/>
                  </a:cubicBezTo>
                  <a:cubicBezTo>
                    <a:pt x="7615" y="2996"/>
                    <a:pt x="7625" y="2998"/>
                    <a:pt x="7635" y="2998"/>
                  </a:cubicBezTo>
                  <a:cubicBezTo>
                    <a:pt x="7683" y="2998"/>
                    <a:pt x="7735" y="2963"/>
                    <a:pt x="7749" y="2904"/>
                  </a:cubicBezTo>
                  <a:cubicBezTo>
                    <a:pt x="7767" y="2743"/>
                    <a:pt x="7821" y="2600"/>
                    <a:pt x="7875" y="2439"/>
                  </a:cubicBezTo>
                  <a:cubicBezTo>
                    <a:pt x="7875" y="2421"/>
                    <a:pt x="7875" y="2421"/>
                    <a:pt x="7875" y="2403"/>
                  </a:cubicBezTo>
                  <a:cubicBezTo>
                    <a:pt x="8304" y="1597"/>
                    <a:pt x="5799" y="1132"/>
                    <a:pt x="5423" y="1043"/>
                  </a:cubicBezTo>
                  <a:cubicBezTo>
                    <a:pt x="3723" y="703"/>
                    <a:pt x="2023" y="434"/>
                    <a:pt x="341" y="5"/>
                  </a:cubicBezTo>
                  <a:cubicBezTo>
                    <a:pt x="331" y="2"/>
                    <a:pt x="321" y="0"/>
                    <a:pt x="311"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395;p55"/>
            <p:cNvSpPr/>
            <p:nvPr/>
          </p:nvSpPr>
          <p:spPr>
            <a:xfrm>
              <a:off x="1999487" y="3083497"/>
              <a:ext cx="603077" cy="276276"/>
            </a:xfrm>
            <a:custGeom>
              <a:avLst/>
              <a:gdLst/>
              <a:ahLst/>
              <a:cxnLst/>
              <a:rect l="l" t="t" r="r" b="b"/>
              <a:pathLst>
                <a:path w="7732" h="3542" extrusionOk="0">
                  <a:moveTo>
                    <a:pt x="7128" y="1"/>
                  </a:moveTo>
                  <a:cubicBezTo>
                    <a:pt x="7115" y="1"/>
                    <a:pt x="7101" y="3"/>
                    <a:pt x="7087" y="9"/>
                  </a:cubicBezTo>
                  <a:cubicBezTo>
                    <a:pt x="4743" y="760"/>
                    <a:pt x="2417" y="1548"/>
                    <a:pt x="90" y="2389"/>
                  </a:cubicBezTo>
                  <a:cubicBezTo>
                    <a:pt x="37" y="2407"/>
                    <a:pt x="1" y="2460"/>
                    <a:pt x="19" y="2532"/>
                  </a:cubicBezTo>
                  <a:lnTo>
                    <a:pt x="305" y="3463"/>
                  </a:lnTo>
                  <a:cubicBezTo>
                    <a:pt x="322" y="3514"/>
                    <a:pt x="368" y="3541"/>
                    <a:pt x="416" y="3541"/>
                  </a:cubicBezTo>
                  <a:cubicBezTo>
                    <a:pt x="467" y="3541"/>
                    <a:pt x="519" y="3510"/>
                    <a:pt x="538" y="3445"/>
                  </a:cubicBezTo>
                  <a:cubicBezTo>
                    <a:pt x="2918" y="2926"/>
                    <a:pt x="5280" y="2353"/>
                    <a:pt x="7624" y="1691"/>
                  </a:cubicBezTo>
                  <a:cubicBezTo>
                    <a:pt x="7660" y="1691"/>
                    <a:pt x="7696" y="1655"/>
                    <a:pt x="7696" y="1619"/>
                  </a:cubicBezTo>
                  <a:cubicBezTo>
                    <a:pt x="7732" y="1512"/>
                    <a:pt x="7696" y="1387"/>
                    <a:pt x="7642" y="1315"/>
                  </a:cubicBezTo>
                  <a:cubicBezTo>
                    <a:pt x="7499" y="1083"/>
                    <a:pt x="7392" y="1190"/>
                    <a:pt x="7427" y="868"/>
                  </a:cubicBezTo>
                  <a:cubicBezTo>
                    <a:pt x="7445" y="581"/>
                    <a:pt x="7392" y="474"/>
                    <a:pt x="7141" y="385"/>
                  </a:cubicBezTo>
                  <a:lnTo>
                    <a:pt x="7230" y="134"/>
                  </a:lnTo>
                  <a:cubicBezTo>
                    <a:pt x="7246" y="74"/>
                    <a:pt x="7197" y="1"/>
                    <a:pt x="7128"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1438275" y="109139"/>
            <a:ext cx="9988216" cy="1384995"/>
          </a:xfrm>
          <a:prstGeom prst="rect">
            <a:avLst/>
          </a:prstGeom>
          <a:solidFill>
            <a:srgbClr val="FFFF00">
              <a:alpha val="76000"/>
            </a:srgbClr>
          </a:solidFill>
          <a:ln w="47625">
            <a:solidFill>
              <a:srgbClr val="00B0F0"/>
            </a:solidFill>
            <a:prstDash val="dashDot"/>
          </a:ln>
        </p:spPr>
        <p:txBody>
          <a:bodyPr wrap="square">
            <a:spAutoFit/>
          </a:bodyPr>
          <a:lstStyle/>
          <a:p>
            <a:pPr lvl="0" algn="just" fontAlgn="base"/>
            <a:r>
              <a:rPr lang="vi-VN" sz="2800" b="1" dirty="0">
                <a:solidFill>
                  <a:srgbClr val="FF0000"/>
                </a:solidFill>
                <a:latin typeface="Calibri" panose="020F0502020204030204" pitchFamily="34" charset="0"/>
                <a:cs typeface="Calibri" panose="020F0502020204030204" pitchFamily="34" charset="0"/>
              </a:rPr>
              <a:t>Chuẩn bị: 3 tấm bìa cứng (A, B, C), trên mỗi tấm có đục một lỗ nhỏ ở độ cao như nhau; 1 đoạn dây thép thẳng nhỏ, dài khoảng 25 cm (có thể xuyên qua lỗ trên tấm bìa); đèn pin (hình 4).</a:t>
            </a:r>
            <a:endParaRPr kumimoji="0" lang="vi-VN"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1"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42951" y="1571625"/>
            <a:ext cx="7210424"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1"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Tiến hành:</a:t>
            </a:r>
            <a:endParaRPr kumimoji="0" lang="vi-VN" sz="2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2400" dirty="0">
                <a:latin typeface="Calibri" panose="020F0502020204030204" pitchFamily="34" charset="0"/>
                <a:cs typeface="Calibri" panose="020F0502020204030204" pitchFamily="34" charset="0"/>
              </a:rPr>
              <a:t>Đặt đèn pin đã bật sáng trước tấm bìa A. Đặt</a:t>
            </a:r>
            <a:r>
              <a:rPr lang="en-US" sz="2400" dirty="0">
                <a:latin typeface="Calibri" panose="020F0502020204030204" pitchFamily="34" charset="0"/>
                <a:cs typeface="Calibri" panose="020F0502020204030204" pitchFamily="34" charset="0"/>
              </a:rPr>
              <a:t> </a:t>
            </a:r>
            <a:r>
              <a:rPr lang="vi-VN" sz="2400" dirty="0">
                <a:latin typeface="Calibri" panose="020F0502020204030204" pitchFamily="34" charset="0"/>
                <a:cs typeface="Calibri" panose="020F0502020204030204" pitchFamily="34" charset="0"/>
              </a:rPr>
              <a:t>mắt sau tấm bìa A sao cho nhìn thấy được bóng đèn pin.</a:t>
            </a:r>
          </a:p>
          <a:p>
            <a:pPr marL="457200" indent="-457200" algn="just">
              <a:buFont typeface="Arial" panose="020B0604020202020204" pitchFamily="34" charset="0"/>
              <a:buChar char="•"/>
            </a:pPr>
            <a:r>
              <a:rPr lang="vi-VN" sz="2400" dirty="0">
                <a:latin typeface="Calibri" panose="020F0502020204030204" pitchFamily="34" charset="0"/>
                <a:cs typeface="Calibri" panose="020F0502020204030204" pitchFamily="34" charset="0"/>
              </a:rPr>
              <a:t>Đặt tấm b</a:t>
            </a:r>
            <a:r>
              <a:rPr lang="en-US" sz="2400" dirty="0">
                <a:latin typeface="Calibri" panose="020F0502020204030204" pitchFamily="34" charset="0"/>
                <a:cs typeface="Calibri" panose="020F0502020204030204" pitchFamily="34" charset="0"/>
              </a:rPr>
              <a:t>ì</a:t>
            </a:r>
            <a:r>
              <a:rPr lang="vi-VN" sz="2400" dirty="0">
                <a:latin typeface="Calibri" panose="020F0502020204030204" pitchFamily="34" charset="0"/>
                <a:cs typeface="Calibri" panose="020F0502020204030204" pitchFamily="34" charset="0"/>
              </a:rPr>
              <a:t>a B sau tấm bìa A sao cho đặt mắt sau tấm bia B, nhìn thấy được bóng đèn pin.</a:t>
            </a:r>
            <a:endParaRPr lang="en-US" sz="2400" dirty="0">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2400" dirty="0">
                <a:latin typeface="Calibri" panose="020F0502020204030204" pitchFamily="34" charset="0"/>
                <a:cs typeface="Calibri" panose="020F0502020204030204" pitchFamily="34" charset="0"/>
              </a:rPr>
              <a:t>Đặt tấm bìa C sau tấm b</a:t>
            </a:r>
            <a:r>
              <a:rPr lang="en-US" sz="2400" dirty="0">
                <a:latin typeface="Calibri" panose="020F0502020204030204" pitchFamily="34" charset="0"/>
                <a:cs typeface="Calibri" panose="020F0502020204030204" pitchFamily="34" charset="0"/>
              </a:rPr>
              <a:t>ì</a:t>
            </a:r>
            <a:r>
              <a:rPr lang="vi-VN" sz="2400" dirty="0">
                <a:latin typeface="Calibri" panose="020F0502020204030204" pitchFamily="34" charset="0"/>
                <a:cs typeface="Calibri" panose="020F0502020204030204" pitchFamily="34" charset="0"/>
              </a:rPr>
              <a:t>a A sao cho đặt mắt sau tấm bìa B, nhìn thấy được bóng đèn pin.</a:t>
            </a:r>
            <a:endParaRPr lang="en-US" sz="2400" dirty="0">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2400" dirty="0">
                <a:latin typeface="Calibri" panose="020F0502020204030204" pitchFamily="34" charset="0"/>
                <a:cs typeface="Calibri" panose="020F0502020204030204" pitchFamily="34" charset="0"/>
              </a:rPr>
              <a:t>Em hãy dự đoán có thể xuyên đoạn dây thép qua 3 lỗ nhỏ ở 3 tấm bìa không.</a:t>
            </a:r>
            <a:endParaRPr lang="en-US" sz="2400" dirty="0">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en-US" sz="2400" dirty="0" err="1">
                <a:latin typeface="Calibri" panose="020F0502020204030204" pitchFamily="34" charset="0"/>
                <a:cs typeface="Calibri" panose="020F0502020204030204" pitchFamily="34" charset="0"/>
              </a:rPr>
              <a:t>Thực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hiện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thí</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nghiệm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kiểm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tra</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dự</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đoán</a:t>
            </a:r>
            <a:r>
              <a:rPr lang="en-US" sz="2400" dirty="0">
                <a:latin typeface="Calibri" panose="020F0502020204030204" pitchFamily="34" charset="0"/>
                <a:cs typeface="Calibri" panose="020F0502020204030204" pitchFamily="34" charset="0"/>
              </a:rPr>
              <a:t>.</a:t>
            </a:r>
            <a:endParaRPr lang="vi-VN" sz="2400" dirty="0">
              <a:latin typeface="Calibri" panose="020F0502020204030204" pitchFamily="34" charset="0"/>
              <a:cs typeface="Calibri" panose="020F0502020204030204" pitchFamily="34" charset="0"/>
            </a:endParaRPr>
          </a:p>
        </p:txBody>
      </p:sp>
      <p:sp>
        <p:nvSpPr>
          <p:cNvPr id="10" name="Google Shape;1472;p59"/>
          <p:cNvSpPr/>
          <p:nvPr/>
        </p:nvSpPr>
        <p:spPr>
          <a:xfrm>
            <a:off x="3571875" y="5791200"/>
            <a:ext cx="8620125" cy="914400"/>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6">
              <a:lumMod val="40000"/>
              <a:lumOff val="60000"/>
            </a:schemeClr>
          </a:solidFill>
          <a:ln>
            <a:noFill/>
          </a:ln>
        </p:spPr>
        <p:txBody>
          <a:bodyPr spcFirstLastPara="1" wrap="square" lIns="91425" tIns="91425" rIns="91425" bIns="91425" anchor="ctr" anchorCtr="0">
            <a:noAutofit/>
          </a:bodyPr>
          <a:lstStyle/>
          <a:p>
            <a:pPr lvl="0" algn="ctr"/>
            <a:r>
              <a:rPr lang="en-US" sz="3200" b="1" dirty="0" err="1">
                <a:solidFill>
                  <a:prstClr val="black"/>
                </a:solidFill>
              </a:rPr>
              <a:t>Nêu</a:t>
            </a:r>
            <a:r>
              <a:rPr lang="en-US" sz="3200" b="1" dirty="0">
                <a:solidFill>
                  <a:prstClr val="black"/>
                </a:solidFill>
              </a:rPr>
              <a:t> </a:t>
            </a:r>
            <a:r>
              <a:rPr lang="en-US" sz="3200" b="1" dirty="0" err="1">
                <a:solidFill>
                  <a:prstClr val="black"/>
                </a:solidFill>
              </a:rPr>
              <a:t>nhận</a:t>
            </a:r>
            <a:r>
              <a:rPr lang="en-US" sz="3200" b="1" dirty="0">
                <a:solidFill>
                  <a:prstClr val="black"/>
                </a:solidFill>
              </a:rPr>
              <a:t> </a:t>
            </a:r>
            <a:r>
              <a:rPr lang="en-US" sz="3200" b="1" dirty="0" err="1">
                <a:solidFill>
                  <a:prstClr val="black"/>
                </a:solidFill>
              </a:rPr>
              <a:t>xét</a:t>
            </a:r>
            <a:r>
              <a:rPr lang="en-US" sz="3200" b="1" dirty="0">
                <a:solidFill>
                  <a:prstClr val="black"/>
                </a:solidFill>
              </a:rPr>
              <a:t> </a:t>
            </a:r>
            <a:r>
              <a:rPr lang="en-US" sz="3200" b="1" dirty="0" err="1">
                <a:solidFill>
                  <a:prstClr val="black"/>
                </a:solidFill>
              </a:rPr>
              <a:t>về</a:t>
            </a:r>
            <a:r>
              <a:rPr lang="en-US" sz="3200" b="1" dirty="0">
                <a:solidFill>
                  <a:prstClr val="black"/>
                </a:solidFill>
              </a:rPr>
              <a:t> </a:t>
            </a:r>
            <a:r>
              <a:rPr lang="en-US" sz="3200" b="1" dirty="0" err="1">
                <a:solidFill>
                  <a:prstClr val="black"/>
                </a:solidFill>
              </a:rPr>
              <a:t>sự</a:t>
            </a:r>
            <a:r>
              <a:rPr lang="en-US" sz="3200" b="1" dirty="0">
                <a:solidFill>
                  <a:prstClr val="black"/>
                </a:solidFill>
              </a:rPr>
              <a:t> </a:t>
            </a:r>
            <a:r>
              <a:rPr lang="en-US" sz="3200" b="1" dirty="0" err="1">
                <a:solidFill>
                  <a:prstClr val="black"/>
                </a:solidFill>
              </a:rPr>
              <a:t>truyền</a:t>
            </a:r>
            <a:r>
              <a:rPr lang="en-US" sz="3200" b="1" dirty="0">
                <a:solidFill>
                  <a:prstClr val="black"/>
                </a:solidFill>
              </a:rPr>
              <a:t> </a:t>
            </a:r>
            <a:r>
              <a:rPr lang="en-US" sz="3200" b="1" dirty="0" err="1">
                <a:solidFill>
                  <a:prstClr val="black"/>
                </a:solidFill>
              </a:rPr>
              <a:t>của</a:t>
            </a:r>
            <a:r>
              <a:rPr lang="en-US" sz="3200" b="1" dirty="0">
                <a:solidFill>
                  <a:prstClr val="black"/>
                </a:solidFill>
              </a:rPr>
              <a:t> </a:t>
            </a:r>
            <a:r>
              <a:rPr lang="en-US" sz="3200" b="1" dirty="0" err="1">
                <a:solidFill>
                  <a:prstClr val="black"/>
                </a:solidFill>
              </a:rPr>
              <a:t>ánh</a:t>
            </a:r>
            <a:r>
              <a:rPr lang="en-US" sz="3200" b="1" dirty="0">
                <a:solidFill>
                  <a:prstClr val="black"/>
                </a:solidFill>
              </a:rPr>
              <a:t> </a:t>
            </a:r>
            <a:r>
              <a:rPr lang="en-US" sz="3200" b="1" dirty="0" err="1">
                <a:solidFill>
                  <a:prstClr val="black"/>
                </a:solidFill>
              </a:rPr>
              <a:t>sáng</a:t>
            </a:r>
            <a:r>
              <a:rPr lang="en-US" sz="3200" b="1" dirty="0">
                <a:solidFill>
                  <a:prstClr val="black"/>
                </a:solidFill>
              </a:rPr>
              <a:t> </a:t>
            </a:r>
            <a:r>
              <a:rPr lang="en-US" sz="3200" b="1" dirty="0" err="1">
                <a:solidFill>
                  <a:prstClr val="black"/>
                </a:solidFill>
              </a:rPr>
              <a:t>trong</a:t>
            </a:r>
            <a:r>
              <a:rPr lang="en-US" sz="3200" b="1" dirty="0">
                <a:solidFill>
                  <a:prstClr val="black"/>
                </a:solidFill>
              </a:rPr>
              <a:t> </a:t>
            </a:r>
            <a:r>
              <a:rPr lang="en-US" sz="3200" b="1" dirty="0" err="1">
                <a:solidFill>
                  <a:prstClr val="black"/>
                </a:solidFill>
              </a:rPr>
              <a:t>không</a:t>
            </a:r>
            <a:r>
              <a:rPr lang="en-US" sz="3200" b="1" dirty="0">
                <a:solidFill>
                  <a:prstClr val="black"/>
                </a:solidFill>
              </a:rPr>
              <a:t> </a:t>
            </a:r>
            <a:r>
              <a:rPr lang="en-US" sz="3200" b="1" dirty="0" err="1">
                <a:solidFill>
                  <a:prstClr val="black"/>
                </a:solidFill>
              </a:rPr>
              <a:t>khí</a:t>
            </a:r>
            <a:r>
              <a:rPr lang="en-US" sz="3200" b="1" dirty="0">
                <a:solidFill>
                  <a:prstClr val="black"/>
                </a:solidFill>
              </a:rPr>
              <a:t>.</a:t>
            </a:r>
          </a:p>
        </p:txBody>
      </p:sp>
      <p:pic>
        <p:nvPicPr>
          <p:cNvPr id="12" name="Picture 11"/>
          <p:cNvPicPr>
            <a:picLocks noChangeAspect="1"/>
          </p:cNvPicPr>
          <p:nvPr/>
        </p:nvPicPr>
        <p:blipFill>
          <a:blip r:embed="rId7"/>
          <a:stretch>
            <a:fillRect/>
          </a:stretch>
        </p:blipFill>
        <p:spPr>
          <a:xfrm>
            <a:off x="8124824" y="1914525"/>
            <a:ext cx="3309305" cy="2876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7" name="TextBox 6"/>
          <p:cNvSpPr txBox="1"/>
          <p:nvPr/>
        </p:nvSpPr>
        <p:spPr>
          <a:xfrm>
            <a:off x="1162050" y="504825"/>
            <a:ext cx="10553700" cy="1200329"/>
          </a:xfrm>
          <a:prstGeom prst="rect">
            <a:avLst/>
          </a:prstGeom>
          <a:noFill/>
        </p:spPr>
        <p:txBody>
          <a:bodyPr wrap="square" rtlCol="0">
            <a:spAutoFit/>
          </a:bodyPr>
          <a:lstStyle/>
          <a:p>
            <a:pPr lvl="0"/>
            <a:r>
              <a:rPr lang="en-US" sz="3600" b="1" dirty="0" err="1">
                <a:solidFill>
                  <a:prstClr val="black"/>
                </a:solidFill>
                <a:latin typeface="Cambria" panose="02040503050406030204" pitchFamily="18" charset="0"/>
                <a:ea typeface="Cambria" panose="02040503050406030204" pitchFamily="18" charset="0"/>
              </a:rPr>
              <a:t>Dự</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đoán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có</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thể</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xuyên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đoạn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dây</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thép</a:t>
            </a:r>
            <a:r>
              <a:rPr lang="en-US" sz="3600" b="1" dirty="0">
                <a:solidFill>
                  <a:prstClr val="black"/>
                </a:solidFill>
                <a:latin typeface="Cambria" panose="02040503050406030204" pitchFamily="18" charset="0"/>
                <a:ea typeface="Cambria" panose="02040503050406030204" pitchFamily="18" charset="0"/>
              </a:rPr>
              <a:t> qua 3 </a:t>
            </a:r>
            <a:r>
              <a:rPr lang="en-US" sz="3600" b="1" dirty="0" err="1">
                <a:solidFill>
                  <a:prstClr val="black"/>
                </a:solidFill>
                <a:latin typeface="Cambria" panose="02040503050406030204" pitchFamily="18" charset="0"/>
                <a:ea typeface="Cambria" panose="02040503050406030204" pitchFamily="18" charset="0"/>
              </a:rPr>
              <a:t>lỗ</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nhỏ</a:t>
            </a:r>
            <a:r>
              <a:rPr lang="en-US" sz="3600" b="1" dirty="0">
                <a:solidFill>
                  <a:prstClr val="black"/>
                </a:solidFill>
                <a:latin typeface="Cambria" panose="02040503050406030204" pitchFamily="18" charset="0"/>
                <a:ea typeface="Cambria" panose="02040503050406030204" pitchFamily="18" charset="0"/>
              </a:rPr>
              <a:t> ở 3 </a:t>
            </a:r>
            <a:r>
              <a:rPr lang="en-US" sz="3600" b="1" dirty="0" err="1">
                <a:solidFill>
                  <a:prstClr val="black"/>
                </a:solidFill>
                <a:latin typeface="Cambria" panose="02040503050406030204" pitchFamily="18" charset="0"/>
                <a:ea typeface="Cambria" panose="02040503050406030204" pitchFamily="18" charset="0"/>
              </a:rPr>
              <a:t>tấm</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bìa</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không</a:t>
            </a:r>
            <a:r>
              <a:rPr lang="en-US" sz="3600" b="1" dirty="0">
                <a:solidFill>
                  <a:prstClr val="black"/>
                </a:solidFill>
                <a:latin typeface="Cambria" panose="02040503050406030204" pitchFamily="18" charset="0"/>
                <a:ea typeface="Cambria" panose="02040503050406030204" pitchFamily="18" charset="0"/>
              </a:rPr>
              <a:t>.</a:t>
            </a:r>
          </a:p>
        </p:txBody>
      </p:sp>
      <p:sp>
        <p:nvSpPr>
          <p:cNvPr id="8" name="Rectangle 7"/>
          <p:cNvSpPr/>
          <p:nvPr/>
        </p:nvSpPr>
        <p:spPr>
          <a:xfrm>
            <a:off x="1419225" y="5281214"/>
            <a:ext cx="10448925" cy="1323439"/>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Ta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có</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thể</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xuyên</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đoạn</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dây</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thép</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qua 3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lỗ</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nhỏ</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ở 3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tấm</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bìa</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vì</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3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lỗ</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nằm</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trên</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một</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đường</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thẳng</a:t>
            </a:r>
            <a:endPar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3" name="Picture 2"/>
          <p:cNvPicPr>
            <a:picLocks noChangeAspect="1"/>
          </p:cNvPicPr>
          <p:nvPr/>
        </p:nvPicPr>
        <p:blipFill>
          <a:blip r:embed="rId6"/>
          <a:stretch>
            <a:fillRect/>
          </a:stretch>
        </p:blipFill>
        <p:spPr>
          <a:xfrm>
            <a:off x="4057649" y="1733550"/>
            <a:ext cx="3819526" cy="3320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460"/>
        <p:cNvGrpSpPr/>
        <p:nvPr/>
      </p:nvGrpSpPr>
      <p:grpSpPr>
        <a:xfrm>
          <a:off x="0" y="0"/>
          <a:ext cx="0" cy="0"/>
          <a:chOff x="0" y="0"/>
          <a:chExt cx="0" cy="0"/>
        </a:xfrm>
      </p:grpSpPr>
      <p:sp>
        <p:nvSpPr>
          <p:cNvPr id="1461" name="Google Shape;1461;p58"/>
          <p:cNvSpPr txBox="1">
            <a:spLocks noGrp="1"/>
          </p:cNvSpPr>
          <p:nvPr>
            <p:ph type="subTitle" idx="1"/>
          </p:nvPr>
        </p:nvSpPr>
        <p:spPr>
          <a:xfrm>
            <a:off x="917794" y="1206272"/>
            <a:ext cx="10496331" cy="747063"/>
          </a:xfrm>
          <a:prstGeom prst="rect">
            <a:avLst/>
          </a:prstGeom>
        </p:spPr>
        <p:txBody>
          <a:bodyPr spcFirstLastPara="1" wrap="square" lIns="121900" tIns="121900" rIns="121900" bIns="121900" anchor="t" anchorCtr="0">
            <a:noAutofit/>
          </a:bodyPr>
          <a:lstStyle/>
          <a:p>
            <a:pPr marL="0" indent="0" algn="just"/>
            <a:r>
              <a:rPr lang="vi-VN" sz="2665" b="1" dirty="0">
                <a:latin typeface="Calibri" panose="020F0502020204030204" pitchFamily="34" charset="0"/>
                <a:cs typeface="Calibri" panose="020F0502020204030204" pitchFamily="34" charset="0"/>
                <a:sym typeface="Wingdings" panose="05000000000000000000" pitchFamily="2" charset="2"/>
              </a:rPr>
              <a:t> </a:t>
            </a:r>
            <a:r>
              <a:rPr lang="vi-VN" sz="4265" b="1" dirty="0">
                <a:solidFill>
                  <a:srgbClr val="FF0000"/>
                </a:solidFill>
                <a:latin typeface="Calibri" panose="020F0502020204030204" pitchFamily="34" charset="0"/>
                <a:cs typeface="Calibri" panose="020F0502020204030204" pitchFamily="34" charset="0"/>
              </a:rPr>
              <a:t>Ánh sáng truyền </a:t>
            </a:r>
            <a:r>
              <a:rPr lang="en-US" sz="4265" b="1" dirty="0" err="1">
                <a:solidFill>
                  <a:srgbClr val="FF0000"/>
                </a:solidFill>
                <a:latin typeface="Calibri" panose="020F0502020204030204" pitchFamily="34" charset="0"/>
                <a:cs typeface="Calibri" panose="020F0502020204030204" pitchFamily="34" charset="0"/>
              </a:rPr>
              <a:t>trong</a:t>
            </a:r>
            <a:r>
              <a:rPr lang="en-US" sz="4265" b="1" dirty="0">
                <a:solidFill>
                  <a:srgbClr val="FF0000"/>
                </a:solidFill>
                <a:latin typeface="Calibri" panose="020F0502020204030204" pitchFamily="34" charset="0"/>
                <a:cs typeface="Calibri" panose="020F0502020204030204" pitchFamily="34" charset="0"/>
              </a:rPr>
              <a:t> </a:t>
            </a:r>
            <a:r>
              <a:rPr lang="en-US" sz="4265" b="1" dirty="0" err="1">
                <a:solidFill>
                  <a:srgbClr val="FF0000"/>
                </a:solidFill>
                <a:latin typeface="Calibri" panose="020F0502020204030204" pitchFamily="34" charset="0"/>
                <a:cs typeface="Calibri" panose="020F0502020204030204" pitchFamily="34" charset="0"/>
              </a:rPr>
              <a:t>không</a:t>
            </a:r>
            <a:r>
              <a:rPr lang="en-US" sz="4265" b="1" dirty="0">
                <a:solidFill>
                  <a:srgbClr val="FF0000"/>
                </a:solidFill>
                <a:latin typeface="Calibri" panose="020F0502020204030204" pitchFamily="34" charset="0"/>
                <a:cs typeface="Calibri" panose="020F0502020204030204" pitchFamily="34" charset="0"/>
              </a:rPr>
              <a:t> </a:t>
            </a:r>
            <a:r>
              <a:rPr lang="en-US" sz="4265" b="1" dirty="0" err="1">
                <a:solidFill>
                  <a:srgbClr val="FF0000"/>
                </a:solidFill>
                <a:latin typeface="Calibri" panose="020F0502020204030204" pitchFamily="34" charset="0"/>
                <a:cs typeface="Calibri" panose="020F0502020204030204" pitchFamily="34" charset="0"/>
              </a:rPr>
              <a:t>khí</a:t>
            </a:r>
            <a:r>
              <a:rPr lang="en-US" sz="4265" b="1" dirty="0">
                <a:solidFill>
                  <a:srgbClr val="FF0000"/>
                </a:solidFill>
                <a:latin typeface="Calibri" panose="020F0502020204030204" pitchFamily="34" charset="0"/>
                <a:cs typeface="Calibri" panose="020F0502020204030204" pitchFamily="34" charset="0"/>
              </a:rPr>
              <a:t> </a:t>
            </a:r>
            <a:r>
              <a:rPr lang="en-US" sz="4265" b="1" dirty="0" err="1">
                <a:solidFill>
                  <a:srgbClr val="FF0000"/>
                </a:solidFill>
                <a:latin typeface="Calibri" panose="020F0502020204030204" pitchFamily="34" charset="0"/>
                <a:cs typeface="Calibri" panose="020F0502020204030204" pitchFamily="34" charset="0"/>
              </a:rPr>
              <a:t>theo</a:t>
            </a:r>
            <a:r>
              <a:rPr lang="en-US" sz="4265" b="1" dirty="0">
                <a:solidFill>
                  <a:srgbClr val="FF0000"/>
                </a:solidFill>
                <a:latin typeface="Calibri" panose="020F0502020204030204" pitchFamily="34" charset="0"/>
                <a:cs typeface="Calibri" panose="020F0502020204030204" pitchFamily="34" charset="0"/>
              </a:rPr>
              <a:t> </a:t>
            </a:r>
            <a:r>
              <a:rPr lang="en-US" sz="4265" b="1" dirty="0" err="1">
                <a:solidFill>
                  <a:srgbClr val="FF0000"/>
                </a:solidFill>
                <a:latin typeface="Calibri" panose="020F0502020204030204" pitchFamily="34" charset="0"/>
                <a:cs typeface="Calibri" panose="020F0502020204030204" pitchFamily="34" charset="0"/>
              </a:rPr>
              <a:t>đường</a:t>
            </a:r>
            <a:r>
              <a:rPr lang="en-US" sz="4265" b="1" dirty="0">
                <a:solidFill>
                  <a:srgbClr val="FF0000"/>
                </a:solidFill>
                <a:latin typeface="Calibri" panose="020F0502020204030204" pitchFamily="34" charset="0"/>
                <a:cs typeface="Calibri" panose="020F0502020204030204" pitchFamily="34" charset="0"/>
              </a:rPr>
              <a:t> </a:t>
            </a:r>
            <a:r>
              <a:rPr lang="en-US" sz="4265" b="1" dirty="0" err="1">
                <a:solidFill>
                  <a:srgbClr val="FF0000"/>
                </a:solidFill>
                <a:latin typeface="Calibri" panose="020F0502020204030204" pitchFamily="34" charset="0"/>
                <a:cs typeface="Calibri" panose="020F0502020204030204" pitchFamily="34" charset="0"/>
              </a:rPr>
              <a:t>thẳng</a:t>
            </a:r>
            <a:endParaRPr sz="4265" b="1" dirty="0">
              <a:solidFill>
                <a:srgbClr val="FF0000"/>
              </a:solidFill>
              <a:latin typeface="Calibri" panose="020F0502020204030204" pitchFamily="34" charset="0"/>
              <a:cs typeface="Calibri" panose="020F0502020204030204" pitchFamily="34" charset="0"/>
            </a:endParaRPr>
          </a:p>
        </p:txBody>
      </p:sp>
      <p:sp>
        <p:nvSpPr>
          <p:cNvPr id="1462" name="Google Shape;1462;p58"/>
          <p:cNvSpPr txBox="1">
            <a:spLocks noGrp="1"/>
          </p:cNvSpPr>
          <p:nvPr>
            <p:ph type="title"/>
          </p:nvPr>
        </p:nvSpPr>
        <p:spPr>
          <a:xfrm>
            <a:off x="4369658" y="106648"/>
            <a:ext cx="3452685" cy="1253267"/>
          </a:xfrm>
          <a:prstGeom prst="rect">
            <a:avLst/>
          </a:prstGeom>
        </p:spPr>
        <p:txBody>
          <a:bodyPr spcFirstLastPara="1" wrap="square" lIns="121900" tIns="121900" rIns="121900" bIns="121900" anchor="t" anchorCtr="0">
            <a:noAutofit/>
          </a:bodyPr>
          <a:lstStyle/>
          <a:p>
            <a:r>
              <a:rPr lang="vi-VN" u="sng" dirty="0">
                <a:latin typeface="Calibri" panose="020F0502020204030204" pitchFamily="34" charset="0"/>
                <a:ea typeface="Lato" panose="020F0502020204030203" pitchFamily="34" charset="0"/>
                <a:cs typeface="Calibri" panose="020F0502020204030204" pitchFamily="34" charset="0"/>
              </a:rPr>
              <a:t>Kết luận</a:t>
            </a:r>
            <a:r>
              <a:rPr lang="vi-VN" dirty="0">
                <a:latin typeface="Calibri" panose="020F0502020204030204" pitchFamily="34" charset="0"/>
                <a:ea typeface="Lato" panose="020F0502020204030203" pitchFamily="34" charset="0"/>
                <a:cs typeface="Calibri" panose="020F0502020204030204" pitchFamily="34" charset="0"/>
              </a:rPr>
              <a:t>:</a:t>
            </a:r>
            <a:endParaRPr dirty="0">
              <a:latin typeface="Calibri" panose="020F0502020204030204" pitchFamily="34" charset="0"/>
              <a:ea typeface="Lato" panose="020F0502020204030203" pitchFamily="34" charset="0"/>
              <a:cs typeface="Calibri" panose="020F0502020204030204" pitchFamily="34" charset="0"/>
            </a:endParaRPr>
          </a:p>
        </p:txBody>
      </p:sp>
      <p:sp>
        <p:nvSpPr>
          <p:cNvPr id="1463" name="Google Shape;1463;p58"/>
          <p:cNvSpPr/>
          <p:nvPr/>
        </p:nvSpPr>
        <p:spPr>
          <a:xfrm flipH="1">
            <a:off x="4203964" y="2791667"/>
            <a:ext cx="380288" cy="1609573"/>
          </a:xfrm>
          <a:custGeom>
            <a:avLst/>
            <a:gdLst/>
            <a:ahLst/>
            <a:cxnLst/>
            <a:rect l="l" t="t" r="r" b="b"/>
            <a:pathLst>
              <a:path w="8299" h="7991" extrusionOk="0">
                <a:moveTo>
                  <a:pt x="0" y="0"/>
                </a:moveTo>
                <a:lnTo>
                  <a:pt x="0" y="6493"/>
                </a:lnTo>
                <a:cubicBezTo>
                  <a:pt x="6" y="6493"/>
                  <a:pt x="12" y="6498"/>
                  <a:pt x="18" y="6504"/>
                </a:cubicBezTo>
                <a:cubicBezTo>
                  <a:pt x="23" y="6515"/>
                  <a:pt x="35" y="6533"/>
                  <a:pt x="46" y="6550"/>
                </a:cubicBezTo>
                <a:cubicBezTo>
                  <a:pt x="206" y="6555"/>
                  <a:pt x="371" y="6567"/>
                  <a:pt x="530" y="6589"/>
                </a:cubicBezTo>
                <a:cubicBezTo>
                  <a:pt x="735" y="6612"/>
                  <a:pt x="912" y="6629"/>
                  <a:pt x="1088" y="6658"/>
                </a:cubicBezTo>
                <a:cubicBezTo>
                  <a:pt x="1114" y="6648"/>
                  <a:pt x="1143" y="6644"/>
                  <a:pt x="1171" y="6644"/>
                </a:cubicBezTo>
                <a:cubicBezTo>
                  <a:pt x="1210" y="6644"/>
                  <a:pt x="1249" y="6653"/>
                  <a:pt x="1282" y="6669"/>
                </a:cubicBezTo>
                <a:cubicBezTo>
                  <a:pt x="1299" y="6675"/>
                  <a:pt x="1305" y="6686"/>
                  <a:pt x="1316" y="6698"/>
                </a:cubicBezTo>
                <a:cubicBezTo>
                  <a:pt x="1453" y="6726"/>
                  <a:pt x="1584" y="6766"/>
                  <a:pt x="1715" y="6817"/>
                </a:cubicBezTo>
                <a:cubicBezTo>
                  <a:pt x="1738" y="6829"/>
                  <a:pt x="1760" y="6840"/>
                  <a:pt x="1783" y="6863"/>
                </a:cubicBezTo>
                <a:cubicBezTo>
                  <a:pt x="1794" y="6857"/>
                  <a:pt x="1806" y="6857"/>
                  <a:pt x="1817" y="6857"/>
                </a:cubicBezTo>
                <a:cubicBezTo>
                  <a:pt x="1925" y="6851"/>
                  <a:pt x="2034" y="6834"/>
                  <a:pt x="2142" y="6823"/>
                </a:cubicBezTo>
                <a:lnTo>
                  <a:pt x="2222" y="6869"/>
                </a:lnTo>
                <a:cubicBezTo>
                  <a:pt x="2353" y="6880"/>
                  <a:pt x="2478" y="6954"/>
                  <a:pt x="2546" y="7068"/>
                </a:cubicBezTo>
                <a:cubicBezTo>
                  <a:pt x="2780" y="7108"/>
                  <a:pt x="2922" y="7187"/>
                  <a:pt x="3156" y="7313"/>
                </a:cubicBezTo>
                <a:cubicBezTo>
                  <a:pt x="3213" y="7341"/>
                  <a:pt x="3264" y="7381"/>
                  <a:pt x="3298" y="7432"/>
                </a:cubicBezTo>
                <a:cubicBezTo>
                  <a:pt x="3338" y="7449"/>
                  <a:pt x="3378" y="7461"/>
                  <a:pt x="3418" y="7461"/>
                </a:cubicBezTo>
                <a:cubicBezTo>
                  <a:pt x="3423" y="7455"/>
                  <a:pt x="3429" y="7444"/>
                  <a:pt x="3435" y="7432"/>
                </a:cubicBezTo>
                <a:cubicBezTo>
                  <a:pt x="3446" y="7449"/>
                  <a:pt x="3463" y="7467"/>
                  <a:pt x="3480" y="7478"/>
                </a:cubicBezTo>
                <a:cubicBezTo>
                  <a:pt x="3509" y="7501"/>
                  <a:pt x="3543" y="7518"/>
                  <a:pt x="3571" y="7535"/>
                </a:cubicBezTo>
                <a:lnTo>
                  <a:pt x="3668" y="7541"/>
                </a:lnTo>
                <a:cubicBezTo>
                  <a:pt x="3684" y="7564"/>
                  <a:pt x="3710" y="7577"/>
                  <a:pt x="3739" y="7577"/>
                </a:cubicBezTo>
                <a:cubicBezTo>
                  <a:pt x="3751" y="7577"/>
                  <a:pt x="3764" y="7574"/>
                  <a:pt x="3776" y="7569"/>
                </a:cubicBezTo>
                <a:cubicBezTo>
                  <a:pt x="3782" y="7575"/>
                  <a:pt x="3793" y="7575"/>
                  <a:pt x="3805" y="7580"/>
                </a:cubicBezTo>
                <a:cubicBezTo>
                  <a:pt x="3890" y="7580"/>
                  <a:pt x="3970" y="7575"/>
                  <a:pt x="4055" y="7575"/>
                </a:cubicBezTo>
                <a:cubicBezTo>
                  <a:pt x="4055" y="7536"/>
                  <a:pt x="4075" y="7525"/>
                  <a:pt x="4102" y="7525"/>
                </a:cubicBezTo>
                <a:cubicBezTo>
                  <a:pt x="4139" y="7525"/>
                  <a:pt x="4191" y="7547"/>
                  <a:pt x="4225" y="7547"/>
                </a:cubicBezTo>
                <a:cubicBezTo>
                  <a:pt x="4228" y="7547"/>
                  <a:pt x="4230" y="7546"/>
                  <a:pt x="4232" y="7546"/>
                </a:cubicBezTo>
                <a:cubicBezTo>
                  <a:pt x="4261" y="7575"/>
                  <a:pt x="4297" y="7588"/>
                  <a:pt x="4335" y="7588"/>
                </a:cubicBezTo>
                <a:cubicBezTo>
                  <a:pt x="4343" y="7588"/>
                  <a:pt x="4350" y="7587"/>
                  <a:pt x="4357" y="7586"/>
                </a:cubicBezTo>
                <a:cubicBezTo>
                  <a:pt x="4414" y="7575"/>
                  <a:pt x="4465" y="7563"/>
                  <a:pt x="4494" y="7518"/>
                </a:cubicBezTo>
                <a:cubicBezTo>
                  <a:pt x="4534" y="7447"/>
                  <a:pt x="4554" y="7411"/>
                  <a:pt x="4588" y="7411"/>
                </a:cubicBezTo>
                <a:cubicBezTo>
                  <a:pt x="4622" y="7411"/>
                  <a:pt x="4671" y="7447"/>
                  <a:pt x="4767" y="7518"/>
                </a:cubicBezTo>
                <a:cubicBezTo>
                  <a:pt x="4773" y="7523"/>
                  <a:pt x="4784" y="7535"/>
                  <a:pt x="4790" y="7535"/>
                </a:cubicBezTo>
                <a:cubicBezTo>
                  <a:pt x="4805" y="7535"/>
                  <a:pt x="4826" y="7540"/>
                  <a:pt x="4839" y="7540"/>
                </a:cubicBezTo>
                <a:cubicBezTo>
                  <a:pt x="4846" y="7540"/>
                  <a:pt x="4851" y="7539"/>
                  <a:pt x="4853" y="7535"/>
                </a:cubicBezTo>
                <a:cubicBezTo>
                  <a:pt x="4864" y="7501"/>
                  <a:pt x="4904" y="7495"/>
                  <a:pt x="4955" y="7495"/>
                </a:cubicBezTo>
                <a:cubicBezTo>
                  <a:pt x="4950" y="7501"/>
                  <a:pt x="4944" y="7512"/>
                  <a:pt x="4938" y="7518"/>
                </a:cubicBezTo>
                <a:cubicBezTo>
                  <a:pt x="4915" y="7535"/>
                  <a:pt x="4898" y="7546"/>
                  <a:pt x="4927" y="7580"/>
                </a:cubicBezTo>
                <a:cubicBezTo>
                  <a:pt x="4954" y="7603"/>
                  <a:pt x="4977" y="7618"/>
                  <a:pt x="5000" y="7618"/>
                </a:cubicBezTo>
                <a:cubicBezTo>
                  <a:pt x="5006" y="7618"/>
                  <a:pt x="5012" y="7617"/>
                  <a:pt x="5018" y="7615"/>
                </a:cubicBezTo>
                <a:cubicBezTo>
                  <a:pt x="5046" y="7602"/>
                  <a:pt x="5078" y="7598"/>
                  <a:pt x="5112" y="7598"/>
                </a:cubicBezTo>
                <a:cubicBezTo>
                  <a:pt x="5152" y="7598"/>
                  <a:pt x="5194" y="7603"/>
                  <a:pt x="5234" y="7603"/>
                </a:cubicBezTo>
                <a:cubicBezTo>
                  <a:pt x="5253" y="7565"/>
                  <a:pt x="5288" y="7554"/>
                  <a:pt x="5330" y="7554"/>
                </a:cubicBezTo>
                <a:cubicBezTo>
                  <a:pt x="5365" y="7554"/>
                  <a:pt x="5404" y="7561"/>
                  <a:pt x="5445" y="7569"/>
                </a:cubicBezTo>
                <a:cubicBezTo>
                  <a:pt x="5456" y="7572"/>
                  <a:pt x="5466" y="7574"/>
                  <a:pt x="5477" y="7574"/>
                </a:cubicBezTo>
                <a:cubicBezTo>
                  <a:pt x="5506" y="7574"/>
                  <a:pt x="5534" y="7563"/>
                  <a:pt x="5559" y="7546"/>
                </a:cubicBezTo>
                <a:cubicBezTo>
                  <a:pt x="5578" y="7531"/>
                  <a:pt x="5605" y="7523"/>
                  <a:pt x="5632" y="7523"/>
                </a:cubicBezTo>
                <a:cubicBezTo>
                  <a:pt x="5646" y="7523"/>
                  <a:pt x="5660" y="7525"/>
                  <a:pt x="5673" y="7529"/>
                </a:cubicBezTo>
                <a:cubicBezTo>
                  <a:pt x="5747" y="7546"/>
                  <a:pt x="5827" y="7563"/>
                  <a:pt x="5901" y="7580"/>
                </a:cubicBezTo>
                <a:cubicBezTo>
                  <a:pt x="5946" y="7592"/>
                  <a:pt x="5895" y="7575"/>
                  <a:pt x="5923" y="7609"/>
                </a:cubicBezTo>
                <a:cubicBezTo>
                  <a:pt x="5929" y="7620"/>
                  <a:pt x="5923" y="7643"/>
                  <a:pt x="5906" y="7649"/>
                </a:cubicBezTo>
                <a:lnTo>
                  <a:pt x="5889" y="7649"/>
                </a:lnTo>
                <a:cubicBezTo>
                  <a:pt x="6037" y="7672"/>
                  <a:pt x="6180" y="7717"/>
                  <a:pt x="6368" y="7746"/>
                </a:cubicBezTo>
                <a:cubicBezTo>
                  <a:pt x="6425" y="7757"/>
                  <a:pt x="6487" y="7763"/>
                  <a:pt x="6544" y="7774"/>
                </a:cubicBezTo>
                <a:lnTo>
                  <a:pt x="6652" y="7763"/>
                </a:lnTo>
                <a:cubicBezTo>
                  <a:pt x="6681" y="7751"/>
                  <a:pt x="6709" y="7746"/>
                  <a:pt x="6744" y="7740"/>
                </a:cubicBezTo>
                <a:cubicBezTo>
                  <a:pt x="6766" y="7740"/>
                  <a:pt x="6789" y="7746"/>
                  <a:pt x="6806" y="7757"/>
                </a:cubicBezTo>
                <a:cubicBezTo>
                  <a:pt x="6812" y="7763"/>
                  <a:pt x="6818" y="7768"/>
                  <a:pt x="6812" y="7780"/>
                </a:cubicBezTo>
                <a:lnTo>
                  <a:pt x="6812" y="7785"/>
                </a:lnTo>
                <a:cubicBezTo>
                  <a:pt x="6909" y="7797"/>
                  <a:pt x="7006" y="7803"/>
                  <a:pt x="7102" y="7814"/>
                </a:cubicBezTo>
                <a:cubicBezTo>
                  <a:pt x="7285" y="7825"/>
                  <a:pt x="7467" y="7837"/>
                  <a:pt x="7649" y="7848"/>
                </a:cubicBezTo>
                <a:cubicBezTo>
                  <a:pt x="7735" y="7848"/>
                  <a:pt x="7820" y="7905"/>
                  <a:pt x="7848" y="7990"/>
                </a:cubicBezTo>
                <a:cubicBezTo>
                  <a:pt x="7894" y="7979"/>
                  <a:pt x="7940" y="7973"/>
                  <a:pt x="7991" y="7968"/>
                </a:cubicBezTo>
                <a:cubicBezTo>
                  <a:pt x="7991" y="7956"/>
                  <a:pt x="7991" y="7945"/>
                  <a:pt x="7997" y="7945"/>
                </a:cubicBezTo>
                <a:cubicBezTo>
                  <a:pt x="8019" y="7934"/>
                  <a:pt x="8048" y="7928"/>
                  <a:pt x="8076" y="7928"/>
                </a:cubicBezTo>
                <a:cubicBezTo>
                  <a:pt x="8150" y="7928"/>
                  <a:pt x="8224" y="7928"/>
                  <a:pt x="8298" y="7922"/>
                </a:cubicBezTo>
                <a:lnTo>
                  <a:pt x="8298" y="0"/>
                </a:lnTo>
                <a:close/>
              </a:path>
            </a:pathLst>
          </a:custGeom>
          <a:solidFill>
            <a:srgbClr val="FEFEFE">
              <a:alpha val="5000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464" name="Google Shape;1464;p58"/>
          <p:cNvSpPr/>
          <p:nvPr/>
        </p:nvSpPr>
        <p:spPr>
          <a:xfrm rot="693600">
            <a:off x="1058774" y="5920468"/>
            <a:ext cx="1283852" cy="351560"/>
          </a:xfrm>
          <a:custGeom>
            <a:avLst/>
            <a:gdLst/>
            <a:ahLst/>
            <a:cxnLst/>
            <a:rect l="l" t="t" r="r" b="b"/>
            <a:pathLst>
              <a:path w="13248" h="2615" extrusionOk="0">
                <a:moveTo>
                  <a:pt x="189" y="0"/>
                </a:moveTo>
                <a:cubicBezTo>
                  <a:pt x="177" y="57"/>
                  <a:pt x="166" y="120"/>
                  <a:pt x="143" y="177"/>
                </a:cubicBezTo>
                <a:cubicBezTo>
                  <a:pt x="132" y="194"/>
                  <a:pt x="126" y="205"/>
                  <a:pt x="120" y="228"/>
                </a:cubicBezTo>
                <a:cubicBezTo>
                  <a:pt x="120" y="251"/>
                  <a:pt x="120" y="239"/>
                  <a:pt x="132" y="256"/>
                </a:cubicBezTo>
                <a:cubicBezTo>
                  <a:pt x="137" y="273"/>
                  <a:pt x="149" y="290"/>
                  <a:pt x="166" y="308"/>
                </a:cubicBezTo>
                <a:cubicBezTo>
                  <a:pt x="194" y="365"/>
                  <a:pt x="206" y="427"/>
                  <a:pt x="189" y="490"/>
                </a:cubicBezTo>
                <a:cubicBezTo>
                  <a:pt x="177" y="552"/>
                  <a:pt x="137" y="541"/>
                  <a:pt x="92" y="570"/>
                </a:cubicBezTo>
                <a:cubicBezTo>
                  <a:pt x="29" y="598"/>
                  <a:pt x="86" y="655"/>
                  <a:pt x="103" y="695"/>
                </a:cubicBezTo>
                <a:cubicBezTo>
                  <a:pt x="120" y="729"/>
                  <a:pt x="126" y="775"/>
                  <a:pt x="115" y="814"/>
                </a:cubicBezTo>
                <a:cubicBezTo>
                  <a:pt x="92" y="866"/>
                  <a:pt x="63" y="917"/>
                  <a:pt x="29" y="963"/>
                </a:cubicBezTo>
                <a:cubicBezTo>
                  <a:pt x="6" y="1014"/>
                  <a:pt x="1" y="1076"/>
                  <a:pt x="6" y="1133"/>
                </a:cubicBezTo>
                <a:cubicBezTo>
                  <a:pt x="1" y="1185"/>
                  <a:pt x="12" y="1242"/>
                  <a:pt x="46" y="1287"/>
                </a:cubicBezTo>
                <a:cubicBezTo>
                  <a:pt x="69" y="1310"/>
                  <a:pt x="92" y="1333"/>
                  <a:pt x="109" y="1361"/>
                </a:cubicBezTo>
                <a:cubicBezTo>
                  <a:pt x="126" y="1384"/>
                  <a:pt x="115" y="1390"/>
                  <a:pt x="109" y="1418"/>
                </a:cubicBezTo>
                <a:cubicBezTo>
                  <a:pt x="86" y="1515"/>
                  <a:pt x="18" y="1623"/>
                  <a:pt x="40" y="1731"/>
                </a:cubicBezTo>
                <a:cubicBezTo>
                  <a:pt x="46" y="1771"/>
                  <a:pt x="58" y="1805"/>
                  <a:pt x="80" y="1845"/>
                </a:cubicBezTo>
                <a:cubicBezTo>
                  <a:pt x="92" y="1868"/>
                  <a:pt x="109" y="1891"/>
                  <a:pt x="126" y="1914"/>
                </a:cubicBezTo>
                <a:cubicBezTo>
                  <a:pt x="143" y="1931"/>
                  <a:pt x="154" y="1953"/>
                  <a:pt x="166" y="1976"/>
                </a:cubicBezTo>
                <a:cubicBezTo>
                  <a:pt x="183" y="2027"/>
                  <a:pt x="194" y="2084"/>
                  <a:pt x="189" y="2141"/>
                </a:cubicBezTo>
                <a:cubicBezTo>
                  <a:pt x="200" y="2193"/>
                  <a:pt x="189" y="2244"/>
                  <a:pt x="160" y="2284"/>
                </a:cubicBezTo>
                <a:cubicBezTo>
                  <a:pt x="126" y="2312"/>
                  <a:pt x="109" y="2352"/>
                  <a:pt x="103" y="2398"/>
                </a:cubicBezTo>
                <a:cubicBezTo>
                  <a:pt x="97" y="2466"/>
                  <a:pt x="103" y="2540"/>
                  <a:pt x="109" y="2608"/>
                </a:cubicBezTo>
                <a:lnTo>
                  <a:pt x="109" y="2614"/>
                </a:lnTo>
                <a:lnTo>
                  <a:pt x="13088" y="2614"/>
                </a:lnTo>
                <a:cubicBezTo>
                  <a:pt x="13094" y="2557"/>
                  <a:pt x="13094" y="2500"/>
                  <a:pt x="13100" y="2443"/>
                </a:cubicBezTo>
                <a:cubicBezTo>
                  <a:pt x="13105" y="2386"/>
                  <a:pt x="13111" y="2335"/>
                  <a:pt x="13122" y="2284"/>
                </a:cubicBezTo>
                <a:cubicBezTo>
                  <a:pt x="13128" y="2261"/>
                  <a:pt x="13139" y="2238"/>
                  <a:pt x="13156" y="2227"/>
                </a:cubicBezTo>
                <a:cubicBezTo>
                  <a:pt x="13185" y="2198"/>
                  <a:pt x="13202" y="2164"/>
                  <a:pt x="13219" y="2124"/>
                </a:cubicBezTo>
                <a:cubicBezTo>
                  <a:pt x="13225" y="2050"/>
                  <a:pt x="13219" y="1982"/>
                  <a:pt x="13202" y="1914"/>
                </a:cubicBezTo>
                <a:cubicBezTo>
                  <a:pt x="13191" y="1868"/>
                  <a:pt x="13179" y="1822"/>
                  <a:pt x="13156" y="1783"/>
                </a:cubicBezTo>
                <a:cubicBezTo>
                  <a:pt x="13145" y="1771"/>
                  <a:pt x="13134" y="1771"/>
                  <a:pt x="13128" y="1754"/>
                </a:cubicBezTo>
                <a:cubicBezTo>
                  <a:pt x="13128" y="1737"/>
                  <a:pt x="13128" y="1714"/>
                  <a:pt x="13128" y="1697"/>
                </a:cubicBezTo>
                <a:cubicBezTo>
                  <a:pt x="13128" y="1657"/>
                  <a:pt x="13128" y="1635"/>
                  <a:pt x="13151" y="1612"/>
                </a:cubicBezTo>
                <a:cubicBezTo>
                  <a:pt x="13174" y="1589"/>
                  <a:pt x="13202" y="1566"/>
                  <a:pt x="13213" y="1538"/>
                </a:cubicBezTo>
                <a:cubicBezTo>
                  <a:pt x="13219" y="1509"/>
                  <a:pt x="13231" y="1475"/>
                  <a:pt x="13242" y="1441"/>
                </a:cubicBezTo>
                <a:cubicBezTo>
                  <a:pt x="13248" y="1327"/>
                  <a:pt x="13242" y="1213"/>
                  <a:pt x="13231" y="1105"/>
                </a:cubicBezTo>
                <a:cubicBezTo>
                  <a:pt x="13213" y="1071"/>
                  <a:pt x="13219" y="1025"/>
                  <a:pt x="13196" y="1002"/>
                </a:cubicBezTo>
                <a:cubicBezTo>
                  <a:pt x="13168" y="985"/>
                  <a:pt x="13139" y="974"/>
                  <a:pt x="13122" y="951"/>
                </a:cubicBezTo>
                <a:cubicBezTo>
                  <a:pt x="13105" y="923"/>
                  <a:pt x="13117" y="894"/>
                  <a:pt x="13111" y="860"/>
                </a:cubicBezTo>
                <a:cubicBezTo>
                  <a:pt x="13100" y="820"/>
                  <a:pt x="13094" y="780"/>
                  <a:pt x="13100" y="740"/>
                </a:cubicBezTo>
                <a:cubicBezTo>
                  <a:pt x="13105" y="712"/>
                  <a:pt x="13117" y="678"/>
                  <a:pt x="13128" y="655"/>
                </a:cubicBezTo>
                <a:cubicBezTo>
                  <a:pt x="13145" y="621"/>
                  <a:pt x="13151" y="592"/>
                  <a:pt x="13168" y="558"/>
                </a:cubicBezTo>
                <a:cubicBezTo>
                  <a:pt x="13191" y="513"/>
                  <a:pt x="13213" y="484"/>
                  <a:pt x="13185" y="439"/>
                </a:cubicBezTo>
                <a:cubicBezTo>
                  <a:pt x="13156" y="387"/>
                  <a:pt x="13105" y="296"/>
                  <a:pt x="13043" y="296"/>
                </a:cubicBezTo>
                <a:cubicBezTo>
                  <a:pt x="13043" y="268"/>
                  <a:pt x="13020" y="262"/>
                  <a:pt x="13014" y="239"/>
                </a:cubicBezTo>
                <a:cubicBezTo>
                  <a:pt x="13008" y="222"/>
                  <a:pt x="13003" y="199"/>
                  <a:pt x="13003" y="177"/>
                </a:cubicBezTo>
                <a:cubicBezTo>
                  <a:pt x="12997" y="142"/>
                  <a:pt x="12997" y="103"/>
                  <a:pt x="13003" y="68"/>
                </a:cubicBezTo>
                <a:cubicBezTo>
                  <a:pt x="13003" y="46"/>
                  <a:pt x="12997" y="23"/>
                  <a:pt x="13003" y="0"/>
                </a:cubicBezTo>
                <a:close/>
              </a:path>
            </a:pathLst>
          </a:custGeom>
          <a:solidFill>
            <a:srgbClr val="FEFEFE">
              <a:alpha val="5000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pic>
        <p:nvPicPr>
          <p:cNvPr id="4098" name="Picture 2" descr="Ánh sáng xanh nguy hiểm thế nào cho mắt - MinMobi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192" y="2941197"/>
            <a:ext cx="5422067" cy="361619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ự truyền thẳng ánh sáng – những ứng dụng thú vị trong cuộc sống | Gia sư  lớp 7"/>
          <p:cNvPicPr>
            <a:picLocks noChangeAspect="1" noChangeArrowheads="1"/>
          </p:cNvPicPr>
          <p:nvPr/>
        </p:nvPicPr>
        <p:blipFill rotWithShape="1">
          <a:blip r:embed="rId4">
            <a:extLst>
              <a:ext uri="{28A0092B-C50C-407E-A947-70E740481C1C}">
                <a14:useLocalDpi xmlns:a14="http://schemas.microsoft.com/office/drawing/2010/main" val="0"/>
              </a:ext>
            </a:extLst>
          </a:blip>
          <a:srcRect r="9749"/>
          <a:stretch>
            <a:fillRect/>
          </a:stretch>
        </p:blipFill>
        <p:spPr bwMode="auto">
          <a:xfrm>
            <a:off x="6247743" y="2941197"/>
            <a:ext cx="5233239" cy="36161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62"/>
                                        </p:tgtEl>
                                        <p:attrNameLst>
                                          <p:attrName>style.visibility</p:attrName>
                                        </p:attrNameLst>
                                      </p:cBhvr>
                                      <p:to>
                                        <p:strVal val="visible"/>
                                      </p:to>
                                    </p:set>
                                    <p:animEffect transition="in" filter="barn(inVertical)">
                                      <p:cBhvr>
                                        <p:cTn id="7" dur="500"/>
                                        <p:tgtEl>
                                          <p:spTgt spid="146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61">
                                            <p:txEl>
                                              <p:pRg st="0" end="0"/>
                                            </p:txEl>
                                          </p:spTgt>
                                        </p:tgtEl>
                                        <p:attrNameLst>
                                          <p:attrName>style.visibility</p:attrName>
                                        </p:attrNameLst>
                                      </p:cBhvr>
                                      <p:to>
                                        <p:strVal val="visible"/>
                                      </p:to>
                                    </p:set>
                                    <p:animEffect transition="in" filter="fade">
                                      <p:cBhvr>
                                        <p:cTn id="12" dur="500"/>
                                        <p:tgtEl>
                                          <p:spTgt spid="1461">
                                            <p:txEl>
                                              <p:pRg st="0" end="0"/>
                                            </p:txEl>
                                          </p:spTgt>
                                        </p:tgtEl>
                                      </p:cBhvr>
                                    </p:animEffect>
                                    <p:anim calcmode="lin" valueType="num">
                                      <p:cBhvr>
                                        <p:cTn id="13" dur="500" fill="hold"/>
                                        <p:tgtEl>
                                          <p:spTgt spid="1461">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146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098"/>
                                        </p:tgtEl>
                                        <p:attrNameLst>
                                          <p:attrName>style.visibility</p:attrName>
                                        </p:attrNameLst>
                                      </p:cBhvr>
                                      <p:to>
                                        <p:strVal val="visible"/>
                                      </p:to>
                                    </p:set>
                                    <p:animEffect transition="in" filter="fade">
                                      <p:cBhvr>
                                        <p:cTn id="19" dur="500"/>
                                        <p:tgtEl>
                                          <p:spTgt spid="409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100"/>
                                        </p:tgtEl>
                                        <p:attrNameLst>
                                          <p:attrName>style.visibility</p:attrName>
                                        </p:attrNameLst>
                                      </p:cBhvr>
                                      <p:to>
                                        <p:strVal val="visible"/>
                                      </p:to>
                                    </p:set>
                                    <p:animEffect transition="in" filter="fade">
                                      <p:cBhvr>
                                        <p:cTn id="24"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1" grpId="0" build="p"/>
      <p:bldP spid="146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4333875" y="471088"/>
            <a:ext cx="3495675" cy="646331"/>
          </a:xfrm>
          <a:prstGeom prst="rect">
            <a:avLst/>
          </a:prstGeom>
          <a:solidFill>
            <a:srgbClr val="FFFF00">
              <a:alpha val="76000"/>
            </a:srgbClr>
          </a:solidFill>
          <a:ln w="47625">
            <a:solidFill>
              <a:srgbClr val="00B0F0"/>
            </a:solidFill>
            <a:prstDash val="dashDot"/>
          </a:ln>
        </p:spPr>
        <p:txBody>
          <a:bodyPr wrap="square">
            <a:spAutoFit/>
          </a:bodyPr>
          <a:lstStyle/>
          <a:p>
            <a:pPr lvl="0" algn="ctr" fontAlgn="base"/>
            <a:r>
              <a:rPr lang="vi-VN" sz="3600" b="1" dirty="0">
                <a:solidFill>
                  <a:srgbClr val="FF0000"/>
                </a:solidFill>
                <a:latin typeface="Calibri" panose="020F0502020204030204" pitchFamily="34" charset="0"/>
                <a:cs typeface="Calibri" panose="020F0502020204030204" pitchFamily="34" charset="0"/>
              </a:rPr>
              <a:t>Quan sát hình 5.</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1"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7"/>
          <a:stretch>
            <a:fillRect/>
          </a:stretch>
        </p:blipFill>
        <p:spPr>
          <a:xfrm>
            <a:off x="3857625" y="419100"/>
            <a:ext cx="438150" cy="533400"/>
          </a:xfrm>
          <a:prstGeom prst="rect">
            <a:avLst/>
          </a:prstGeom>
        </p:spPr>
      </p:pic>
      <p:pic>
        <p:nvPicPr>
          <p:cNvPr id="13" name="Picture 12"/>
          <p:cNvPicPr>
            <a:picLocks noChangeAspect="1"/>
          </p:cNvPicPr>
          <p:nvPr/>
        </p:nvPicPr>
        <p:blipFill>
          <a:blip r:embed="rId8"/>
          <a:stretch>
            <a:fillRect/>
          </a:stretch>
        </p:blipFill>
        <p:spPr>
          <a:xfrm>
            <a:off x="7008159" y="1781175"/>
            <a:ext cx="4559954" cy="3781425"/>
          </a:xfrm>
          <a:prstGeom prst="rect">
            <a:avLst/>
          </a:prstGeom>
        </p:spPr>
      </p:pic>
      <p:grpSp>
        <p:nvGrpSpPr>
          <p:cNvPr id="14" name="Group 13"/>
          <p:cNvGrpSpPr/>
          <p:nvPr/>
        </p:nvGrpSpPr>
        <p:grpSpPr>
          <a:xfrm>
            <a:off x="919533" y="1438275"/>
            <a:ext cx="5843217" cy="1543050"/>
            <a:chOff x="1062408" y="2539999"/>
            <a:chExt cx="10219585" cy="1983837"/>
          </a:xfrm>
        </p:grpSpPr>
        <p:grpSp>
          <p:nvGrpSpPr>
            <p:cNvPr id="15" name="Group 14"/>
            <p:cNvGrpSpPr/>
            <p:nvPr/>
          </p:nvGrpSpPr>
          <p:grpSpPr>
            <a:xfrm>
              <a:off x="1062408" y="2539999"/>
              <a:ext cx="10219585" cy="1983837"/>
              <a:chOff x="986208" y="774696"/>
              <a:chExt cx="10219585" cy="5631539"/>
            </a:xfrm>
          </p:grpSpPr>
          <p:grpSp>
            <p:nvGrpSpPr>
              <p:cNvPr id="17" name="Group 16"/>
              <p:cNvGrpSpPr/>
              <p:nvPr/>
            </p:nvGrpSpPr>
            <p:grpSpPr>
              <a:xfrm>
                <a:off x="986208" y="774696"/>
                <a:ext cx="10219585" cy="5631539"/>
                <a:chOff x="986208" y="774696"/>
                <a:chExt cx="10219585" cy="5631539"/>
              </a:xfrm>
            </p:grpSpPr>
            <p:sp>
              <p:nvSpPr>
                <p:cNvPr id="19" name="Rectangle: Rounded Corners 18"/>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0" name="Rectangle: Rounded Corners 19"/>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8"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6" name="Rectangle 15"/>
            <p:cNvSpPr/>
            <p:nvPr/>
          </p:nvSpPr>
          <p:spPr>
            <a:xfrm>
              <a:off x="1476023" y="3178596"/>
              <a:ext cx="9476464" cy="644332"/>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Chỉ</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vật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phát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trong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hình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21" name="Group 20"/>
          <p:cNvGrpSpPr/>
          <p:nvPr/>
        </p:nvGrpSpPr>
        <p:grpSpPr>
          <a:xfrm>
            <a:off x="919533" y="3181350"/>
            <a:ext cx="5843217" cy="1409700"/>
            <a:chOff x="1062408" y="2539999"/>
            <a:chExt cx="10219585" cy="1983837"/>
          </a:xfrm>
        </p:grpSpPr>
        <p:grpSp>
          <p:nvGrpSpPr>
            <p:cNvPr id="22" name="Group 21"/>
            <p:cNvGrpSpPr/>
            <p:nvPr/>
          </p:nvGrpSpPr>
          <p:grpSpPr>
            <a:xfrm>
              <a:off x="1062408" y="2539999"/>
              <a:ext cx="10219585" cy="1983837"/>
              <a:chOff x="986208" y="774696"/>
              <a:chExt cx="10219585" cy="5631539"/>
            </a:xfrm>
          </p:grpSpPr>
          <p:grpSp>
            <p:nvGrpSpPr>
              <p:cNvPr id="24" name="Group 23"/>
              <p:cNvGrpSpPr/>
              <p:nvPr/>
            </p:nvGrpSpPr>
            <p:grpSpPr>
              <a:xfrm>
                <a:off x="986208" y="774696"/>
                <a:ext cx="10219585" cy="5631539"/>
                <a:chOff x="986208" y="774696"/>
                <a:chExt cx="10219585" cy="5631539"/>
              </a:xfrm>
            </p:grpSpPr>
            <p:sp>
              <p:nvSpPr>
                <p:cNvPr id="26" name="Rectangle: Rounded Corners 25"/>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7" name="Rectangle: Rounded Corners 26"/>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25"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23" name="Rectangle 22"/>
            <p:cNvSpPr/>
            <p:nvPr/>
          </p:nvSpPr>
          <p:spPr>
            <a:xfrm>
              <a:off x="1476023" y="2729156"/>
              <a:ext cx="9476464" cy="1543214"/>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vi-VN" sz="3600" b="1" i="0" dirty="0">
                  <a:solidFill>
                    <a:srgbClr val="002060"/>
                  </a:solidFill>
                  <a:effectLst/>
                  <a:latin typeface="Cambria" panose="02040503050406030204" pitchFamily="18" charset="0"/>
                  <a:ea typeface="Cambria" panose="02040503050406030204" pitchFamily="18" charset="0"/>
                </a:rPr>
                <a:t>Vì sao người đứng bên đường nhìn thấy ô tô?</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3" name="Group 2"/>
          <p:cNvGrpSpPr/>
          <p:nvPr/>
        </p:nvGrpSpPr>
        <p:grpSpPr>
          <a:xfrm>
            <a:off x="1005258" y="4791075"/>
            <a:ext cx="5843217" cy="1819275"/>
            <a:chOff x="1062408" y="2491739"/>
            <a:chExt cx="10219585" cy="2032097"/>
          </a:xfrm>
        </p:grpSpPr>
        <p:grpSp>
          <p:nvGrpSpPr>
            <p:cNvPr id="7" name="Group 6"/>
            <p:cNvGrpSpPr/>
            <p:nvPr/>
          </p:nvGrpSpPr>
          <p:grpSpPr>
            <a:xfrm>
              <a:off x="1062408" y="2539999"/>
              <a:ext cx="10219585" cy="1983837"/>
              <a:chOff x="986208" y="774696"/>
              <a:chExt cx="10219585" cy="5631539"/>
            </a:xfrm>
          </p:grpSpPr>
          <p:grpSp>
            <p:nvGrpSpPr>
              <p:cNvPr id="10" name="Group 9"/>
              <p:cNvGrpSpPr/>
              <p:nvPr/>
            </p:nvGrpSpPr>
            <p:grpSpPr>
              <a:xfrm>
                <a:off x="986208" y="774696"/>
                <a:ext cx="10219585" cy="5631539"/>
                <a:chOff x="986208" y="774696"/>
                <a:chExt cx="10219585" cy="5631539"/>
              </a:xfrm>
            </p:grpSpPr>
            <p:sp>
              <p:nvSpPr>
                <p:cNvPr id="28" name="Rectangle: Rounded Corners 27"/>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9" name="Rectangle: Rounded Corners 28"/>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2"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9" name="Rectangle 8"/>
            <p:cNvSpPr/>
            <p:nvPr/>
          </p:nvSpPr>
          <p:spPr>
            <a:xfrm>
              <a:off x="1476023" y="2491739"/>
              <a:ext cx="9476464" cy="2018048"/>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vi-VN" sz="3200" b="1" i="0" dirty="0">
                  <a:solidFill>
                    <a:srgbClr val="002060"/>
                  </a:solidFill>
                  <a:effectLst/>
                  <a:latin typeface="Cambria" panose="02040503050406030204" pitchFamily="18" charset="0"/>
                  <a:ea typeface="Cambria" panose="02040503050406030204" pitchFamily="18" charset="0"/>
                </a:rPr>
                <a:t>Người đó cần điều kiện gì để có thể nhìn thấy ô tô vào ban đêm.</a:t>
              </a:r>
              <a:endPar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down)">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7"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41876" y="-349252"/>
            <a:ext cx="1589675" cy="2607837"/>
          </a:xfrm>
          <a:prstGeom prst="rect">
            <a:avLst/>
          </a:prstGeom>
          <a:noFill/>
          <a:extLst>
            <a:ext uri="{909E8E84-426E-40DD-AFC4-6F175D3DCCD1}">
              <a14:hiddenFill xmlns:a14="http://schemas.microsoft.com/office/drawing/2010/main">
                <a:solidFill>
                  <a:srgbClr val="FFFFFF"/>
                </a:solidFill>
              </a14:hiddenFill>
            </a:ext>
          </a:extLst>
        </p:spPr>
      </p:pic>
      <p:pic>
        <p:nvPicPr>
          <p:cNvPr id="15" name="Hình ảnh 10" descr="Ảnh có chứa đồ chơi, búp bê, đồ họa véc-tơ&#10;&#10;Mô tả được tạo tự động"/>
          <p:cNvPicPr>
            <a:picLocks noChangeAspect="1"/>
          </p:cNvPicPr>
          <p:nvPr/>
        </p:nvPicPr>
        <p:blipFill rotWithShape="1">
          <a:blip r:embed="rId7"/>
          <a:srcRect b="38844"/>
          <a:stretch>
            <a:fillRect/>
          </a:stretch>
        </p:blipFill>
        <p:spPr>
          <a:xfrm>
            <a:off x="7496175" y="3546635"/>
            <a:ext cx="5675448" cy="3012511"/>
          </a:xfrm>
          <a:prstGeom prst="rect">
            <a:avLst/>
          </a:prstGeom>
          <a:effectLst/>
        </p:spPr>
      </p:pic>
      <p:pic>
        <p:nvPicPr>
          <p:cNvPr id="16" name="Picture 15"/>
          <p:cNvPicPr>
            <a:picLocks noChangeAspect="1"/>
          </p:cNvPicPr>
          <p:nvPr/>
        </p:nvPicPr>
        <p:blipFill>
          <a:blip r:embed="rId8"/>
          <a:stretch>
            <a:fillRect/>
          </a:stretch>
        </p:blipFill>
        <p:spPr>
          <a:xfrm>
            <a:off x="4244576" y="391193"/>
            <a:ext cx="3340898" cy="2170364"/>
          </a:xfrm>
          <a:prstGeom prst="rect">
            <a:avLst/>
          </a:prstGeom>
        </p:spPr>
      </p:pic>
      <p:sp>
        <p:nvSpPr>
          <p:cNvPr id="25" name="Hình chữ nhật: Góc Tròn 18"/>
          <p:cNvSpPr/>
          <p:nvPr/>
        </p:nvSpPr>
        <p:spPr>
          <a:xfrm>
            <a:off x="714375" y="2274616"/>
            <a:ext cx="7686675" cy="2773634"/>
          </a:xfrm>
          <a:custGeom>
            <a:avLst/>
            <a:gdLst>
              <a:gd name="connsiteX0" fmla="*/ 0 w 7686675"/>
              <a:gd name="connsiteY0" fmla="*/ 462282 h 2773634"/>
              <a:gd name="connsiteX1" fmla="*/ 462282 w 7686675"/>
              <a:gd name="connsiteY1" fmla="*/ 0 h 2773634"/>
              <a:gd name="connsiteX2" fmla="*/ 7224393 w 7686675"/>
              <a:gd name="connsiteY2" fmla="*/ 0 h 2773634"/>
              <a:gd name="connsiteX3" fmla="*/ 7686675 w 7686675"/>
              <a:gd name="connsiteY3" fmla="*/ 462282 h 2773634"/>
              <a:gd name="connsiteX4" fmla="*/ 7686675 w 7686675"/>
              <a:gd name="connsiteY4" fmla="*/ 2311352 h 2773634"/>
              <a:gd name="connsiteX5" fmla="*/ 7224393 w 7686675"/>
              <a:gd name="connsiteY5" fmla="*/ 2773634 h 2773634"/>
              <a:gd name="connsiteX6" fmla="*/ 462282 w 7686675"/>
              <a:gd name="connsiteY6" fmla="*/ 2773634 h 2773634"/>
              <a:gd name="connsiteX7" fmla="*/ 0 w 7686675"/>
              <a:gd name="connsiteY7" fmla="*/ 2311352 h 2773634"/>
              <a:gd name="connsiteX8" fmla="*/ 0 w 7686675"/>
              <a:gd name="connsiteY8" fmla="*/ 462282 h 2773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86675" h="2773634" fill="none" extrusionOk="0">
                <a:moveTo>
                  <a:pt x="0" y="462282"/>
                </a:moveTo>
                <a:cubicBezTo>
                  <a:pt x="7184" y="201687"/>
                  <a:pt x="215964" y="18299"/>
                  <a:pt x="462282" y="0"/>
                </a:cubicBezTo>
                <a:cubicBezTo>
                  <a:pt x="1365800" y="-106144"/>
                  <a:pt x="4670069" y="-57456"/>
                  <a:pt x="7224393" y="0"/>
                </a:cubicBezTo>
                <a:cubicBezTo>
                  <a:pt x="7486678" y="3677"/>
                  <a:pt x="7693336" y="207002"/>
                  <a:pt x="7686675" y="462282"/>
                </a:cubicBezTo>
                <a:cubicBezTo>
                  <a:pt x="7589920" y="1152014"/>
                  <a:pt x="7732373" y="1666925"/>
                  <a:pt x="7686675" y="2311352"/>
                </a:cubicBezTo>
                <a:cubicBezTo>
                  <a:pt x="7697347" y="2581801"/>
                  <a:pt x="7483074" y="2763072"/>
                  <a:pt x="7224393" y="2773634"/>
                </a:cubicBezTo>
                <a:cubicBezTo>
                  <a:pt x="5339593" y="2744637"/>
                  <a:pt x="2739669" y="2700270"/>
                  <a:pt x="462282" y="2773634"/>
                </a:cubicBezTo>
                <a:cubicBezTo>
                  <a:pt x="224761" y="2744092"/>
                  <a:pt x="1540" y="2560336"/>
                  <a:pt x="0" y="2311352"/>
                </a:cubicBezTo>
                <a:cubicBezTo>
                  <a:pt x="127648" y="1405449"/>
                  <a:pt x="-39375" y="1296667"/>
                  <a:pt x="0" y="462282"/>
                </a:cubicBezTo>
                <a:close/>
              </a:path>
              <a:path w="7686675" h="2773634" stroke="0" extrusionOk="0">
                <a:moveTo>
                  <a:pt x="0" y="462282"/>
                </a:moveTo>
                <a:cubicBezTo>
                  <a:pt x="7755" y="204338"/>
                  <a:pt x="200128" y="17138"/>
                  <a:pt x="462282" y="0"/>
                </a:cubicBezTo>
                <a:cubicBezTo>
                  <a:pt x="1646377" y="-6525"/>
                  <a:pt x="6343497" y="152743"/>
                  <a:pt x="7224393" y="0"/>
                </a:cubicBezTo>
                <a:cubicBezTo>
                  <a:pt x="7519553" y="20857"/>
                  <a:pt x="7681530" y="214430"/>
                  <a:pt x="7686675" y="462282"/>
                </a:cubicBezTo>
                <a:cubicBezTo>
                  <a:pt x="7689606" y="1137572"/>
                  <a:pt x="7733345" y="1584056"/>
                  <a:pt x="7686675" y="2311352"/>
                </a:cubicBezTo>
                <a:cubicBezTo>
                  <a:pt x="7715058" y="2564185"/>
                  <a:pt x="7461389" y="2794335"/>
                  <a:pt x="7224393" y="2773634"/>
                </a:cubicBezTo>
                <a:cubicBezTo>
                  <a:pt x="5709360" y="2887468"/>
                  <a:pt x="3312389" y="2772988"/>
                  <a:pt x="462282" y="2773634"/>
                </a:cubicBezTo>
                <a:cubicBezTo>
                  <a:pt x="224434" y="2811545"/>
                  <a:pt x="-2535" y="2552468"/>
                  <a:pt x="0" y="2311352"/>
                </a:cubicBezTo>
                <a:cubicBezTo>
                  <a:pt x="16613" y="1443331"/>
                  <a:pt x="1638" y="941119"/>
                  <a:pt x="0" y="462282"/>
                </a:cubicBezTo>
                <a:close/>
              </a:path>
            </a:pathLst>
          </a:custGeom>
          <a:solidFill>
            <a:srgbClr val="FFFFB7"/>
          </a:solidFill>
          <a:ln w="19050">
            <a:solidFill>
              <a:srgbClr val="B6CBE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Google Shape;1768;p26"/>
          <p:cNvSpPr txBox="1"/>
          <p:nvPr/>
        </p:nvSpPr>
        <p:spPr>
          <a:xfrm>
            <a:off x="1266825" y="2641103"/>
            <a:ext cx="7067550" cy="764305"/>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spcBef>
                <a:spcPts val="0"/>
              </a:spcBef>
            </a:pPr>
            <a:r>
              <a:rPr lang="en-US" sz="3300" b="1" dirty="0" err="1">
                <a:solidFill>
                  <a:schemeClr val="tx1">
                    <a:lumMod val="95000"/>
                    <a:lumOff val="5000"/>
                  </a:schemeClr>
                </a:solidFill>
                <a:latin typeface="+mn-lt"/>
              </a:rPr>
              <a:t>Nhờ</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có</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ánh</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sáng</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chúng</a:t>
            </a:r>
            <a:r>
              <a:rPr lang="en-US" sz="3300" b="1" dirty="0">
                <a:solidFill>
                  <a:schemeClr val="tx1">
                    <a:lumMod val="95000"/>
                    <a:lumOff val="5000"/>
                  </a:schemeClr>
                </a:solidFill>
                <a:latin typeface="+mn-lt"/>
              </a:rPr>
              <a:t> ta </a:t>
            </a:r>
            <a:r>
              <a:rPr lang="en-US" sz="3300" b="1" dirty="0" err="1">
                <a:solidFill>
                  <a:schemeClr val="tx1">
                    <a:lumMod val="95000"/>
                    <a:lumOff val="5000"/>
                  </a:schemeClr>
                </a:solidFill>
                <a:latin typeface="+mn-lt"/>
              </a:rPr>
              <a:t>nhìn</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thấy</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mọi</a:t>
            </a:r>
            <a:r>
              <a:rPr lang="en-US" sz="3300" b="1" dirty="0">
                <a:solidFill>
                  <a:schemeClr val="tx1">
                    <a:lumMod val="95000"/>
                    <a:lumOff val="5000"/>
                  </a:schemeClr>
                </a:solidFill>
                <a:latin typeface="+mn-lt"/>
              </a:rPr>
              <a:t> </a:t>
            </a:r>
            <a:r>
              <a:rPr lang="en-US" sz="3300" b="1" dirty="0" err="1" smtClean="0">
                <a:solidFill>
                  <a:schemeClr val="tx1">
                    <a:lumMod val="95000"/>
                    <a:lumOff val="5000"/>
                  </a:schemeClr>
                </a:solidFill>
                <a:latin typeface="+mn-lt"/>
              </a:rPr>
              <a:t>vật</a:t>
            </a:r>
            <a:r>
              <a:rPr lang="en-US" sz="3300" b="1" dirty="0" smtClean="0">
                <a:solidFill>
                  <a:schemeClr val="tx1">
                    <a:lumMod val="95000"/>
                    <a:lumOff val="5000"/>
                  </a:schemeClr>
                </a:solidFill>
                <a:latin typeface="+mn-lt"/>
              </a:rPr>
              <a:t>, </a:t>
            </a:r>
            <a:r>
              <a:rPr lang="en-US" sz="3300" b="1" dirty="0" err="1">
                <a:solidFill>
                  <a:schemeClr val="tx1">
                    <a:lumMod val="95000"/>
                    <a:lumOff val="5000"/>
                  </a:schemeClr>
                </a:solidFill>
                <a:latin typeface="+mn-lt"/>
              </a:rPr>
              <a:t>vậy</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ánh</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sáng</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phát</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ra</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từ</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đâu</a:t>
            </a:r>
            <a:r>
              <a:rPr lang="en-US" sz="3300" b="1" dirty="0">
                <a:solidFill>
                  <a:schemeClr val="tx1">
                    <a:lumMod val="95000"/>
                    <a:lumOff val="5000"/>
                  </a:schemeClr>
                </a:solidFill>
                <a:latin typeface="+mn-lt"/>
              </a:rPr>
              <a:t>?</a:t>
            </a:r>
            <a:endParaRPr lang="vi-VN" sz="3300" b="1" dirty="0">
              <a:solidFill>
                <a:schemeClr val="tx1">
                  <a:lumMod val="95000"/>
                  <a:lumOff val="5000"/>
                </a:schemeClr>
              </a:solidFill>
              <a:latin typeface="+mn-lt"/>
            </a:endParaRPr>
          </a:p>
        </p:txBody>
      </p:sp>
      <p:pic>
        <p:nvPicPr>
          <p:cNvPr id="27" name="Hình ảnh 6" descr="Ảnh có chứa văn bản, mẫu họa&#10;&#10;Mô tả được tạo tự động"/>
          <p:cNvPicPr>
            <a:picLocks noChangeAspect="1"/>
          </p:cNvPicPr>
          <p:nvPr/>
        </p:nvPicPr>
        <p:blipFill>
          <a:blip r:embed="rId9"/>
          <a:stretch>
            <a:fillRect/>
          </a:stretch>
        </p:blipFill>
        <p:spPr>
          <a:xfrm>
            <a:off x="734968" y="2504650"/>
            <a:ext cx="509017" cy="800101"/>
          </a:xfrm>
          <a:prstGeom prst="rect">
            <a:avLst/>
          </a:prstGeom>
        </p:spPr>
      </p:pic>
      <p:sp>
        <p:nvSpPr>
          <p:cNvPr id="31" name="Google Shape;1768;p26"/>
          <p:cNvSpPr txBox="1"/>
          <p:nvPr/>
        </p:nvSpPr>
        <p:spPr>
          <a:xfrm>
            <a:off x="1294625" y="3774578"/>
            <a:ext cx="6658750" cy="764305"/>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spcBef>
                <a:spcPts val="0"/>
              </a:spcBef>
            </a:pPr>
            <a:r>
              <a:rPr lang="en-US" sz="3300" b="1" dirty="0">
                <a:solidFill>
                  <a:schemeClr val="tx1">
                    <a:lumMod val="95000"/>
                    <a:lumOff val="5000"/>
                  </a:schemeClr>
                </a:solidFill>
                <a:latin typeface="+mn-lt"/>
              </a:rPr>
              <a:t>Trong </a:t>
            </a:r>
            <a:r>
              <a:rPr lang="en-US" sz="3300" b="1" dirty="0" err="1">
                <a:solidFill>
                  <a:schemeClr val="tx1">
                    <a:lumMod val="95000"/>
                    <a:lumOff val="5000"/>
                  </a:schemeClr>
                </a:solidFill>
                <a:latin typeface="+mn-lt"/>
              </a:rPr>
              <a:t>không</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khí</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ánh</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sáng</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truyền</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như</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thế</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nào</a:t>
            </a:r>
            <a:r>
              <a:rPr lang="en-US" sz="3300" b="1" dirty="0">
                <a:solidFill>
                  <a:schemeClr val="tx1">
                    <a:lumMod val="95000"/>
                    <a:lumOff val="5000"/>
                  </a:schemeClr>
                </a:solidFill>
                <a:latin typeface="+mn-lt"/>
              </a:rPr>
              <a:t>?</a:t>
            </a:r>
            <a:endParaRPr lang="vi-VN" sz="3300" b="1" dirty="0">
              <a:solidFill>
                <a:schemeClr val="tx1">
                  <a:lumMod val="95000"/>
                  <a:lumOff val="5000"/>
                </a:schemeClr>
              </a:solidFill>
              <a:latin typeface="+mn-lt"/>
            </a:endParaRPr>
          </a:p>
        </p:txBody>
      </p:sp>
      <p:pic>
        <p:nvPicPr>
          <p:cNvPr id="32" name="Hình ảnh 6" descr="Ảnh có chứa văn bản, mẫu họa&#10;&#10;Mô tả được tạo tự động"/>
          <p:cNvPicPr>
            <a:picLocks noChangeAspect="1"/>
          </p:cNvPicPr>
          <p:nvPr/>
        </p:nvPicPr>
        <p:blipFill>
          <a:blip r:embed="rId9"/>
          <a:stretch>
            <a:fillRect/>
          </a:stretch>
        </p:blipFill>
        <p:spPr>
          <a:xfrm>
            <a:off x="801643" y="3704800"/>
            <a:ext cx="509017" cy="8001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25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75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randombar(horizont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1000"/>
                                        <p:tgtEl>
                                          <p:spTgt spid="26"/>
                                        </p:tgtEl>
                                      </p:cBhvr>
                                    </p:animEffect>
                                    <p:anim calcmode="lin" valueType="num">
                                      <p:cBhvr>
                                        <p:cTn id="23" dur="1000" fill="hold"/>
                                        <p:tgtEl>
                                          <p:spTgt spid="26"/>
                                        </p:tgtEl>
                                        <p:attrNameLst>
                                          <p:attrName>ppt_x</p:attrName>
                                        </p:attrNameLst>
                                      </p:cBhvr>
                                      <p:tavLst>
                                        <p:tav tm="0">
                                          <p:val>
                                            <p:strVal val="#ppt_x"/>
                                          </p:val>
                                        </p:tav>
                                        <p:tav tm="100000">
                                          <p:val>
                                            <p:strVal val="#ppt_x"/>
                                          </p:val>
                                        </p:tav>
                                      </p:tavLst>
                                    </p:anim>
                                    <p:anim calcmode="lin" valueType="num">
                                      <p:cBhvr>
                                        <p:cTn id="2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1000"/>
                                        <p:tgtEl>
                                          <p:spTgt spid="32"/>
                                        </p:tgtEl>
                                      </p:cBhvr>
                                    </p:animEffect>
                                    <p:anim calcmode="lin" valueType="num">
                                      <p:cBhvr>
                                        <p:cTn id="30" dur="1000" fill="hold"/>
                                        <p:tgtEl>
                                          <p:spTgt spid="32"/>
                                        </p:tgtEl>
                                        <p:attrNameLst>
                                          <p:attrName>ppt_x</p:attrName>
                                        </p:attrNameLst>
                                      </p:cBhvr>
                                      <p:tavLst>
                                        <p:tav tm="0">
                                          <p:val>
                                            <p:strVal val="#ppt_x"/>
                                          </p:val>
                                        </p:tav>
                                        <p:tav tm="100000">
                                          <p:val>
                                            <p:strVal val="#ppt_x"/>
                                          </p:val>
                                        </p:tav>
                                      </p:tavLst>
                                    </p:anim>
                                    <p:anim calcmode="lin" valueType="num">
                                      <p:cBhvr>
                                        <p:cTn id="31" dur="1000" fill="hold"/>
                                        <p:tgtEl>
                                          <p:spTgt spid="32"/>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1000"/>
                                        <p:tgtEl>
                                          <p:spTgt spid="31"/>
                                        </p:tgtEl>
                                      </p:cBhvr>
                                    </p:animEffect>
                                    <p:anim calcmode="lin" valueType="num">
                                      <p:cBhvr>
                                        <p:cTn id="35" dur="1000" fill="hold"/>
                                        <p:tgtEl>
                                          <p:spTgt spid="31"/>
                                        </p:tgtEl>
                                        <p:attrNameLst>
                                          <p:attrName>ppt_x</p:attrName>
                                        </p:attrNameLst>
                                      </p:cBhvr>
                                      <p:tavLst>
                                        <p:tav tm="0">
                                          <p:val>
                                            <p:strVal val="#ppt_x"/>
                                          </p:val>
                                        </p:tav>
                                        <p:tav tm="100000">
                                          <p:val>
                                            <p:strVal val="#ppt_x"/>
                                          </p:val>
                                        </p:tav>
                                      </p:tavLst>
                                    </p:anim>
                                    <p:anim calcmode="lin" valueType="num">
                                      <p:cBhvr>
                                        <p:cTn id="3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3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4333875" y="471088"/>
            <a:ext cx="3495675" cy="646331"/>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Quan sát hình 5.</a:t>
            </a:r>
          </a:p>
        </p:txBody>
      </p:sp>
      <p:pic>
        <p:nvPicPr>
          <p:cNvPr id="11" name="Picture 4" descr="Cartoon Sun PNG, Clipart, Cartoon Clipart, Glasses, Smile, Sun Clipart,  Wear Free PNG Download"/>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8"/>
          <a:stretch>
            <a:fillRect/>
          </a:stretch>
        </p:blipFill>
        <p:spPr>
          <a:xfrm>
            <a:off x="3857625" y="419100"/>
            <a:ext cx="438150" cy="533400"/>
          </a:xfrm>
          <a:prstGeom prst="rect">
            <a:avLst/>
          </a:prstGeom>
        </p:spPr>
      </p:pic>
      <p:pic>
        <p:nvPicPr>
          <p:cNvPr id="13" name="Picture 12"/>
          <p:cNvPicPr>
            <a:picLocks noChangeAspect="1"/>
          </p:cNvPicPr>
          <p:nvPr/>
        </p:nvPicPr>
        <p:blipFill>
          <a:blip r:embed="rId9"/>
          <a:stretch>
            <a:fillRect/>
          </a:stretch>
        </p:blipFill>
        <p:spPr>
          <a:xfrm>
            <a:off x="7008159" y="1781175"/>
            <a:ext cx="4559954" cy="3781425"/>
          </a:xfrm>
          <a:prstGeom prst="rect">
            <a:avLst/>
          </a:prstGeom>
        </p:spPr>
      </p:pic>
      <p:grpSp>
        <p:nvGrpSpPr>
          <p:cNvPr id="14" name="Group 13"/>
          <p:cNvGrpSpPr/>
          <p:nvPr/>
        </p:nvGrpSpPr>
        <p:grpSpPr>
          <a:xfrm>
            <a:off x="919533" y="1438275"/>
            <a:ext cx="5843217" cy="1543050"/>
            <a:chOff x="1062408" y="2539999"/>
            <a:chExt cx="10219585" cy="1983837"/>
          </a:xfrm>
        </p:grpSpPr>
        <p:grpSp>
          <p:nvGrpSpPr>
            <p:cNvPr id="15" name="Group 14"/>
            <p:cNvGrpSpPr/>
            <p:nvPr/>
          </p:nvGrpSpPr>
          <p:grpSpPr>
            <a:xfrm>
              <a:off x="1062408" y="2539999"/>
              <a:ext cx="10219585" cy="1983837"/>
              <a:chOff x="986208" y="774696"/>
              <a:chExt cx="10219585" cy="5631539"/>
            </a:xfrm>
          </p:grpSpPr>
          <p:grpSp>
            <p:nvGrpSpPr>
              <p:cNvPr id="17" name="Group 16"/>
              <p:cNvGrpSpPr/>
              <p:nvPr/>
            </p:nvGrpSpPr>
            <p:grpSpPr>
              <a:xfrm>
                <a:off x="986208" y="774696"/>
                <a:ext cx="10219585" cy="5631539"/>
                <a:chOff x="986208" y="774696"/>
                <a:chExt cx="10219585" cy="5631539"/>
              </a:xfrm>
            </p:grpSpPr>
            <p:sp>
              <p:nvSpPr>
                <p:cNvPr id="19" name="Rectangle: Rounded Corners 18"/>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0" name="Rectangle: Rounded Corners 19"/>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8"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6" name="Rectangle 15"/>
            <p:cNvSpPr/>
            <p:nvPr/>
          </p:nvSpPr>
          <p:spPr>
            <a:xfrm>
              <a:off x="1476023" y="3178596"/>
              <a:ext cx="9476464" cy="644332"/>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Chỉ</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vật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phát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trong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hình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30" name="Oval 29"/>
          <p:cNvSpPr/>
          <p:nvPr/>
        </p:nvSpPr>
        <p:spPr>
          <a:xfrm>
            <a:off x="9087650" y="2038351"/>
            <a:ext cx="656425" cy="552450"/>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1" name="Rectangle 30"/>
          <p:cNvSpPr/>
          <p:nvPr/>
        </p:nvSpPr>
        <p:spPr>
          <a:xfrm>
            <a:off x="1323975" y="3557189"/>
            <a:ext cx="4886325" cy="1323439"/>
          </a:xfrm>
          <a:prstGeom prst="rect">
            <a:avLst/>
          </a:prstGeom>
          <a:solidFill>
            <a:srgbClr val="FFFF00">
              <a:alpha val="76000"/>
            </a:srgbClr>
          </a:solidFill>
          <a:ln w="47625">
            <a:solidFill>
              <a:srgbClr val="00B0F0"/>
            </a:solidFill>
            <a:prstDash val="dashDot"/>
          </a:ln>
        </p:spPr>
        <p:txBody>
          <a:bodyPr wrap="square">
            <a:spAutoFit/>
          </a:bodyPr>
          <a:lstStyle/>
          <a:p>
            <a:pPr lvl="0" algn="ctr" fontAlgn="base">
              <a:defRPr/>
            </a:pPr>
            <a:r>
              <a:rPr lang="en-US" sz="4000" b="1" dirty="0" err="1">
                <a:solidFill>
                  <a:srgbClr val="FF0000"/>
                </a:solidFill>
                <a:latin typeface="Calibri" panose="020F0502020204030204" pitchFamily="34" charset="0"/>
                <a:cs typeface="Calibri" panose="020F0502020204030204" pitchFamily="34" charset="0"/>
              </a:rPr>
              <a:t>Vật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phát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sáng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trong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hình</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mặt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trời</a:t>
            </a:r>
            <a:r>
              <a:rPr lang="en-US" sz="4000" b="1" dirty="0">
                <a:solidFill>
                  <a:srgbClr val="FF0000"/>
                </a:solidFill>
                <a:latin typeface="Calibri" panose="020F0502020204030204" pitchFamily="34" charset="0"/>
                <a:cs typeface="Calibri" panose="020F0502020204030204" pitchFamily="34" charset="0"/>
              </a:rPr>
              <a:t>.</a:t>
            </a:r>
            <a:endPar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0"/>
                                        </p:tgtEl>
                                      </p:cBhvr>
                                    </p:animEffect>
                                    <p:set>
                                      <p:cBhvr>
                                        <p:cTn id="12" dur="1" fill="hold">
                                          <p:stCondLst>
                                            <p:cond delay="499"/>
                                          </p:stCondLst>
                                        </p:cTn>
                                        <p:tgtEl>
                                          <p:spTgt spid="3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barn(inVertical)">
                                      <p:cBhvr>
                                        <p:cTn id="17" dur="500"/>
                                        <p:tgtEl>
                                          <p:spTgt spid="31"/>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0" grpId="1" animBg="1"/>
      <p:bldP spid="3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4333875" y="471088"/>
            <a:ext cx="3495675" cy="646331"/>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Quan sát hình 5.</a:t>
            </a:r>
          </a:p>
        </p:txBody>
      </p:sp>
      <p:pic>
        <p:nvPicPr>
          <p:cNvPr id="11" name="Picture 4" descr="Cartoon Sun PNG, Clipart, Cartoon Clipart, Glasses, Smile, Sun Clipart,  Wear Free PNG Download"/>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8"/>
          <a:stretch>
            <a:fillRect/>
          </a:stretch>
        </p:blipFill>
        <p:spPr>
          <a:xfrm>
            <a:off x="3857625" y="419100"/>
            <a:ext cx="438150" cy="533400"/>
          </a:xfrm>
          <a:prstGeom prst="rect">
            <a:avLst/>
          </a:prstGeom>
        </p:spPr>
      </p:pic>
      <p:pic>
        <p:nvPicPr>
          <p:cNvPr id="13" name="Picture 12"/>
          <p:cNvPicPr>
            <a:picLocks noChangeAspect="1"/>
          </p:cNvPicPr>
          <p:nvPr/>
        </p:nvPicPr>
        <p:blipFill>
          <a:blip r:embed="rId9"/>
          <a:stretch>
            <a:fillRect/>
          </a:stretch>
        </p:blipFill>
        <p:spPr>
          <a:xfrm>
            <a:off x="7008159" y="1781175"/>
            <a:ext cx="4559954" cy="3781425"/>
          </a:xfrm>
          <a:prstGeom prst="rect">
            <a:avLst/>
          </a:prstGeom>
        </p:spPr>
      </p:pic>
      <p:grpSp>
        <p:nvGrpSpPr>
          <p:cNvPr id="3" name="Group 2"/>
          <p:cNvGrpSpPr/>
          <p:nvPr/>
        </p:nvGrpSpPr>
        <p:grpSpPr>
          <a:xfrm>
            <a:off x="881433" y="1638300"/>
            <a:ext cx="5843217" cy="1409700"/>
            <a:chOff x="1062408" y="2539999"/>
            <a:chExt cx="10219585" cy="1983837"/>
          </a:xfrm>
        </p:grpSpPr>
        <p:grpSp>
          <p:nvGrpSpPr>
            <p:cNvPr id="7" name="Group 6"/>
            <p:cNvGrpSpPr/>
            <p:nvPr/>
          </p:nvGrpSpPr>
          <p:grpSpPr>
            <a:xfrm>
              <a:off x="1062408" y="2539999"/>
              <a:ext cx="10219585" cy="1983837"/>
              <a:chOff x="986208" y="774696"/>
              <a:chExt cx="10219585" cy="5631539"/>
            </a:xfrm>
          </p:grpSpPr>
          <p:grpSp>
            <p:nvGrpSpPr>
              <p:cNvPr id="10" name="Group 9"/>
              <p:cNvGrpSpPr/>
              <p:nvPr/>
            </p:nvGrpSpPr>
            <p:grpSpPr>
              <a:xfrm>
                <a:off x="986208" y="774696"/>
                <a:ext cx="10219585" cy="5631539"/>
                <a:chOff x="986208" y="774696"/>
                <a:chExt cx="10219585" cy="5631539"/>
              </a:xfrm>
            </p:grpSpPr>
            <p:sp>
              <p:nvSpPr>
                <p:cNvPr id="21" name="Rectangle: Rounded Corners 20"/>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2" name="Rectangle: Rounded Corners 21"/>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2"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9" name="Rectangle 8"/>
            <p:cNvSpPr/>
            <p:nvPr/>
          </p:nvSpPr>
          <p:spPr>
            <a:xfrm>
              <a:off x="1476023" y="2729156"/>
              <a:ext cx="9476464" cy="1543214"/>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vi-VN" sz="3600" b="1" i="0" dirty="0">
                  <a:solidFill>
                    <a:srgbClr val="002060"/>
                  </a:solidFill>
                  <a:effectLst/>
                  <a:latin typeface="Cambria" panose="02040503050406030204" pitchFamily="18" charset="0"/>
                  <a:ea typeface="Cambria" panose="02040503050406030204" pitchFamily="18" charset="0"/>
                </a:rPr>
                <a:t>Vì sao người đứng bên đường nhìn thấy ô tô?</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
        <p:nvSpPr>
          <p:cNvPr id="23" name="Rectangle 22"/>
          <p:cNvSpPr/>
          <p:nvPr/>
        </p:nvSpPr>
        <p:spPr>
          <a:xfrm>
            <a:off x="1028700" y="3357164"/>
            <a:ext cx="5210175" cy="2862322"/>
          </a:xfrm>
          <a:prstGeom prst="rect">
            <a:avLst/>
          </a:prstGeom>
          <a:solidFill>
            <a:srgbClr val="FFFF00">
              <a:alpha val="76000"/>
            </a:srgbClr>
          </a:solidFill>
          <a:ln w="47625">
            <a:solidFill>
              <a:srgbClr val="00B0F0"/>
            </a:solidFill>
            <a:prstDash val="dashDot"/>
          </a:ln>
        </p:spPr>
        <p:txBody>
          <a:bodyPr wrap="square">
            <a:spAutoFit/>
          </a:bodyPr>
          <a:lstStyle/>
          <a:p>
            <a:pPr lvl="0" algn="just" fontAlgn="base">
              <a:defRPr/>
            </a:pPr>
            <a:r>
              <a:rPr lang="en-US" sz="3600" b="1" noProof="0" dirty="0" err="1">
                <a:solidFill>
                  <a:srgbClr val="FF0000"/>
                </a:solidFill>
                <a:latin typeface="Calibri" panose="020F0502020204030204" pitchFamily="34" charset="0"/>
                <a:cs typeface="Calibri" panose="020F0502020204030204" pitchFamily="34" charset="0"/>
              </a:rPr>
              <a:t>Ánh</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sáng</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mặt</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trời</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chiếu</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tới</a:t>
            </a:r>
            <a:r>
              <a:rPr lang="en-US" sz="3600" b="1" noProof="0" dirty="0">
                <a:solidFill>
                  <a:srgbClr val="FF0000"/>
                </a:solidFill>
                <a:latin typeface="Calibri" panose="020F0502020204030204" pitchFamily="34" charset="0"/>
                <a:cs typeface="Calibri" panose="020F0502020204030204" pitchFamily="34" charset="0"/>
              </a:rPr>
              <a:t> ô </a:t>
            </a:r>
            <a:r>
              <a:rPr lang="en-US" sz="3600" b="1" noProof="0" dirty="0" err="1">
                <a:solidFill>
                  <a:srgbClr val="FF0000"/>
                </a:solidFill>
                <a:latin typeface="Calibri" panose="020F0502020204030204" pitchFamily="34" charset="0"/>
                <a:cs typeface="Calibri" panose="020F0502020204030204" pitchFamily="34" charset="0"/>
              </a:rPr>
              <a:t>tô</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phản</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chiếu</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ánh</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sáng</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tới</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mắt</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người</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đứng</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bên</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đường</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nên</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người</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đó</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nhìn</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thấy</a:t>
            </a:r>
            <a:r>
              <a:rPr lang="en-US" sz="3600" b="1" noProof="0" dirty="0">
                <a:solidFill>
                  <a:srgbClr val="FF0000"/>
                </a:solidFill>
                <a:latin typeface="Calibri" panose="020F0502020204030204" pitchFamily="34" charset="0"/>
                <a:cs typeface="Calibri" panose="020F0502020204030204" pitchFamily="34" charset="0"/>
              </a:rPr>
              <a:t> ô </a:t>
            </a:r>
            <a:r>
              <a:rPr lang="en-US" sz="3600" b="1" noProof="0" dirty="0" err="1">
                <a:solidFill>
                  <a:srgbClr val="FF0000"/>
                </a:solidFill>
                <a:latin typeface="Calibri" panose="020F0502020204030204" pitchFamily="34" charset="0"/>
                <a:cs typeface="Calibri" panose="020F0502020204030204" pitchFamily="34" charset="0"/>
              </a:rPr>
              <a:t>tô</a:t>
            </a:r>
            <a:r>
              <a:rPr lang="en-US" sz="3600" b="1" noProof="0" dirty="0">
                <a:solidFill>
                  <a:srgbClr val="FF0000"/>
                </a:solidFill>
                <a:latin typeface="Calibri" panose="020F0502020204030204" pitchFamily="34" charset="0"/>
                <a:cs typeface="Calibri" panose="020F0502020204030204" pitchFamily="34" charset="0"/>
              </a:rPr>
              <a:t>.</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4333875" y="471088"/>
            <a:ext cx="3495675" cy="646331"/>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Quan sát hình 5.</a:t>
            </a:r>
          </a:p>
        </p:txBody>
      </p:sp>
      <p:pic>
        <p:nvPicPr>
          <p:cNvPr id="11" name="Picture 4" descr="Cartoon Sun PNG, Clipart, Cartoon Clipart, Glasses, Smile, Sun Clipart,  Wear Free PNG Download"/>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8"/>
          <a:stretch>
            <a:fillRect/>
          </a:stretch>
        </p:blipFill>
        <p:spPr>
          <a:xfrm>
            <a:off x="3857625" y="419100"/>
            <a:ext cx="438150" cy="533400"/>
          </a:xfrm>
          <a:prstGeom prst="rect">
            <a:avLst/>
          </a:prstGeom>
        </p:spPr>
      </p:pic>
      <p:pic>
        <p:nvPicPr>
          <p:cNvPr id="13" name="Picture 12"/>
          <p:cNvPicPr>
            <a:picLocks noChangeAspect="1"/>
          </p:cNvPicPr>
          <p:nvPr/>
        </p:nvPicPr>
        <p:blipFill>
          <a:blip r:embed="rId9"/>
          <a:stretch>
            <a:fillRect/>
          </a:stretch>
        </p:blipFill>
        <p:spPr>
          <a:xfrm>
            <a:off x="7008159" y="1781175"/>
            <a:ext cx="4559954" cy="3781425"/>
          </a:xfrm>
          <a:prstGeom prst="rect">
            <a:avLst/>
          </a:prstGeom>
        </p:spPr>
      </p:pic>
      <p:sp>
        <p:nvSpPr>
          <p:cNvPr id="23" name="Rectangle 22"/>
          <p:cNvSpPr/>
          <p:nvPr/>
        </p:nvSpPr>
        <p:spPr>
          <a:xfrm>
            <a:off x="828675" y="3480989"/>
            <a:ext cx="5324475" cy="1200329"/>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Các</a:t>
            </a:r>
            <a:r>
              <a:rPr lang="en-US" sz="3600" b="1" dirty="0">
                <a:solidFill>
                  <a:srgbClr val="FF0000"/>
                </a:solidFill>
                <a:latin typeface="Calibri" panose="020F0502020204030204" pitchFamily="34" charset="0"/>
                <a:cs typeface="Calibri" panose="020F0502020204030204" pitchFamily="34" charset="0"/>
              </a:rPr>
              <a:t>h 1: </a:t>
            </a:r>
            <a:r>
              <a:rPr lang="en-US" sz="3600" b="1" dirty="0" err="1">
                <a:solidFill>
                  <a:srgbClr val="FF0000"/>
                </a:solidFill>
                <a:latin typeface="Calibri" panose="020F0502020204030204" pitchFamily="34" charset="0"/>
                <a:cs typeface="Calibri" panose="020F0502020204030204" pitchFamily="34" charset="0"/>
              </a:rPr>
              <a:t>Đèn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điện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bên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đường</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sáng</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nvGrpSpPr>
          <p:cNvPr id="14" name="Group 13"/>
          <p:cNvGrpSpPr/>
          <p:nvPr/>
        </p:nvGrpSpPr>
        <p:grpSpPr>
          <a:xfrm>
            <a:off x="814758" y="1304925"/>
            <a:ext cx="5843217" cy="1819275"/>
            <a:chOff x="1062408" y="2491739"/>
            <a:chExt cx="10219585" cy="2032097"/>
          </a:xfrm>
        </p:grpSpPr>
        <p:grpSp>
          <p:nvGrpSpPr>
            <p:cNvPr id="15" name="Group 14"/>
            <p:cNvGrpSpPr/>
            <p:nvPr/>
          </p:nvGrpSpPr>
          <p:grpSpPr>
            <a:xfrm>
              <a:off x="1062408" y="2539999"/>
              <a:ext cx="10219585" cy="1983837"/>
              <a:chOff x="986208" y="774696"/>
              <a:chExt cx="10219585" cy="5631539"/>
            </a:xfrm>
          </p:grpSpPr>
          <p:grpSp>
            <p:nvGrpSpPr>
              <p:cNvPr id="17" name="Group 16"/>
              <p:cNvGrpSpPr/>
              <p:nvPr/>
            </p:nvGrpSpPr>
            <p:grpSpPr>
              <a:xfrm>
                <a:off x="986208" y="774696"/>
                <a:ext cx="10219585" cy="5631539"/>
                <a:chOff x="986208" y="774696"/>
                <a:chExt cx="10219585" cy="5631539"/>
              </a:xfrm>
            </p:grpSpPr>
            <p:sp>
              <p:nvSpPr>
                <p:cNvPr id="19" name="Rectangle: Rounded Corners 18"/>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0" name="Rectangle: Rounded Corners 19"/>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8"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6" name="Rectangle 15"/>
            <p:cNvSpPr/>
            <p:nvPr/>
          </p:nvSpPr>
          <p:spPr>
            <a:xfrm>
              <a:off x="1476023" y="2491739"/>
              <a:ext cx="9476464" cy="2018048"/>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vi-VN" sz="3200" b="1" i="0" dirty="0">
                  <a:solidFill>
                    <a:srgbClr val="002060"/>
                  </a:solidFill>
                  <a:effectLst/>
                  <a:latin typeface="Cambria" panose="02040503050406030204" pitchFamily="18" charset="0"/>
                  <a:ea typeface="Cambria" panose="02040503050406030204" pitchFamily="18" charset="0"/>
                </a:rPr>
                <a:t>Người đó cần điều kiện gì để có thể nhìn thấy ô tô vào ban đêm.</a:t>
              </a:r>
              <a:endPar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
        <p:nvSpPr>
          <p:cNvPr id="24" name="Rectangle 23"/>
          <p:cNvSpPr/>
          <p:nvPr/>
        </p:nvSpPr>
        <p:spPr>
          <a:xfrm>
            <a:off x="800100" y="5205014"/>
            <a:ext cx="7219950" cy="1200329"/>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Các</a:t>
            </a:r>
            <a:r>
              <a:rPr lang="en-US" sz="3600" b="1" dirty="0">
                <a:solidFill>
                  <a:srgbClr val="FF0000"/>
                </a:solidFill>
                <a:latin typeface="Calibri" panose="020F0502020204030204" pitchFamily="34" charset="0"/>
                <a:cs typeface="Calibri" panose="020F0502020204030204" pitchFamily="34" charset="0"/>
              </a:rPr>
              <a:t>h 2: </a:t>
            </a:r>
            <a:r>
              <a:rPr lang="en-US" sz="3600" b="1" dirty="0" err="1">
                <a:solidFill>
                  <a:srgbClr val="FF0000"/>
                </a:solidFill>
                <a:latin typeface="Calibri" panose="020F0502020204030204" pitchFamily="34" charset="0"/>
                <a:cs typeface="Calibri" panose="020F0502020204030204" pitchFamily="34" charset="0"/>
              </a:rPr>
              <a:t>Đèn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điện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bên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đường</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không</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sáng</a:t>
            </a:r>
            <a:r>
              <a:rPr lang="en-US" sz="3600" b="1" dirty="0">
                <a:solidFill>
                  <a:srgbClr val="FF0000"/>
                </a:solidFill>
                <a:latin typeface="Calibri" panose="020F0502020204030204" pitchFamily="34" charset="0"/>
                <a:cs typeface="Calibri" panose="020F0502020204030204" pitchFamily="34" charset="0"/>
              </a:rPr>
              <a:t>, ô </a:t>
            </a:r>
            <a:r>
              <a:rPr lang="en-US" sz="3600" b="1" dirty="0" err="1">
                <a:solidFill>
                  <a:srgbClr val="FF0000"/>
                </a:solidFill>
                <a:latin typeface="Calibri" panose="020F0502020204030204" pitchFamily="34" charset="0"/>
                <a:cs typeface="Calibri" panose="020F0502020204030204" pitchFamily="34" charset="0"/>
              </a:rPr>
              <a:t>tô</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bật</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các</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đèn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tín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hiệu</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1057276"/>
            <a:ext cx="10906125" cy="501015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字魂59号-创粗黑" panose="00000500000000000000" pitchFamily="2" charset="-122"/>
              <a:cs typeface="+mn-cs"/>
              <a:sym typeface="字魂59号-创粗黑" panose="00000500000000000000" pitchFamily="2" charset="-122"/>
            </a:endParaRPr>
          </a:p>
        </p:txBody>
      </p:sp>
      <p:pic>
        <p:nvPicPr>
          <p:cNvPr id="7"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265700" y="-263527"/>
            <a:ext cx="2065077" cy="338772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852397" y="2789077"/>
            <a:ext cx="6179970" cy="92025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Học</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thuộc</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ghi</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nhớ</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học</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8" name="Picture 7"/>
          <p:cNvPicPr>
            <a:picLocks noChangeAspect="1"/>
          </p:cNvPicPr>
          <p:nvPr/>
        </p:nvPicPr>
        <p:blipFill>
          <a:blip r:embed="rId7"/>
          <a:stretch>
            <a:fillRect/>
          </a:stretch>
        </p:blipFill>
        <p:spPr>
          <a:xfrm rot="737208" flipH="1">
            <a:off x="2869833" y="2658801"/>
            <a:ext cx="919996" cy="919996"/>
          </a:xfrm>
          <a:prstGeom prst="rect">
            <a:avLst/>
          </a:prstGeom>
        </p:spPr>
      </p:pic>
      <p:sp>
        <p:nvSpPr>
          <p:cNvPr id="9" name="TextBox 8"/>
          <p:cNvSpPr txBox="1"/>
          <p:nvPr/>
        </p:nvSpPr>
        <p:spPr>
          <a:xfrm>
            <a:off x="3852397" y="3770089"/>
            <a:ext cx="6179970" cy="92025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Chuẩn</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bị</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cho</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Tiết</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2</a:t>
            </a:r>
          </a:p>
        </p:txBody>
      </p:sp>
      <p:pic>
        <p:nvPicPr>
          <p:cNvPr id="10" name="Picture 9"/>
          <p:cNvPicPr>
            <a:picLocks noChangeAspect="1"/>
          </p:cNvPicPr>
          <p:nvPr/>
        </p:nvPicPr>
        <p:blipFill>
          <a:blip r:embed="rId7"/>
          <a:stretch>
            <a:fillRect/>
          </a:stretch>
        </p:blipFill>
        <p:spPr>
          <a:xfrm rot="737208" flipH="1">
            <a:off x="2822207" y="3782687"/>
            <a:ext cx="919996" cy="919996"/>
          </a:xfrm>
          <a:prstGeom prst="rect">
            <a:avLst/>
          </a:prstGeom>
        </p:spPr>
      </p:pic>
      <p:pic>
        <p:nvPicPr>
          <p:cNvPr id="11" name="Picture 10"/>
          <p:cNvPicPr>
            <a:picLocks noChangeAspect="1"/>
          </p:cNvPicPr>
          <p:nvPr/>
        </p:nvPicPr>
        <p:blipFill>
          <a:blip r:embed="rId8"/>
          <a:stretch>
            <a:fillRect/>
          </a:stretch>
        </p:blipFill>
        <p:spPr>
          <a:xfrm>
            <a:off x="3505355" y="1547573"/>
            <a:ext cx="5200339" cy="1133954"/>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left)">
                                      <p:cBhvr>
                                        <p:cTn id="17" dur="500"/>
                                        <p:tgtEl>
                                          <p:spTgt spid="3">
                                            <p:txEl>
                                              <p:pRg st="0" end="0"/>
                                            </p:txEl>
                                          </p:spTgt>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par>
                          <p:cTn id="22" fill="hold">
                            <p:stCondLst>
                              <p:cond delay="2500"/>
                            </p:stCondLst>
                            <p:childTnLst>
                              <p:par>
                                <p:cTn id="23" presetID="22" presetClass="entr" presetSubtype="8" fill="hold" grpId="0" nodeType="after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wipe(left)">
                                      <p:cBhvr>
                                        <p:cTn id="2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046094" cy="234315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8729679" y="0"/>
            <a:ext cx="3462322" cy="2343150"/>
          </a:xfrm>
          <a:prstGeom prst="rect">
            <a:avLst/>
          </a:prstGeom>
        </p:spPr>
      </p:pic>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l="30436" t="75070" r="33883"/>
          <a:stretch>
            <a:fillRect/>
          </a:stretch>
        </p:blipFill>
        <p:spPr>
          <a:xfrm>
            <a:off x="8036766" y="5332095"/>
            <a:ext cx="3851842" cy="1588770"/>
          </a:xfrm>
          <a:prstGeom prst="rect">
            <a:avLst/>
          </a:prstGeom>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l="17595" t="6159" r="21724" b="25893"/>
          <a:stretch>
            <a:fillRect/>
          </a:stretch>
        </p:blipFill>
        <p:spPr>
          <a:xfrm>
            <a:off x="1225004" y="-247650"/>
            <a:ext cx="9709696" cy="7524750"/>
          </a:xfrm>
          <a:prstGeom prst="rect">
            <a:avLst/>
          </a:prstGeom>
        </p:spPr>
      </p:pic>
      <p:pic>
        <p:nvPicPr>
          <p:cNvPr id="10"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979591">
            <a:off x="450971" y="4274739"/>
            <a:ext cx="3624442" cy="2618265"/>
          </a:xfrm>
          <a:prstGeom prst="rect">
            <a:avLst/>
          </a:prstGeom>
        </p:spPr>
      </p:pic>
      <p:pic>
        <p:nvPicPr>
          <p:cNvPr id="2" name="Picture 1"/>
          <p:cNvPicPr>
            <a:picLocks noChangeAspect="1"/>
          </p:cNvPicPr>
          <p:nvPr/>
        </p:nvPicPr>
        <p:blipFill>
          <a:blip r:embed="rId8"/>
          <a:stretch>
            <a:fillRect/>
          </a:stretch>
        </p:blipFill>
        <p:spPr>
          <a:xfrm>
            <a:off x="3701192" y="2680555"/>
            <a:ext cx="5151566" cy="370668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046094" cy="234315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8729679" y="0"/>
            <a:ext cx="3462322" cy="2343150"/>
          </a:xfrm>
          <a:prstGeom prst="rect">
            <a:avLst/>
          </a:prstGeom>
        </p:spPr>
      </p:pic>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l="30436" t="75070" r="33883"/>
          <a:stretch>
            <a:fillRect/>
          </a:stretch>
        </p:blipFill>
        <p:spPr>
          <a:xfrm>
            <a:off x="8036766" y="5332095"/>
            <a:ext cx="3851842" cy="1588770"/>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979591">
            <a:off x="450971" y="4274739"/>
            <a:ext cx="3624442" cy="2618265"/>
          </a:xfrm>
          <a:prstGeom prst="rect">
            <a:avLst/>
          </a:prstGeom>
        </p:spPr>
      </p:pic>
      <p:pic>
        <p:nvPicPr>
          <p:cNvPr id="2" name="Picture 1"/>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tretch>
            <a:fillRect/>
          </a:stretch>
        </p:blipFill>
        <p:spPr>
          <a:xfrm>
            <a:off x="7558772" y="0"/>
            <a:ext cx="2200789" cy="2012486"/>
          </a:xfrm>
          <a:prstGeom prst="rect">
            <a:avLst/>
          </a:prstGeom>
        </p:spPr>
      </p:pic>
      <p:pic>
        <p:nvPicPr>
          <p:cNvPr id="13" name="Picture 12"/>
          <p:cNvPicPr>
            <a:picLocks noChangeAspect="1"/>
          </p:cNvPicPr>
          <p:nvPr/>
        </p:nvPicPr>
        <p:blipFill>
          <a:blip r:embed="rId9"/>
          <a:stretch>
            <a:fillRect/>
          </a:stretch>
        </p:blipFill>
        <p:spPr>
          <a:xfrm>
            <a:off x="2781370" y="-638175"/>
            <a:ext cx="7181710" cy="2938527"/>
          </a:xfrm>
          <a:prstGeom prst="rect">
            <a:avLst/>
          </a:prstGeom>
        </p:spPr>
      </p:pic>
      <p:pic>
        <p:nvPicPr>
          <p:cNvPr id="16" name="Picture 15"/>
          <p:cNvPicPr>
            <a:picLocks noChangeAspect="1"/>
          </p:cNvPicPr>
          <p:nvPr/>
        </p:nvPicPr>
        <p:blipFill>
          <a:blip r:embed="rId10"/>
          <a:stretch>
            <a:fillRect/>
          </a:stretch>
        </p:blipFill>
        <p:spPr>
          <a:xfrm>
            <a:off x="606671" y="2193103"/>
            <a:ext cx="9467909" cy="3048264"/>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7"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265700" y="-263527"/>
            <a:ext cx="2065077" cy="3387727"/>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4003;p26"/>
          <p:cNvSpPr txBox="1"/>
          <p:nvPr/>
        </p:nvSpPr>
        <p:spPr>
          <a:xfrm>
            <a:off x="3561080" y="560705"/>
            <a:ext cx="5220970" cy="616585"/>
          </a:xfrm>
          <a:prstGeom prst="rect">
            <a:avLst/>
          </a:prstGeom>
          <a:solidFill>
            <a:srgbClr val="FFF57D"/>
          </a:solidFill>
        </p:spPr>
        <p:txBody>
          <a:bodyPr spcFirstLastPara="1" vert="horz" wrap="square" lIns="91425" tIns="91425" rIns="91425" bIns="91425"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dist" defTabSz="914400" rtl="0" eaLnBrk="1" fontAlgn="auto" latinLnBrk="0" hangingPunct="1">
              <a:lnSpc>
                <a:spcPct val="90000"/>
              </a:lnSpc>
              <a:spcBef>
                <a:spcPts val="0"/>
              </a:spcBef>
              <a:spcAft>
                <a:spcPts val="0"/>
              </a:spcAft>
              <a:buClrTx/>
              <a:buSzTx/>
              <a:buFontTx/>
              <a:buNone/>
              <a:defRPr/>
            </a:pPr>
            <a:r>
              <a:rPr kumimoji="0" lang="en-US" altLang="en-GB" sz="4400" b="1" i="0" u="none" strike="noStrike" kern="1200" cap="none" spc="0" normalizeH="0" baseline="0" noProof="0" dirty="0">
                <a:ln>
                  <a:noFill/>
                </a:ln>
                <a:solidFill>
                  <a:prstClr val="black"/>
                </a:solidFill>
                <a:effectLst/>
                <a:uLnTx/>
                <a:uFillTx/>
                <a:latin typeface="Algerian" panose="04020705040A02060702" charset="0"/>
                <a:ea typeface="+mj-ea"/>
                <a:cs typeface="Algerian" panose="04020705040A02060702" charset="0"/>
                <a:sym typeface="+mn-ea"/>
              </a:rPr>
              <a:t>YÊU CẦU CẦN ĐẠT</a:t>
            </a:r>
            <a:endParaRPr kumimoji="0" lang="en-US" altLang="en-GB" sz="4400" b="1" i="0" u="none" strike="noStrike" kern="1200" cap="none" spc="0" normalizeH="0" baseline="0" noProof="0" dirty="0">
              <a:ln>
                <a:noFill/>
              </a:ln>
              <a:solidFill>
                <a:srgbClr val="000000"/>
              </a:solidFill>
              <a:effectLst/>
              <a:uLnTx/>
              <a:uFillTx/>
              <a:latin typeface="Algerian" panose="04020705040A02060702" charset="0"/>
              <a:ea typeface="+mj-ea"/>
              <a:cs typeface="Algerian" panose="04020705040A02060702" charset="0"/>
              <a:sym typeface="+mn-ea"/>
            </a:endParaRPr>
          </a:p>
        </p:txBody>
      </p:sp>
      <p:sp>
        <p:nvSpPr>
          <p:cNvPr id="10" name="TextBox 9"/>
          <p:cNvSpPr txBox="1"/>
          <p:nvPr/>
        </p:nvSpPr>
        <p:spPr>
          <a:xfrm>
            <a:off x="1209676" y="1524000"/>
            <a:ext cx="9915524" cy="4524315"/>
          </a:xfrm>
          <a:prstGeom prst="rect">
            <a:avLst/>
          </a:prstGeom>
          <a:noFill/>
        </p:spPr>
        <p:txBody>
          <a:bodyPr wrap="square" rtlCol="0">
            <a:spAutoFit/>
          </a:bodyPr>
          <a:lstStyle/>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Nêu được ví dụ về các vật phát sáng và các vật được chiếu sáng.</a:t>
            </a:r>
          </a:p>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Nếu được cách làm và thực hiện được TN tìm hiểu về sự truyền thẳng của ánh sáng; về vật cho ánh sáng truyền qua và vật cản ánh sáng.</a:t>
            </a:r>
          </a:p>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Vận dụng được kiến thức về tính chất cho ánh sáng truyền qua hay không cho ánh sáng truyền qua của các vật để giải thích được một số hiện tượng tự nhiên và ứng dụng thực tế.</a:t>
            </a:r>
          </a:p>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Thực hiện được TN để tìm hiểu nguyên nhân có bóng của vật và sự thay đổi của bóng khi vị trí của vật hoặc của nguồn sáng thay đổi.</a:t>
            </a:r>
          </a:p>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Vận dụng được trong thực tế, ở mức độ đơn giản kiến thức về bóng của vật.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animBg="1"/>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046094" cy="234315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8729679" y="0"/>
            <a:ext cx="3462322" cy="2343150"/>
          </a:xfrm>
          <a:prstGeom prst="rect">
            <a:avLst/>
          </a:prstGeom>
        </p:spPr>
      </p:pic>
      <p:sp>
        <p:nvSpPr>
          <p:cNvPr id="2" name="Rounded Rectangle 2"/>
          <p:cNvSpPr/>
          <p:nvPr/>
        </p:nvSpPr>
        <p:spPr>
          <a:xfrm>
            <a:off x="274281" y="2364998"/>
            <a:ext cx="11614189" cy="231939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文本框 34"/>
          <p:cNvSpPr txBox="1"/>
          <p:nvPr/>
        </p:nvSpPr>
        <p:spPr>
          <a:xfrm>
            <a:off x="455483" y="2555200"/>
            <a:ext cx="10927080" cy="193899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1</a:t>
            </a:r>
            <a:r>
              <a:rPr kumimoji="0" lang="en-US" sz="6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phát</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sáng</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được</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chiếu</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sáng</a:t>
            </a:r>
            <a:endParaRPr kumimoji="0" lang="en-US" sz="6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1896" b="100000" l="0" r="100000">
                        <a14:foregroundMark x1="42979" y1="21801" x2="51064" y2="26066"/>
                      </a14:backgroundRemoval>
                    </a14:imgEffect>
                  </a14:imgLayer>
                </a14:imgProps>
              </a:ext>
              <a:ext uri="{28A0092B-C50C-407E-A947-70E740481C1C}">
                <a14:useLocalDpi xmlns:a14="http://schemas.microsoft.com/office/drawing/2010/main" val="0"/>
              </a:ext>
            </a:extLst>
          </a:blip>
          <a:stretch>
            <a:fillRect/>
          </a:stretch>
        </p:blipFill>
        <p:spPr>
          <a:xfrm>
            <a:off x="9877742" y="522160"/>
            <a:ext cx="2486652" cy="223269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randombar(horizontal)">
                                      <p:cBhvr>
                                        <p:cTn id="28" dur="500"/>
                                        <p:tgtEl>
                                          <p:spTgt spid="2"/>
                                        </p:tgtEl>
                                      </p:cBhvr>
                                    </p:animEffect>
                                  </p:childTnLst>
                                </p:cTn>
                              </p:par>
                            </p:childTnLst>
                          </p:cTn>
                        </p:par>
                        <p:par>
                          <p:cTn id="29" fill="hold">
                            <p:stCondLst>
                              <p:cond delay="500"/>
                            </p:stCondLst>
                            <p:childTnLst>
                              <p:par>
                                <p:cTn id="30" presetID="22" presetClass="entr" presetSubtype="1" fill="hold" grpId="0"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up)">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38174" y="3143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1167497" y="276225"/>
            <a:ext cx="1749927" cy="1600200"/>
          </a:xfrm>
          <a:prstGeom prst="rect">
            <a:avLst/>
          </a:prstGeom>
        </p:spPr>
      </p:pic>
      <p:grpSp>
        <p:nvGrpSpPr>
          <p:cNvPr id="8" name="Group 7"/>
          <p:cNvGrpSpPr/>
          <p:nvPr/>
        </p:nvGrpSpPr>
        <p:grpSpPr>
          <a:xfrm>
            <a:off x="2853108" y="524854"/>
            <a:ext cx="7872042" cy="865796"/>
            <a:chOff x="1062408" y="2539999"/>
            <a:chExt cx="10219585" cy="1983837"/>
          </a:xfrm>
        </p:grpSpPr>
        <p:grpSp>
          <p:nvGrpSpPr>
            <p:cNvPr id="9" name="Group 8"/>
            <p:cNvGrpSpPr/>
            <p:nvPr/>
          </p:nvGrpSpPr>
          <p:grpSpPr>
            <a:xfrm>
              <a:off x="1062408" y="2539999"/>
              <a:ext cx="10219585" cy="1983837"/>
              <a:chOff x="986208" y="774696"/>
              <a:chExt cx="10219585" cy="5631539"/>
            </a:xfrm>
          </p:grpSpPr>
          <p:grpSp>
            <p:nvGrpSpPr>
              <p:cNvPr id="11" name="Group 10"/>
              <p:cNvGrpSpPr/>
              <p:nvPr/>
            </p:nvGrpSpPr>
            <p:grpSpPr>
              <a:xfrm>
                <a:off x="986208" y="774696"/>
                <a:ext cx="10219585" cy="5631539"/>
                <a:chOff x="986208" y="774696"/>
                <a:chExt cx="10219585" cy="5631539"/>
              </a:xfrm>
            </p:grpSpPr>
            <p:sp>
              <p:nvSpPr>
                <p:cNvPr id="13" name="Rectangle: Rounded Corners 12"/>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4" name="Rectangle: Rounded Corners 13"/>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2"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0" name="Rectangle 9"/>
            <p:cNvSpPr/>
            <p:nvPr/>
          </p:nvSpPr>
          <p:spPr>
            <a:xfrm>
              <a:off x="1352551" y="3046519"/>
              <a:ext cx="9476463" cy="863491"/>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Mặt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trời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là</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vật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phát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tự</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nhiên</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9Slide03 Arima Madurai Black" panose="020B0604020202020204" charset="0"/>
              </a:endParaRPr>
            </a:p>
          </p:txBody>
        </p:sp>
      </p:grpSp>
      <p:grpSp>
        <p:nvGrpSpPr>
          <p:cNvPr id="15" name="Group 14"/>
          <p:cNvGrpSpPr/>
          <p:nvPr/>
        </p:nvGrpSpPr>
        <p:grpSpPr>
          <a:xfrm>
            <a:off x="2091108" y="1845427"/>
            <a:ext cx="8672142" cy="1088274"/>
            <a:chOff x="1062408" y="2452810"/>
            <a:chExt cx="10219585" cy="2071026"/>
          </a:xfrm>
        </p:grpSpPr>
        <p:grpSp>
          <p:nvGrpSpPr>
            <p:cNvPr id="16" name="Group 15"/>
            <p:cNvGrpSpPr/>
            <p:nvPr/>
          </p:nvGrpSpPr>
          <p:grpSpPr>
            <a:xfrm>
              <a:off x="1062408" y="2539999"/>
              <a:ext cx="10219585" cy="1983837"/>
              <a:chOff x="986208" y="774696"/>
              <a:chExt cx="10219585" cy="5631539"/>
            </a:xfrm>
          </p:grpSpPr>
          <p:grpSp>
            <p:nvGrpSpPr>
              <p:cNvPr id="18" name="Group 17"/>
              <p:cNvGrpSpPr/>
              <p:nvPr/>
            </p:nvGrpSpPr>
            <p:grpSpPr>
              <a:xfrm>
                <a:off x="986208" y="774696"/>
                <a:ext cx="10219585" cy="5631539"/>
                <a:chOff x="986208" y="774696"/>
                <a:chExt cx="10219585" cy="5631539"/>
              </a:xfrm>
            </p:grpSpPr>
            <p:sp>
              <p:nvSpPr>
                <p:cNvPr id="20" name="Rectangle: Rounded Corners 19"/>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1" name="Rectangle: Rounded Corners 20"/>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9"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7" name="Rectangle 16"/>
            <p:cNvSpPr/>
            <p:nvPr/>
          </p:nvSpPr>
          <p:spPr>
            <a:xfrm>
              <a:off x="1352551" y="2452810"/>
              <a:ext cx="9476463" cy="2050913"/>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Con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người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thể</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tạo</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vật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phát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9Slide03 Arima Madurai Black" panose="020B0604020202020204" charset="0"/>
              </a:endParaRPr>
            </a:p>
          </p:txBody>
        </p:sp>
      </p:grpSp>
      <p:cxnSp>
        <p:nvCxnSpPr>
          <p:cNvPr id="40" name="Straight Arrow Connector 39"/>
          <p:cNvCxnSpPr>
            <a:stCxn id="20" idx="2"/>
          </p:cNvCxnSpPr>
          <p:nvPr/>
        </p:nvCxnSpPr>
        <p:spPr>
          <a:xfrm flipH="1">
            <a:off x="2562225" y="2933701"/>
            <a:ext cx="3864954" cy="89534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43" name="Picture 42" descr="A red torch with orange flames&#10;&#10;Description automatically generated"/>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90644" y="3657599"/>
            <a:ext cx="1952631" cy="1952631"/>
          </a:xfrm>
          <a:prstGeom prst="rect">
            <a:avLst/>
          </a:prstGeom>
        </p:spPr>
      </p:pic>
      <p:sp>
        <p:nvSpPr>
          <p:cNvPr id="44" name="TextBox 43"/>
          <p:cNvSpPr txBox="1"/>
          <p:nvPr/>
        </p:nvSpPr>
        <p:spPr>
          <a:xfrm>
            <a:off x="1276350" y="5524500"/>
            <a:ext cx="2952750" cy="584775"/>
          </a:xfrm>
          <a:prstGeom prst="rect">
            <a:avLst/>
          </a:prstGeom>
          <a:noFill/>
        </p:spPr>
        <p:txBody>
          <a:bodyPr wrap="square" rtlCol="0">
            <a:spAutoFit/>
          </a:bodyPr>
          <a:lstStyle/>
          <a:p>
            <a:r>
              <a:rPr lang="en-US" sz="3200" b="1" dirty="0" err="1">
                <a:solidFill>
                  <a:srgbClr val="FF0000"/>
                </a:solidFill>
                <a:latin typeface="Cambria" panose="02040503050406030204" pitchFamily="18" charset="0"/>
                <a:ea typeface="Cambria" panose="02040503050406030204" pitchFamily="18" charset="0"/>
              </a:rPr>
              <a:t>Ngọn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đuốc</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45" name="Straight Arrow Connector 44"/>
          <p:cNvCxnSpPr/>
          <p:nvPr/>
        </p:nvCxnSpPr>
        <p:spPr>
          <a:xfrm flipH="1">
            <a:off x="5829300" y="2905125"/>
            <a:ext cx="581025" cy="116205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50" name="Picture 49" descr="A lantern with a light inside&#10;&#10;Description automatically generated"/>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10125" y="4000500"/>
            <a:ext cx="1543050" cy="1543050"/>
          </a:xfrm>
          <a:prstGeom prst="rect">
            <a:avLst/>
          </a:prstGeom>
        </p:spPr>
      </p:pic>
      <p:sp>
        <p:nvSpPr>
          <p:cNvPr id="51" name="TextBox 50"/>
          <p:cNvSpPr txBox="1"/>
          <p:nvPr/>
        </p:nvSpPr>
        <p:spPr>
          <a:xfrm>
            <a:off x="4095750" y="5476875"/>
            <a:ext cx="2505075" cy="58477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Đèn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dầu</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54" name="Straight Arrow Connector 53"/>
          <p:cNvCxnSpPr>
            <a:stCxn id="20" idx="2"/>
          </p:cNvCxnSpPr>
          <p:nvPr/>
        </p:nvCxnSpPr>
        <p:spPr>
          <a:xfrm>
            <a:off x="6427179" y="2933701"/>
            <a:ext cx="1564296" cy="116204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55" name="Picture 5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6553200" y="4038600"/>
            <a:ext cx="1981200" cy="1981200"/>
          </a:xfrm>
          <a:prstGeom prst="rect">
            <a:avLst/>
          </a:prstGeom>
        </p:spPr>
      </p:pic>
      <p:sp>
        <p:nvSpPr>
          <p:cNvPr id="56" name="TextBox 55"/>
          <p:cNvSpPr txBox="1"/>
          <p:nvPr/>
        </p:nvSpPr>
        <p:spPr>
          <a:xfrm>
            <a:off x="6600825" y="5524500"/>
            <a:ext cx="2505075" cy="58477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Đèn</a:t>
            </a:r>
            <a:r>
              <a:rPr lang="en-US" sz="3200" b="1" dirty="0">
                <a:solidFill>
                  <a:srgbClr val="FF0000"/>
                </a:solidFill>
                <a:latin typeface="Cambria" panose="02040503050406030204" pitchFamily="18" charset="0"/>
                <a:ea typeface="Cambria" panose="02040503050406030204" pitchFamily="18" charset="0"/>
              </a:rPr>
              <a:t> pin</a:t>
            </a:r>
          </a:p>
        </p:txBody>
      </p:sp>
      <p:cxnSp>
        <p:nvCxnSpPr>
          <p:cNvPr id="58" name="Straight Arrow Connector 57"/>
          <p:cNvCxnSpPr>
            <a:stCxn id="20" idx="2"/>
          </p:cNvCxnSpPr>
          <p:nvPr/>
        </p:nvCxnSpPr>
        <p:spPr>
          <a:xfrm>
            <a:off x="6427179" y="2933701"/>
            <a:ext cx="4088421" cy="118109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10155957" y="4238624"/>
            <a:ext cx="729332" cy="1152525"/>
          </a:xfrm>
          <a:prstGeom prst="rect">
            <a:avLst/>
          </a:prstGeom>
        </p:spPr>
      </p:pic>
      <p:sp>
        <p:nvSpPr>
          <p:cNvPr id="60" name="TextBox 59"/>
          <p:cNvSpPr txBox="1"/>
          <p:nvPr/>
        </p:nvSpPr>
        <p:spPr>
          <a:xfrm>
            <a:off x="9172575" y="5495925"/>
            <a:ext cx="2505075" cy="58477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Đèn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điện</a:t>
            </a:r>
            <a:endParaRPr lang="en-US" sz="3200" b="1" dirty="0">
              <a:solidFill>
                <a:srgbClr val="FF000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wipe(left)">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barn(inVertical)">
                                      <p:cBhvr>
                                        <p:cTn id="27" dur="500"/>
                                        <p:tgtEl>
                                          <p:spTgt spid="44"/>
                                        </p:tgtEl>
                                      </p:cBhvr>
                                    </p:animEffect>
                                  </p:childTnLst>
                                </p:cTn>
                              </p:par>
                              <p:par>
                                <p:cTn id="28" presetID="16" presetClass="entr" presetSubtype="21" fill="hold" nodeType="with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barn(inVertical)">
                                      <p:cBhvr>
                                        <p:cTn id="30" dur="500"/>
                                        <p:tgtEl>
                                          <p:spTgt spid="4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wipe(left)">
                                      <p:cBhvr>
                                        <p:cTn id="35" dur="500"/>
                                        <p:tgtEl>
                                          <p:spTgt spid="50"/>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51"/>
                                        </p:tgtEl>
                                        <p:attrNameLst>
                                          <p:attrName>style.visibility</p:attrName>
                                        </p:attrNameLst>
                                      </p:cBhvr>
                                      <p:to>
                                        <p:strVal val="visible"/>
                                      </p:to>
                                    </p:set>
                                    <p:animEffect transition="in" filter="wipe(left)">
                                      <p:cBhvr>
                                        <p:cTn id="38" dur="500"/>
                                        <p:tgtEl>
                                          <p:spTgt spid="51"/>
                                        </p:tgtEl>
                                      </p:cBhvr>
                                    </p:animEffect>
                                  </p:childTnLst>
                                </p:cTn>
                              </p:par>
                              <p:par>
                                <p:cTn id="39" presetID="22" presetClass="entr" presetSubtype="8"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wipe(left)">
                                      <p:cBhvr>
                                        <p:cTn id="41" dur="500"/>
                                        <p:tgtEl>
                                          <p:spTgt spid="4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55"/>
                                        </p:tgtEl>
                                        <p:attrNameLst>
                                          <p:attrName>style.visibility</p:attrName>
                                        </p:attrNameLst>
                                      </p:cBhvr>
                                      <p:to>
                                        <p:strVal val="visible"/>
                                      </p:to>
                                    </p:set>
                                    <p:animEffect transition="in" filter="wipe(left)">
                                      <p:cBhvr>
                                        <p:cTn id="46" dur="500"/>
                                        <p:tgtEl>
                                          <p:spTgt spid="55"/>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56"/>
                                        </p:tgtEl>
                                        <p:attrNameLst>
                                          <p:attrName>style.visibility</p:attrName>
                                        </p:attrNameLst>
                                      </p:cBhvr>
                                      <p:to>
                                        <p:strVal val="visible"/>
                                      </p:to>
                                    </p:set>
                                    <p:animEffect transition="in" filter="wipe(left)">
                                      <p:cBhvr>
                                        <p:cTn id="49" dur="500"/>
                                        <p:tgtEl>
                                          <p:spTgt spid="56"/>
                                        </p:tgtEl>
                                      </p:cBhvr>
                                    </p:animEffect>
                                  </p:childTnLst>
                                </p:cTn>
                              </p:par>
                              <p:par>
                                <p:cTn id="50" presetID="22" presetClass="entr" presetSubtype="8" fill="hold" nodeType="withEffect">
                                  <p:stCondLst>
                                    <p:cond delay="0"/>
                                  </p:stCondLst>
                                  <p:childTnLst>
                                    <p:set>
                                      <p:cBhvr>
                                        <p:cTn id="51" dur="1" fill="hold">
                                          <p:stCondLst>
                                            <p:cond delay="0"/>
                                          </p:stCondLst>
                                        </p:cTn>
                                        <p:tgtEl>
                                          <p:spTgt spid="54"/>
                                        </p:tgtEl>
                                        <p:attrNameLst>
                                          <p:attrName>style.visibility</p:attrName>
                                        </p:attrNameLst>
                                      </p:cBhvr>
                                      <p:to>
                                        <p:strVal val="visible"/>
                                      </p:to>
                                    </p:set>
                                    <p:animEffect transition="in" filter="wipe(left)">
                                      <p:cBhvr>
                                        <p:cTn id="52" dur="500"/>
                                        <p:tgtEl>
                                          <p:spTgt spid="5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59"/>
                                        </p:tgtEl>
                                        <p:attrNameLst>
                                          <p:attrName>style.visibility</p:attrName>
                                        </p:attrNameLst>
                                      </p:cBhvr>
                                      <p:to>
                                        <p:strVal val="visible"/>
                                      </p:to>
                                    </p:set>
                                    <p:animEffect transition="in" filter="wipe(left)">
                                      <p:cBhvr>
                                        <p:cTn id="57" dur="500"/>
                                        <p:tgtEl>
                                          <p:spTgt spid="59"/>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60"/>
                                        </p:tgtEl>
                                        <p:attrNameLst>
                                          <p:attrName>style.visibility</p:attrName>
                                        </p:attrNameLst>
                                      </p:cBhvr>
                                      <p:to>
                                        <p:strVal val="visible"/>
                                      </p:to>
                                    </p:set>
                                    <p:animEffect transition="in" filter="wipe(left)">
                                      <p:cBhvr>
                                        <p:cTn id="60" dur="500"/>
                                        <p:tgtEl>
                                          <p:spTgt spid="60"/>
                                        </p:tgtEl>
                                      </p:cBhvr>
                                    </p:animEffect>
                                  </p:childTnLst>
                                </p:cTn>
                              </p:par>
                              <p:par>
                                <p:cTn id="61" presetID="22" presetClass="entr" presetSubtype="8" fill="hold" nodeType="withEffect">
                                  <p:stCondLst>
                                    <p:cond delay="0"/>
                                  </p:stCondLst>
                                  <p:childTnLst>
                                    <p:set>
                                      <p:cBhvr>
                                        <p:cTn id="62" dur="1" fill="hold">
                                          <p:stCondLst>
                                            <p:cond delay="0"/>
                                          </p:stCondLst>
                                        </p:cTn>
                                        <p:tgtEl>
                                          <p:spTgt spid="58"/>
                                        </p:tgtEl>
                                        <p:attrNameLst>
                                          <p:attrName>style.visibility</p:attrName>
                                        </p:attrNameLst>
                                      </p:cBhvr>
                                      <p:to>
                                        <p:strVal val="visible"/>
                                      </p:to>
                                    </p:set>
                                    <p:animEffect transition="in" filter="wipe(left)">
                                      <p:cBhvr>
                                        <p:cTn id="63"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51" grpId="0"/>
      <p:bldP spid="56" grpId="0"/>
      <p:bldP spid="6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38174" y="3143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grpSp>
        <p:nvGrpSpPr>
          <p:cNvPr id="15" name="Group 14"/>
          <p:cNvGrpSpPr/>
          <p:nvPr/>
        </p:nvGrpSpPr>
        <p:grpSpPr>
          <a:xfrm>
            <a:off x="1786308" y="1334087"/>
            <a:ext cx="8672142" cy="4199937"/>
            <a:chOff x="1062408" y="2539999"/>
            <a:chExt cx="10219585" cy="1983837"/>
          </a:xfrm>
        </p:grpSpPr>
        <p:grpSp>
          <p:nvGrpSpPr>
            <p:cNvPr id="16" name="Group 15"/>
            <p:cNvGrpSpPr/>
            <p:nvPr/>
          </p:nvGrpSpPr>
          <p:grpSpPr>
            <a:xfrm>
              <a:off x="1062408" y="2539999"/>
              <a:ext cx="10219585" cy="1983837"/>
              <a:chOff x="986208" y="774696"/>
              <a:chExt cx="10219585" cy="5631539"/>
            </a:xfrm>
          </p:grpSpPr>
          <p:grpSp>
            <p:nvGrpSpPr>
              <p:cNvPr id="18" name="Group 17"/>
              <p:cNvGrpSpPr/>
              <p:nvPr/>
            </p:nvGrpSpPr>
            <p:grpSpPr>
              <a:xfrm>
                <a:off x="986208" y="774696"/>
                <a:ext cx="10219585" cy="5631539"/>
                <a:chOff x="986208" y="774696"/>
                <a:chExt cx="10219585" cy="5631539"/>
              </a:xfrm>
            </p:grpSpPr>
            <p:sp>
              <p:nvSpPr>
                <p:cNvPr id="20" name="Rectangle: Rounded Corners 19"/>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1" name="Rectangle: Rounded Corners 20"/>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9"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7" name="Rectangle 16"/>
            <p:cNvSpPr/>
            <p:nvPr/>
          </p:nvSpPr>
          <p:spPr>
            <a:xfrm>
              <a:off x="1476022" y="2693914"/>
              <a:ext cx="9476463" cy="1613696"/>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Có những vật không phát sáng nhưng được chiếu sáng và phản chiếu ánh sáng chiếu vào nó.</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V</a:t>
              </a:r>
              <a:r>
                <a:rPr lang="en-US" sz="3600" b="1" i="1" dirty="0">
                  <a:solidFill>
                    <a:srgbClr val="002060"/>
                  </a:solidFill>
                  <a:latin typeface="Cambria" panose="02040503050406030204" pitchFamily="18" charset="0"/>
                  <a:ea typeface="Cambria" panose="02040503050406030204" pitchFamily="18" charset="0"/>
                </a:rPr>
                <a:t>í </a:t>
              </a:r>
              <a:r>
                <a:rPr lang="en-US" sz="3600" b="1" i="1" dirty="0" err="1">
                  <a:solidFill>
                    <a:srgbClr val="002060"/>
                  </a:solidFill>
                  <a:latin typeface="Cambria" panose="02040503050406030204" pitchFamily="18" charset="0"/>
                  <a:ea typeface="Cambria" panose="02040503050406030204" pitchFamily="18" charset="0"/>
                </a:rPr>
                <a:t>dụ</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Mặt</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Trăng</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cột</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điện</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tàu</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hỏa</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phản</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chiếu</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ánh</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sáng</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mặt</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trời</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chiếu</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tới</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chúng</a:t>
              </a:r>
              <a:r>
                <a:rPr lang="en-US" sz="3600" b="1" i="1" dirty="0">
                  <a:solidFill>
                    <a:srgbClr val="002060"/>
                  </a:solidFill>
                  <a:latin typeface="Cambria" panose="02040503050406030204" pitchFamily="18" charset="0"/>
                  <a:ea typeface="Cambria" panose="02040503050406030204" pitchFamily="18" charset="0"/>
                </a:rPr>
                <a:t>.</a:t>
              </a:r>
              <a:endPar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1447800" y="261539"/>
            <a:ext cx="9988216" cy="1200329"/>
          </a:xfrm>
          <a:prstGeom prst="rect">
            <a:avLst/>
          </a:prstGeom>
          <a:solidFill>
            <a:srgbClr val="FFFF00">
              <a:alpha val="76000"/>
            </a:srgbClr>
          </a:solidFill>
          <a:ln w="47625">
            <a:solidFill>
              <a:srgbClr val="00B0F0"/>
            </a:solidFill>
            <a:prstDash val="dashDot"/>
          </a:ln>
        </p:spPr>
        <p:txBody>
          <a:bodyPr wrap="square">
            <a:spAutoFit/>
          </a:bodyPr>
          <a:lstStyle/>
          <a:p>
            <a:pPr lvl="0" algn="just" fontAlgn="base"/>
            <a:r>
              <a:rPr lang="vi-VN" sz="3600" b="1" dirty="0">
                <a:solidFill>
                  <a:srgbClr val="FF0000"/>
                </a:solidFill>
                <a:latin typeface="Calibri" panose="020F0502020204030204" pitchFamily="34" charset="0"/>
                <a:cs typeface="Calibri" panose="020F0502020204030204" pitchFamily="34" charset="0"/>
              </a:rPr>
              <a:t>Quan sát hình 1, 2 và cho biết những vật nào là vật phát sáng, những vật nào là vật được chiếu sáng.</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1"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7"/>
          <a:stretch>
            <a:fillRect/>
          </a:stretch>
        </p:blipFill>
        <p:spPr>
          <a:xfrm>
            <a:off x="838199" y="1847850"/>
            <a:ext cx="5276559" cy="3905250"/>
          </a:xfrm>
          <a:prstGeom prst="rect">
            <a:avLst/>
          </a:prstGeom>
        </p:spPr>
      </p:pic>
      <p:pic>
        <p:nvPicPr>
          <p:cNvPr id="12" name="Picture 11"/>
          <p:cNvPicPr>
            <a:picLocks noChangeAspect="1"/>
          </p:cNvPicPr>
          <p:nvPr/>
        </p:nvPicPr>
        <p:blipFill>
          <a:blip r:embed="rId8"/>
          <a:stretch>
            <a:fillRect/>
          </a:stretch>
        </p:blipFill>
        <p:spPr>
          <a:xfrm>
            <a:off x="6510337" y="1814512"/>
            <a:ext cx="5416018" cy="4043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1|0.6|1.1"/>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Art Subject for Middle School - 8th Grade: Drawing by Slidesgo">
  <a:themeElements>
    <a:clrScheme name="Simple Light">
      <a:dk1>
        <a:srgbClr val="222124"/>
      </a:dk1>
      <a:lt1>
        <a:srgbClr val="FFFAED"/>
      </a:lt1>
      <a:dk2>
        <a:srgbClr val="FFCBB4"/>
      </a:dk2>
      <a:lt2>
        <a:srgbClr val="FD9579"/>
      </a:lt2>
      <a:accent1>
        <a:srgbClr val="FFC247"/>
      </a:accent1>
      <a:accent2>
        <a:srgbClr val="FF542D"/>
      </a:accent2>
      <a:accent3>
        <a:srgbClr val="C58264"/>
      </a:accent3>
      <a:accent4>
        <a:srgbClr val="888F52"/>
      </a:accent4>
      <a:accent5>
        <a:srgbClr val="54B8C4"/>
      </a:accent5>
      <a:accent6>
        <a:srgbClr val="993825"/>
      </a:accent6>
      <a:hlink>
        <a:srgbClr val="22212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TotalTime>
  <Words>1235</Words>
  <Application>Microsoft Office PowerPoint</Application>
  <PresentationFormat>Widescreen</PresentationFormat>
  <Paragraphs>121</Paragraphs>
  <Slides>34</Slides>
  <Notes>33</Notes>
  <HiddenSlides>0</HiddenSlides>
  <MMClips>1</MMClips>
  <ScaleCrop>false</ScaleCrop>
  <HeadingPairs>
    <vt:vector size="6" baseType="variant">
      <vt:variant>
        <vt:lpstr>Fonts Used</vt:lpstr>
      </vt:variant>
      <vt:variant>
        <vt:i4>20</vt:i4>
      </vt:variant>
      <vt:variant>
        <vt:lpstr>Theme</vt:lpstr>
      </vt:variant>
      <vt:variant>
        <vt:i4>3</vt:i4>
      </vt:variant>
      <vt:variant>
        <vt:lpstr>Slide Titles</vt:lpstr>
      </vt:variant>
      <vt:variant>
        <vt:i4>34</vt:i4>
      </vt:variant>
    </vt:vector>
  </HeadingPairs>
  <TitlesOfParts>
    <vt:vector size="57" baseType="lpstr">
      <vt:lpstr>微软雅黑</vt:lpstr>
      <vt:lpstr>宋体</vt:lpstr>
      <vt:lpstr>宋体</vt:lpstr>
      <vt:lpstr>#9Slide03 Arima Madurai Black</vt:lpstr>
      <vt:lpstr>#9Slide03 Arima Madurai Medium</vt:lpstr>
      <vt:lpstr>Algerian</vt:lpstr>
      <vt:lpstr>Arial</vt:lpstr>
      <vt:lpstr>Arimo</vt:lpstr>
      <vt:lpstr>Calibri</vt:lpstr>
      <vt:lpstr>Calibri Light</vt:lpstr>
      <vt:lpstr>Cambria</vt:lpstr>
      <vt:lpstr>Delius Swash Caps</vt:lpstr>
      <vt:lpstr>等线</vt:lpstr>
      <vt:lpstr>Hammersmith One</vt:lpstr>
      <vt:lpstr>Lato</vt:lpstr>
      <vt:lpstr>Montserrat</vt:lpstr>
      <vt:lpstr>Times New Roman</vt:lpstr>
      <vt:lpstr>Wingdings</vt:lpstr>
      <vt:lpstr>仓耳章鱼小丸子体 W01</vt:lpstr>
      <vt:lpstr>字魂59号-创粗黑</vt:lpstr>
      <vt:lpstr>1_Office 主题</vt:lpstr>
      <vt:lpstr>Office 主题</vt:lpstr>
      <vt:lpstr>Art Subject for Middle School - 8th Grade: Drawing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Tại sao Mặt trăng không phải là vật tự phát sáng?</vt:lpstr>
      <vt:lpstr>PowerPoint Presentation</vt:lpstr>
      <vt:lpstr>PowerPoint Presentation</vt:lpstr>
      <vt:lpstr>PowerPoint Presentation</vt:lpstr>
      <vt:lpstr>PowerPoint Presentation</vt:lpstr>
      <vt:lpstr>PowerPoint Presentation</vt:lpstr>
      <vt:lpstr>01</vt:lpstr>
      <vt:lpstr>PowerPoint Presentation</vt:lpstr>
      <vt:lpstr>PowerPoint Presentation</vt:lpstr>
      <vt:lpstr>PowerPoint Presentation</vt:lpstr>
      <vt:lpstr>PowerPoint Presentation</vt:lpstr>
      <vt:lpstr>PowerPoint Presentation</vt:lpstr>
      <vt:lpstr>02</vt:lpstr>
      <vt:lpstr>PowerPoint Presentation</vt:lpstr>
      <vt:lpstr>PowerPoint Presentation</vt:lpstr>
      <vt:lpstr>Kết luận: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45</cp:revision>
  <dcterms:created xsi:type="dcterms:W3CDTF">2023-07-31T23:18:00Z</dcterms:created>
  <dcterms:modified xsi:type="dcterms:W3CDTF">2024-10-24T07:53:44Z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2CE8D8797C214D97A07DF7E09E9BCA68</vt:lpwstr>
  </property>
  <property fmtid="{D5CDD505-2E9C-101B-9397-08002B2CF9AE}" pid="3" name="KSOProductBuildVer">
    <vt:lpwstr>1033-11.2.0.11537</vt:lpwstr>
  </property>
</Properties>
</file>