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45" r:id="rId4"/>
    <p:sldMasterId id="2147483758" r:id="rId5"/>
    <p:sldMasterId id="2147483770" r:id="rId6"/>
    <p:sldMasterId id="2147483782" r:id="rId7"/>
  </p:sldMasterIdLst>
  <p:notesMasterIdLst>
    <p:notesMasterId r:id="rId21"/>
  </p:notesMasterIdLst>
  <p:sldIdLst>
    <p:sldId id="3232" r:id="rId8"/>
    <p:sldId id="2007577124" r:id="rId9"/>
    <p:sldId id="334" r:id="rId10"/>
    <p:sldId id="371" r:id="rId11"/>
    <p:sldId id="369" r:id="rId12"/>
    <p:sldId id="368" r:id="rId13"/>
    <p:sldId id="2007577120" r:id="rId14"/>
    <p:sldId id="2007577125" r:id="rId15"/>
    <p:sldId id="2007577126" r:id="rId16"/>
    <p:sldId id="2007577127" r:id="rId17"/>
    <p:sldId id="2007577128" r:id="rId18"/>
    <p:sldId id="2007577129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8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50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0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181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40393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00550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50009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483696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150516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810833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17263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97137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15364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00325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382716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519264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09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64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58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1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7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7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187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2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4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1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44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4665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887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08725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889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66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099875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6778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28965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9512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8616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7538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868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917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405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777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892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15908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22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80710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2725962-D510-4481-8163-CB129991E0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BE5D9-32E9-4D84-888F-2954A7990A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304245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33BB-53DC-4AAD-816A-7B0C9B6BBE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263142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37510-440B-4303-82D4-01A56953D1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17911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8442A-3AA3-4077-9FCE-680290F40D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1535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1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5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768" y="90016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369BD705-06B7-8A41-5E39-53450F6E4B9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48418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628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7C271D-7BBE-4BA0-8691-E7953F41F5D2}"/>
              </a:ext>
            </a:extLst>
          </p:cNvPr>
          <p:cNvGrpSpPr/>
          <p:nvPr/>
        </p:nvGrpSpPr>
        <p:grpSpPr>
          <a:xfrm>
            <a:off x="2744567" y="1138112"/>
            <a:ext cx="9236104" cy="5325731"/>
            <a:chOff x="2801717" y="1155972"/>
            <a:chExt cx="9236104" cy="53257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BC770-868E-4AB6-85D2-A40B06624A3A}"/>
                </a:ext>
              </a:extLst>
            </p:cNvPr>
            <p:cNvGrpSpPr/>
            <p:nvPr/>
          </p:nvGrpSpPr>
          <p:grpSpPr>
            <a:xfrm>
              <a:off x="2801717" y="1155972"/>
              <a:ext cx="7825861" cy="4229859"/>
              <a:chOff x="2801717" y="1155972"/>
              <a:chExt cx="7825861" cy="422985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DE0772E-8917-4DB1-8263-D76333299B2F}"/>
                  </a:ext>
                </a:extLst>
              </p:cNvPr>
              <p:cNvGrpSpPr/>
              <p:nvPr/>
            </p:nvGrpSpPr>
            <p:grpSpPr>
              <a:xfrm>
                <a:off x="2801717" y="1155972"/>
                <a:ext cx="7825861" cy="4229859"/>
                <a:chOff x="2801717" y="1155972"/>
                <a:chExt cx="6857172" cy="3551583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61BCE1B5-A73F-4AC3-9C18-8F306BAC14E7}"/>
                    </a:ext>
                  </a:extLst>
                </p:cNvPr>
                <p:cNvSpPr/>
                <p:nvPr/>
              </p:nvSpPr>
              <p:spPr>
                <a:xfrm>
                  <a:off x="2801717" y="1155972"/>
                  <a:ext cx="6857172" cy="3551583"/>
                </a:xfrm>
                <a:custGeom>
                  <a:avLst/>
                  <a:gdLst>
                    <a:gd name="connsiteX0" fmla="*/ 0 w 6857172"/>
                    <a:gd name="connsiteY0" fmla="*/ 354164 h 3551583"/>
                    <a:gd name="connsiteX1" fmla="*/ 354164 w 6857172"/>
                    <a:gd name="connsiteY1" fmla="*/ 0 h 3551583"/>
                    <a:gd name="connsiteX2" fmla="*/ 6503008 w 6857172"/>
                    <a:gd name="connsiteY2" fmla="*/ 0 h 3551583"/>
                    <a:gd name="connsiteX3" fmla="*/ 6857172 w 6857172"/>
                    <a:gd name="connsiteY3" fmla="*/ 354164 h 3551583"/>
                    <a:gd name="connsiteX4" fmla="*/ 6857172 w 6857172"/>
                    <a:gd name="connsiteY4" fmla="*/ 3197419 h 3551583"/>
                    <a:gd name="connsiteX5" fmla="*/ 6503008 w 6857172"/>
                    <a:gd name="connsiteY5" fmla="*/ 3551583 h 3551583"/>
                    <a:gd name="connsiteX6" fmla="*/ 354164 w 6857172"/>
                    <a:gd name="connsiteY6" fmla="*/ 3551583 h 3551583"/>
                    <a:gd name="connsiteX7" fmla="*/ 0 w 6857172"/>
                    <a:gd name="connsiteY7" fmla="*/ 3197419 h 3551583"/>
                    <a:gd name="connsiteX8" fmla="*/ 0 w 6857172"/>
                    <a:gd name="connsiteY8" fmla="*/ 354164 h 355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57172" h="3551583" fill="none" extrusionOk="0">
                      <a:moveTo>
                        <a:pt x="0" y="354164"/>
                      </a:moveTo>
                      <a:cubicBezTo>
                        <a:pt x="1290" y="193492"/>
                        <a:pt x="172329" y="23101"/>
                        <a:pt x="354164" y="0"/>
                      </a:cubicBezTo>
                      <a:cubicBezTo>
                        <a:pt x="3360494" y="72427"/>
                        <a:pt x="4864141" y="61419"/>
                        <a:pt x="6503008" y="0"/>
                      </a:cubicBezTo>
                      <a:cubicBezTo>
                        <a:pt x="6694244" y="-30031"/>
                        <a:pt x="6845170" y="154935"/>
                        <a:pt x="6857172" y="354164"/>
                      </a:cubicBezTo>
                      <a:cubicBezTo>
                        <a:pt x="6958048" y="1378920"/>
                        <a:pt x="6749859" y="2402245"/>
                        <a:pt x="6857172" y="3197419"/>
                      </a:cubicBezTo>
                      <a:cubicBezTo>
                        <a:pt x="6857954" y="3389047"/>
                        <a:pt x="6683307" y="3534431"/>
                        <a:pt x="6503008" y="3551583"/>
                      </a:cubicBezTo>
                      <a:cubicBezTo>
                        <a:pt x="5856109" y="3581410"/>
                        <a:pt x="2613147" y="3472277"/>
                        <a:pt x="354164" y="3551583"/>
                      </a:cubicBezTo>
                      <a:cubicBezTo>
                        <a:pt x="191883" y="3547817"/>
                        <a:pt x="-19038" y="3396783"/>
                        <a:pt x="0" y="3197419"/>
                      </a:cubicBezTo>
                      <a:cubicBezTo>
                        <a:pt x="50037" y="2748623"/>
                        <a:pt x="770" y="1608680"/>
                        <a:pt x="0" y="354164"/>
                      </a:cubicBezTo>
                      <a:close/>
                    </a:path>
                    <a:path w="6857172" h="3551583" stroke="0" extrusionOk="0">
                      <a:moveTo>
                        <a:pt x="0" y="354164"/>
                      </a:moveTo>
                      <a:cubicBezTo>
                        <a:pt x="17734" y="163399"/>
                        <a:pt x="165965" y="15419"/>
                        <a:pt x="354164" y="0"/>
                      </a:cubicBezTo>
                      <a:cubicBezTo>
                        <a:pt x="2267223" y="123000"/>
                        <a:pt x="5204928" y="-96860"/>
                        <a:pt x="6503008" y="0"/>
                      </a:cubicBezTo>
                      <a:cubicBezTo>
                        <a:pt x="6692922" y="-4332"/>
                        <a:pt x="6867458" y="137827"/>
                        <a:pt x="6857172" y="354164"/>
                      </a:cubicBezTo>
                      <a:cubicBezTo>
                        <a:pt x="6860345" y="1386790"/>
                        <a:pt x="6951439" y="1997466"/>
                        <a:pt x="6857172" y="3197419"/>
                      </a:cubicBezTo>
                      <a:cubicBezTo>
                        <a:pt x="6852163" y="3394833"/>
                        <a:pt x="6681670" y="3548811"/>
                        <a:pt x="6503008" y="3551583"/>
                      </a:cubicBezTo>
                      <a:cubicBezTo>
                        <a:pt x="4664163" y="3390876"/>
                        <a:pt x="2979148" y="3591250"/>
                        <a:pt x="354164" y="3551583"/>
                      </a:cubicBezTo>
                      <a:cubicBezTo>
                        <a:pt x="155331" y="3550930"/>
                        <a:pt x="-11859" y="3387645"/>
                        <a:pt x="0" y="3197419"/>
                      </a:cubicBezTo>
                      <a:cubicBezTo>
                        <a:pt x="32216" y="2008268"/>
                        <a:pt x="57206" y="1448916"/>
                        <a:pt x="0" y="354164"/>
                      </a:cubicBezTo>
                      <a:close/>
                    </a:path>
                  </a:pathLst>
                </a:custGeom>
                <a:ln>
                  <a:extLst>
                    <a:ext uri="{C807C97D-BFC1-408E-A445-0C87EB9F89A2}">
                      <ask:lineSketchStyleProps xmlns:ask="http://schemas.microsoft.com/office/drawing/2018/sketchyshapes" sd="852854689">
                        <a:prstGeom prst="roundRect">
                          <a:avLst>
                            <a:gd name="adj" fmla="val 9972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Box 22">
                  <a:extLst>
                    <a:ext uri="{FF2B5EF4-FFF2-40B4-BE49-F238E27FC236}">
                      <a16:creationId xmlns:a16="http://schemas.microsoft.com/office/drawing/2014/main" id="{363960E6-5D45-46AF-BA90-BEFF8CFF153D}"/>
                    </a:ext>
                  </a:extLst>
                </p:cNvPr>
                <p:cNvSpPr txBox="1"/>
                <p:nvPr/>
              </p:nvSpPr>
              <p:spPr>
                <a:xfrm>
                  <a:off x="3267408" y="1753485"/>
                  <a:ext cx="5999222" cy="579453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38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13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TOÁN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CA307E-C525-4799-880D-63DDC295B35F}"/>
                  </a:ext>
                </a:extLst>
              </p:cNvPr>
              <p:cNvSpPr txBox="1"/>
              <p:nvPr/>
            </p:nvSpPr>
            <p:spPr>
              <a:xfrm>
                <a:off x="3882544" y="1307180"/>
                <a:ext cx="57480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Thứ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ngày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</a:t>
                </a:r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5C83B0-9CC5-4F65-A75A-18CFE5EFB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1780" y1="11441" x2="31780" y2="11441"/>
                          <a14:foregroundMark x1="27966" y1="15254" x2="27966" y2="15254"/>
                          <a14:foregroundMark x1="19915" y1="47034" x2="19915" y2="47034"/>
                          <a14:foregroundMark x1="79661" y1="31780" x2="79661" y2="31780"/>
                          <a14:foregroundMark x1="52542" y1="75424" x2="52542" y2="75424"/>
                          <a14:foregroundMark x1="45339" y1="73305" x2="45339" y2="73305"/>
                          <a14:foregroundMark x1="25847" y1="50847" x2="25847" y2="50847"/>
                          <a14:foregroundMark x1="77542" y1="34746" x2="77542" y2="34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21" y="4233803"/>
              <a:ext cx="2247900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8F6C2E9F-5B26-4328-AEB1-020DD563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84" y="4055370"/>
            <a:ext cx="2127909" cy="29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5594C-C4F6-2771-83EF-CCD407C48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325" y="2637703"/>
            <a:ext cx="5272224" cy="808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FF59B-E153-4F30-9D43-DA189ED28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253" y="1953732"/>
            <a:ext cx="2645893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F0178A-16CC-5951-B88E-E84EA7EEFE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8514" y="3228975"/>
            <a:ext cx="7212122" cy="20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12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441EE3-27A6-3D2D-7351-C33494E3AEEF}"/>
              </a:ext>
            </a:extLst>
          </p:cNvPr>
          <p:cNvSpPr/>
          <p:nvPr/>
        </p:nvSpPr>
        <p:spPr>
          <a:xfrm>
            <a:off x="904265" y="704755"/>
            <a:ext cx="532304" cy="50383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18B19-6A90-56A5-7098-B1860E54DF40}"/>
              </a:ext>
            </a:extLst>
          </p:cNvPr>
          <p:cNvSpPr txBox="1"/>
          <p:nvPr/>
        </p:nvSpPr>
        <p:spPr>
          <a:xfrm>
            <a:off x="1600200" y="593874"/>
            <a:ext cx="9048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98FE0-1E04-9A04-7DB1-8A55E5C5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678" y="1545599"/>
            <a:ext cx="6884139" cy="41615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1C8401-3FDA-B694-D068-D24C1ED6668C}"/>
              </a:ext>
            </a:extLst>
          </p:cNvPr>
          <p:cNvGrpSpPr/>
          <p:nvPr/>
        </p:nvGrpSpPr>
        <p:grpSpPr>
          <a:xfrm>
            <a:off x="3576795" y="3207754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B5CC6E-FD2A-588B-D81F-1165F956E6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D9C9D1-B1DA-20DA-7707-63FA773C126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6CDC66-6F90-C335-33EF-DF6C9AD82B4F}"/>
              </a:ext>
            </a:extLst>
          </p:cNvPr>
          <p:cNvGrpSpPr/>
          <p:nvPr/>
        </p:nvGrpSpPr>
        <p:grpSpPr>
          <a:xfrm>
            <a:off x="6516558" y="233822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A0FF31-DC3B-BA54-B9EB-881BA376FD3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5B6843-5559-F1B9-E825-109ADDBECEA7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39BB85-2913-EAEB-9240-56418CEF60F4}"/>
              </a:ext>
            </a:extLst>
          </p:cNvPr>
          <p:cNvGrpSpPr/>
          <p:nvPr/>
        </p:nvGrpSpPr>
        <p:grpSpPr>
          <a:xfrm>
            <a:off x="8007428" y="4451945"/>
            <a:ext cx="793899" cy="662828"/>
            <a:chOff x="1750173" y="2926500"/>
            <a:chExt cx="793899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292FF1-D721-C79D-1487-DFAB8595B61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B721A8-8FBD-C67D-E937-F4EFEBB9FB89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E94BD5-9193-FE8F-456B-0CFFFE44EBD6}"/>
              </a:ext>
            </a:extLst>
          </p:cNvPr>
          <p:cNvGrpSpPr/>
          <p:nvPr/>
        </p:nvGrpSpPr>
        <p:grpSpPr>
          <a:xfrm>
            <a:off x="4011692" y="4510287"/>
            <a:ext cx="793899" cy="662828"/>
            <a:chOff x="1750173" y="2926500"/>
            <a:chExt cx="793899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07D09FB-F73B-87E7-8AA3-2A68FE5874A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2B38A5-9AD7-2FBB-94A2-511B6D1A568F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9E56191-2470-60E1-384A-46F8380B36FD}"/>
              </a:ext>
            </a:extLst>
          </p:cNvPr>
          <p:cNvSpPr/>
          <p:nvPr/>
        </p:nvSpPr>
        <p:spPr>
          <a:xfrm>
            <a:off x="2883267" y="571826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FE41DD-DAD5-889D-76A9-7776909B956B}"/>
              </a:ext>
            </a:extLst>
          </p:cNvPr>
          <p:cNvGrpSpPr/>
          <p:nvPr/>
        </p:nvGrpSpPr>
        <p:grpSpPr>
          <a:xfrm>
            <a:off x="4335661" y="5642706"/>
            <a:ext cx="780648" cy="662828"/>
            <a:chOff x="1710416" y="2926500"/>
            <a:chExt cx="780648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903C8A-3E27-76BD-1DD0-717B554B42E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40346C-34BB-824B-F61B-74E62019930E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100EC1-BBF9-15E8-4A00-6A83FC52355D}"/>
              </a:ext>
            </a:extLst>
          </p:cNvPr>
          <p:cNvGrpSpPr/>
          <p:nvPr/>
        </p:nvGrpSpPr>
        <p:grpSpPr>
          <a:xfrm>
            <a:off x="5528631" y="5642706"/>
            <a:ext cx="780648" cy="662828"/>
            <a:chOff x="1710416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C35F53-2DCB-25D1-1D8B-7E7E60A294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A76704E-A7BD-1C4C-F328-0EE651ED29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02B91A-F668-1E83-D8F0-593EA72803A2}"/>
              </a:ext>
            </a:extLst>
          </p:cNvPr>
          <p:cNvGrpSpPr/>
          <p:nvPr/>
        </p:nvGrpSpPr>
        <p:grpSpPr>
          <a:xfrm>
            <a:off x="6728858" y="5642706"/>
            <a:ext cx="780648" cy="662828"/>
            <a:chOff x="1710416" y="2926500"/>
            <a:chExt cx="780648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6B8CA8A-F139-CAA0-F7EB-581E6980675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A0677E-A11D-881F-0FA5-FD6B33711DE3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6D4FF3-14AC-7399-1D30-9E3669C1C927}"/>
              </a:ext>
            </a:extLst>
          </p:cNvPr>
          <p:cNvGrpSpPr/>
          <p:nvPr/>
        </p:nvGrpSpPr>
        <p:grpSpPr>
          <a:xfrm>
            <a:off x="8046905" y="5642706"/>
            <a:ext cx="780648" cy="662828"/>
            <a:chOff x="1710416" y="2926500"/>
            <a:chExt cx="780648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0A9932-0A45-C011-00AA-9072903D11B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DAC9EC-125C-8DAA-FABF-DE4FB5C3BFD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08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8F7676-FF9B-EF17-DF01-CE9D3E463C40}"/>
              </a:ext>
            </a:extLst>
          </p:cNvPr>
          <p:cNvSpPr/>
          <p:nvPr/>
        </p:nvSpPr>
        <p:spPr>
          <a:xfrm>
            <a:off x="1409700" y="43085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A4FA6-5853-3991-2E39-C5CD19E5EEB3}"/>
              </a:ext>
            </a:extLst>
          </p:cNvPr>
          <p:cNvSpPr txBox="1"/>
          <p:nvPr/>
        </p:nvSpPr>
        <p:spPr>
          <a:xfrm>
            <a:off x="1847022" y="375295"/>
            <a:ext cx="758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38 viên bi. Rô-bốt có 34 viên bi. Hỏi Nam và Rô-bốt có tất cả bao nhiêu viên bi?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98B819-8EA0-1D1F-31E7-41AD35B3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5689" y="1399708"/>
            <a:ext cx="7260621" cy="3272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E262AF-5FC5-AB82-EDF5-461DEF15DCEE}"/>
              </a:ext>
            </a:extLst>
          </p:cNvPr>
          <p:cNvSpPr txBox="1"/>
          <p:nvPr/>
        </p:nvSpPr>
        <p:spPr>
          <a:xfrm>
            <a:off x="4870031" y="429070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C0F6F6-1CFA-1444-BEED-C474EC168E92}"/>
              </a:ext>
            </a:extLst>
          </p:cNvPr>
          <p:cNvSpPr txBox="1"/>
          <p:nvPr/>
        </p:nvSpPr>
        <p:spPr>
          <a:xfrm>
            <a:off x="2741800" y="4791139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Nam và Rô-bốt có tất cả số viên bi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3EA81-F35B-6A08-3F3B-EF93FA3B8528}"/>
              </a:ext>
            </a:extLst>
          </p:cNvPr>
          <p:cNvSpPr txBox="1"/>
          <p:nvPr/>
        </p:nvSpPr>
        <p:spPr>
          <a:xfrm>
            <a:off x="3230376" y="537191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 + 34 = 72 (viên bi)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5A3171-EC24-1C24-7A74-FDAD66436E6F}"/>
              </a:ext>
            </a:extLst>
          </p:cNvPr>
          <p:cNvSpPr txBox="1"/>
          <p:nvPr/>
        </p:nvSpPr>
        <p:spPr>
          <a:xfrm>
            <a:off x="4364538" y="5895137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82A955-FAC4-3440-47D7-BF2BBCA6FC56}"/>
              </a:ext>
            </a:extLst>
          </p:cNvPr>
          <p:cNvCxnSpPr>
            <a:cxnSpLocks/>
          </p:cNvCxnSpPr>
          <p:nvPr/>
        </p:nvCxnSpPr>
        <p:spPr>
          <a:xfrm>
            <a:off x="2072437" y="801503"/>
            <a:ext cx="2855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6239B1-8948-A0DE-3646-B813902A690A}"/>
              </a:ext>
            </a:extLst>
          </p:cNvPr>
          <p:cNvCxnSpPr>
            <a:cxnSpLocks/>
          </p:cNvCxnSpPr>
          <p:nvPr/>
        </p:nvCxnSpPr>
        <p:spPr>
          <a:xfrm>
            <a:off x="5258516" y="787666"/>
            <a:ext cx="3304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F401E1-D979-6EE1-9D00-3AAEEEAEC6E2}"/>
              </a:ext>
            </a:extLst>
          </p:cNvPr>
          <p:cNvCxnSpPr>
            <a:cxnSpLocks/>
          </p:cNvCxnSpPr>
          <p:nvPr/>
        </p:nvCxnSpPr>
        <p:spPr>
          <a:xfrm>
            <a:off x="4984827" y="1222434"/>
            <a:ext cx="3650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9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4" grpId="0"/>
      <p:bldP spid="16" grpId="0"/>
      <p:bldP spid="1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FC2832-1A87-353D-C2B8-716914088A71}"/>
              </a:ext>
            </a:extLst>
          </p:cNvPr>
          <p:cNvSpPr/>
          <p:nvPr/>
        </p:nvSpPr>
        <p:spPr>
          <a:xfrm>
            <a:off x="981354" y="54593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49D5E-B467-0653-C78A-438D726741C9}"/>
              </a:ext>
            </a:extLst>
          </p:cNvPr>
          <p:cNvSpPr txBox="1"/>
          <p:nvPr/>
        </p:nvSpPr>
        <p:spPr>
          <a:xfrm>
            <a:off x="1447252" y="441161"/>
            <a:ext cx="984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bể cá A, B, C có mực nước khác nhau như hình vẽ dưới đây.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842D0C-3C06-0212-D6F4-4E76839BB2F4}"/>
              </a:ext>
            </a:extLst>
          </p:cNvPr>
          <p:cNvGrpSpPr/>
          <p:nvPr/>
        </p:nvGrpSpPr>
        <p:grpSpPr>
          <a:xfrm>
            <a:off x="2025032" y="1567433"/>
            <a:ext cx="8150222" cy="2183793"/>
            <a:chOff x="1552578" y="1461107"/>
            <a:chExt cx="8705843" cy="27728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CDB758-594C-AD50-05EF-0BA9B846C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578" y="1461107"/>
              <a:ext cx="8705843" cy="26824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CF08E-2FA0-55EF-9A0F-5D91D1CF0C3B}"/>
                </a:ext>
              </a:extLst>
            </p:cNvPr>
            <p:cNvSpPr/>
            <p:nvPr/>
          </p:nvSpPr>
          <p:spPr>
            <a:xfrm>
              <a:off x="4616997" y="2384336"/>
              <a:ext cx="909565" cy="733724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CBCAB0-1529-185D-6FD5-4115DA815E65}"/>
                </a:ext>
              </a:extLst>
            </p:cNvPr>
            <p:cNvSpPr/>
            <p:nvPr/>
          </p:nvSpPr>
          <p:spPr>
            <a:xfrm>
              <a:off x="7433343" y="1930007"/>
              <a:ext cx="1023037" cy="577850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4484CA-2E7A-6439-CDA7-000C738E4461}"/>
                </a:ext>
              </a:extLst>
            </p:cNvPr>
            <p:cNvSpPr txBox="1"/>
            <p:nvPr/>
          </p:nvSpPr>
          <p:spPr>
            <a:xfrm>
              <a:off x="2796747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8D616F-C2A8-F4A7-2F1D-77C37CEFFE83}"/>
                </a:ext>
              </a:extLst>
            </p:cNvPr>
            <p:cNvSpPr txBox="1"/>
            <p:nvPr/>
          </p:nvSpPr>
          <p:spPr>
            <a:xfrm>
              <a:off x="5706150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98ECDC-D769-CC96-DC4E-3B2315D22A42}"/>
                </a:ext>
              </a:extLst>
            </p:cNvPr>
            <p:cNvSpPr txBox="1"/>
            <p:nvPr/>
          </p:nvSpPr>
          <p:spPr>
            <a:xfrm>
              <a:off x="8615553" y="3772309"/>
              <a:ext cx="407484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BE9B21D-5AAA-E7D1-1ED6-89167660D056}"/>
              </a:ext>
            </a:extLst>
          </p:cNvPr>
          <p:cNvSpPr txBox="1"/>
          <p:nvPr/>
        </p:nvSpPr>
        <p:spPr>
          <a:xfrm>
            <a:off x="1015446" y="3842877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Mực nước ở bể B cao hơn mực nước ở bể A bao nhiêu xăng-ti-mét?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D14692-902C-0A3C-5EC4-EFAE91F0B2C6}"/>
              </a:ext>
            </a:extLst>
          </p:cNvPr>
          <p:cNvSpPr txBox="1"/>
          <p:nvPr/>
        </p:nvSpPr>
        <p:spPr>
          <a:xfrm>
            <a:off x="1015446" y="4280199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Mực nước ở bể C cao hơn mực nước ở bể A bao nhiêu xăng-ti-mét?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B338A5-C5FE-0507-95F7-4D7156425769}"/>
              </a:ext>
            </a:extLst>
          </p:cNvPr>
          <p:cNvSpPr txBox="1"/>
          <p:nvPr/>
        </p:nvSpPr>
        <p:spPr>
          <a:xfrm>
            <a:off x="1015446" y="4679884"/>
            <a:ext cx="979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Sau khi bạn Nam bỏ thêm một số hòn đá cảnh vào bể B thì mực nước ở bể B tăng thêm 5 cm. Hỏi lúc này mực nước ở bể B cao hơn mực nước ở bể A bao nhiêu xăng-ti-mét?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161B61-47E0-A643-C98E-5B602BCBC691}"/>
              </a:ext>
            </a:extLst>
          </p:cNvPr>
          <p:cNvSpPr/>
          <p:nvPr/>
        </p:nvSpPr>
        <p:spPr>
          <a:xfrm>
            <a:off x="4612186" y="2289055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59C55E6-0E61-B6C9-70F5-7D77FA8B076C}"/>
              </a:ext>
            </a:extLst>
          </p:cNvPr>
          <p:cNvSpPr/>
          <p:nvPr/>
        </p:nvSpPr>
        <p:spPr>
          <a:xfrm>
            <a:off x="7358684" y="1946783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481C3C-8747-6CB4-DF55-85027E8063A1}"/>
              </a:ext>
            </a:extLst>
          </p:cNvPr>
          <p:cNvSpPr/>
          <p:nvPr/>
        </p:nvSpPr>
        <p:spPr>
          <a:xfrm>
            <a:off x="4836841" y="2178174"/>
            <a:ext cx="2466000" cy="335198"/>
          </a:xfrm>
          <a:prstGeom prst="rect">
            <a:avLst/>
          </a:prstGeom>
          <a:solidFill>
            <a:srgbClr val="B7E6FD"/>
          </a:solidFill>
          <a:ln>
            <a:solidFill>
              <a:srgbClr val="B7E6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41F2E-3B71-3FE5-A0A6-336C9782037F}"/>
              </a:ext>
            </a:extLst>
          </p:cNvPr>
          <p:cNvCxnSpPr/>
          <p:nvPr/>
        </p:nvCxnSpPr>
        <p:spPr>
          <a:xfrm>
            <a:off x="4893875" y="2190178"/>
            <a:ext cx="0" cy="2998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5DDAE5C-FB43-228F-81B5-D75993626043}"/>
              </a:ext>
            </a:extLst>
          </p:cNvPr>
          <p:cNvSpPr/>
          <p:nvPr/>
        </p:nvSpPr>
        <p:spPr>
          <a:xfrm>
            <a:off x="4893875" y="1992904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cm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2AC628F8-90A8-E134-81EA-4410FE1A7BC3}"/>
              </a:ext>
            </a:extLst>
          </p:cNvPr>
          <p:cNvSpPr/>
          <p:nvPr/>
        </p:nvSpPr>
        <p:spPr>
          <a:xfrm>
            <a:off x="5681050" y="2126213"/>
            <a:ext cx="162338" cy="64711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A6BB45-7178-E189-2662-60C30A5E303F}"/>
              </a:ext>
            </a:extLst>
          </p:cNvPr>
          <p:cNvSpPr/>
          <p:nvPr/>
        </p:nvSpPr>
        <p:spPr>
          <a:xfrm>
            <a:off x="5931142" y="2109505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? cm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8F6576-A3CB-2F0F-3D5F-E52C6A3CC075}"/>
              </a:ext>
            </a:extLst>
          </p:cNvPr>
          <p:cNvSpPr/>
          <p:nvPr/>
        </p:nvSpPr>
        <p:spPr>
          <a:xfrm>
            <a:off x="5017966" y="5914331"/>
            <a:ext cx="3687884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6cm + 5cm =  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75BF6E-4FB9-2FC6-0FBB-5A5EE0D47BEC}"/>
              </a:ext>
            </a:extLst>
          </p:cNvPr>
          <p:cNvSpPr txBox="1"/>
          <p:nvPr/>
        </p:nvSpPr>
        <p:spPr>
          <a:xfrm>
            <a:off x="7164754" y="5982406"/>
            <a:ext cx="121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11cm</a:t>
            </a:r>
          </a:p>
        </p:txBody>
      </p:sp>
    </p:spTree>
    <p:extLst>
      <p:ext uri="{BB962C8B-B14F-4D97-AF65-F5344CB8AC3E}">
        <p14:creationId xmlns:p14="http://schemas.microsoft.com/office/powerpoint/2010/main" val="2636861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7" grpId="0"/>
      <p:bldP spid="29" grpId="0" animBg="1"/>
      <p:bldP spid="30" grpId="0"/>
      <p:bldP spid="3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BC48D8-F3B7-419A-B370-1C65754483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420024"/>
            <a:ext cx="1071160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10">
            <a:extLst>
              <a:ext uri="{FF2B5EF4-FFF2-40B4-BE49-F238E27FC236}">
                <a16:creationId xmlns:a16="http://schemas.microsoft.com/office/drawing/2014/main" id="{E6938EDD-FFA9-E5C1-0AA6-3397AC25EAD9}"/>
              </a:ext>
            </a:extLst>
          </p:cNvPr>
          <p:cNvGrpSpPr/>
          <p:nvPr/>
        </p:nvGrpSpPr>
        <p:grpSpPr>
          <a:xfrm>
            <a:off x="632914" y="1121719"/>
            <a:ext cx="5707389" cy="1841964"/>
            <a:chOff x="3666356" y="4573200"/>
            <a:chExt cx="4280542" cy="1381473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58B1F039-261C-F57C-B221-B1E6774CE1CB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dirty="0">
                  <a:ln w="190500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2BC7B3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558E24DE-F28E-8EB5-A8E3-166156B14EF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dirty="0">
                  <a:ln w="9525">
                    <a:noFill/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2BC7B3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TRÒ CHƠI: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FE41B9-951A-0016-8148-09E68F499C28}"/>
              </a:ext>
            </a:extLst>
          </p:cNvPr>
          <p:cNvGrpSpPr/>
          <p:nvPr/>
        </p:nvGrpSpPr>
        <p:grpSpPr>
          <a:xfrm>
            <a:off x="5009146" y="321499"/>
            <a:ext cx="8115103" cy="1569660"/>
            <a:chOff x="5925565" y="136762"/>
            <a:chExt cx="6086327" cy="11772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89986D-2313-8F2E-DE6B-6713782BDA1D}"/>
                </a:ext>
              </a:extLst>
            </p:cNvPr>
            <p:cNvSpPr txBox="1"/>
            <p:nvPr/>
          </p:nvSpPr>
          <p:spPr>
            <a:xfrm>
              <a:off x="5925565" y="136762"/>
              <a:ext cx="608632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600" kern="0" dirty="0">
                  <a:ln w="1778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  <a:cs typeface="Arial"/>
                  <a:sym typeface="Arial"/>
                </a:rPr>
                <a:t>ĐỐ BẠN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15832-33D2-121C-19EE-9CB1D4AC7FBA}"/>
                </a:ext>
              </a:extLst>
            </p:cNvPr>
            <p:cNvSpPr txBox="1"/>
            <p:nvPr/>
          </p:nvSpPr>
          <p:spPr>
            <a:xfrm>
              <a:off x="5925565" y="136762"/>
              <a:ext cx="608632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600" kern="0" dirty="0">
                  <a:ln w="38100">
                    <a:solidFill>
                      <a:srgbClr val="002060"/>
                    </a:solidFill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  <a:cs typeface="Arial"/>
                  <a:sym typeface="Arial"/>
                </a:rPr>
                <a:t>ĐỐ BẠN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38 + 5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43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69" y="1027291"/>
            <a:ext cx="4459264" cy="1929272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459264"/>
                      <a:gd name="connsiteY0" fmla="*/ 321552 h 1929272"/>
                      <a:gd name="connsiteX1" fmla="*/ 321552 w 4459264"/>
                      <a:gd name="connsiteY1" fmla="*/ 0 h 1929272"/>
                      <a:gd name="connsiteX2" fmla="*/ 743211 w 4459264"/>
                      <a:gd name="connsiteY2" fmla="*/ 0 h 1929272"/>
                      <a:gd name="connsiteX3" fmla="*/ 743211 w 4459264"/>
                      <a:gd name="connsiteY3" fmla="*/ 0 h 1929272"/>
                      <a:gd name="connsiteX4" fmla="*/ 1858027 w 4459264"/>
                      <a:gd name="connsiteY4" fmla="*/ 0 h 1929272"/>
                      <a:gd name="connsiteX5" fmla="*/ 4137712 w 4459264"/>
                      <a:gd name="connsiteY5" fmla="*/ 0 h 1929272"/>
                      <a:gd name="connsiteX6" fmla="*/ 4459264 w 4459264"/>
                      <a:gd name="connsiteY6" fmla="*/ 321552 h 1929272"/>
                      <a:gd name="connsiteX7" fmla="*/ 4459264 w 4459264"/>
                      <a:gd name="connsiteY7" fmla="*/ 1125409 h 1929272"/>
                      <a:gd name="connsiteX8" fmla="*/ 4459264 w 4459264"/>
                      <a:gd name="connsiteY8" fmla="*/ 1125409 h 1929272"/>
                      <a:gd name="connsiteX9" fmla="*/ 4459264 w 4459264"/>
                      <a:gd name="connsiteY9" fmla="*/ 1607727 h 1929272"/>
                      <a:gd name="connsiteX10" fmla="*/ 4459264 w 4459264"/>
                      <a:gd name="connsiteY10" fmla="*/ 1607720 h 1929272"/>
                      <a:gd name="connsiteX11" fmla="*/ 4137712 w 4459264"/>
                      <a:gd name="connsiteY11" fmla="*/ 1929272 h 1929272"/>
                      <a:gd name="connsiteX12" fmla="*/ 1858027 w 4459264"/>
                      <a:gd name="connsiteY12" fmla="*/ 1929272 h 1929272"/>
                      <a:gd name="connsiteX13" fmla="*/ 2067716 w 4459264"/>
                      <a:gd name="connsiteY13" fmla="*/ 2313930 h 1929272"/>
                      <a:gd name="connsiteX14" fmla="*/ 743211 w 4459264"/>
                      <a:gd name="connsiteY14" fmla="*/ 1929272 h 1929272"/>
                      <a:gd name="connsiteX15" fmla="*/ 321552 w 4459264"/>
                      <a:gd name="connsiteY15" fmla="*/ 1929272 h 1929272"/>
                      <a:gd name="connsiteX16" fmla="*/ 0 w 4459264"/>
                      <a:gd name="connsiteY16" fmla="*/ 1607720 h 1929272"/>
                      <a:gd name="connsiteX17" fmla="*/ 0 w 4459264"/>
                      <a:gd name="connsiteY17" fmla="*/ 1607727 h 1929272"/>
                      <a:gd name="connsiteX18" fmla="*/ 0 w 4459264"/>
                      <a:gd name="connsiteY18" fmla="*/ 1125409 h 1929272"/>
                      <a:gd name="connsiteX19" fmla="*/ 0 w 4459264"/>
                      <a:gd name="connsiteY19" fmla="*/ 1125409 h 1929272"/>
                      <a:gd name="connsiteX20" fmla="*/ 0 w 4459264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59264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89586" y="-22307"/>
                          <a:pt x="698813" y="25696"/>
                          <a:pt x="743211" y="0"/>
                        </a:cubicBezTo>
                        <a:lnTo>
                          <a:pt x="743211" y="0"/>
                        </a:lnTo>
                        <a:cubicBezTo>
                          <a:pt x="1034848" y="11500"/>
                          <a:pt x="1725052" y="48172"/>
                          <a:pt x="1858027" y="0"/>
                        </a:cubicBezTo>
                        <a:cubicBezTo>
                          <a:pt x="2933229" y="119474"/>
                          <a:pt x="3748938" y="150090"/>
                          <a:pt x="4137712" y="0"/>
                        </a:cubicBezTo>
                        <a:cubicBezTo>
                          <a:pt x="4292365" y="-6706"/>
                          <a:pt x="4425997" y="150414"/>
                          <a:pt x="4459264" y="321552"/>
                        </a:cubicBezTo>
                        <a:cubicBezTo>
                          <a:pt x="4448972" y="663733"/>
                          <a:pt x="4432668" y="758153"/>
                          <a:pt x="4459264" y="1125409"/>
                        </a:cubicBezTo>
                        <a:lnTo>
                          <a:pt x="4459264" y="1125409"/>
                        </a:lnTo>
                        <a:cubicBezTo>
                          <a:pt x="4425011" y="1324646"/>
                          <a:pt x="4462878" y="1472374"/>
                          <a:pt x="4459264" y="1607727"/>
                        </a:cubicBezTo>
                        <a:lnTo>
                          <a:pt x="4459264" y="1607720"/>
                        </a:lnTo>
                        <a:cubicBezTo>
                          <a:pt x="4450804" y="1815898"/>
                          <a:pt x="4314520" y="1911891"/>
                          <a:pt x="4137712" y="1929272"/>
                        </a:cubicBezTo>
                        <a:cubicBezTo>
                          <a:pt x="3782166" y="1870125"/>
                          <a:pt x="2425437" y="1969351"/>
                          <a:pt x="1858027" y="1929272"/>
                        </a:cubicBezTo>
                        <a:cubicBezTo>
                          <a:pt x="1896210" y="1963191"/>
                          <a:pt x="2002120" y="2250080"/>
                          <a:pt x="2067716" y="2313930"/>
                        </a:cubicBezTo>
                        <a:cubicBezTo>
                          <a:pt x="1791524" y="2233478"/>
                          <a:pt x="1360029" y="2011510"/>
                          <a:pt x="743211" y="1929272"/>
                        </a:cubicBezTo>
                        <a:cubicBezTo>
                          <a:pt x="665845" y="1896741"/>
                          <a:pt x="368324" y="1912600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459264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368792" y="-18127"/>
                          <a:pt x="553369" y="9187"/>
                          <a:pt x="743211" y="0"/>
                        </a:cubicBezTo>
                        <a:lnTo>
                          <a:pt x="743211" y="0"/>
                        </a:lnTo>
                        <a:cubicBezTo>
                          <a:pt x="1234447" y="64747"/>
                          <a:pt x="1589143" y="-6675"/>
                          <a:pt x="1858027" y="0"/>
                        </a:cubicBezTo>
                        <a:cubicBezTo>
                          <a:pt x="2834753" y="122439"/>
                          <a:pt x="3218126" y="-66370"/>
                          <a:pt x="4137712" y="0"/>
                        </a:cubicBezTo>
                        <a:cubicBezTo>
                          <a:pt x="4285384" y="14739"/>
                          <a:pt x="4454345" y="137553"/>
                          <a:pt x="4459264" y="321552"/>
                        </a:cubicBezTo>
                        <a:cubicBezTo>
                          <a:pt x="4423607" y="476722"/>
                          <a:pt x="4447407" y="762644"/>
                          <a:pt x="4459264" y="1125409"/>
                        </a:cubicBezTo>
                        <a:lnTo>
                          <a:pt x="4459264" y="1125409"/>
                        </a:lnTo>
                        <a:cubicBezTo>
                          <a:pt x="4458669" y="1210484"/>
                          <a:pt x="4488224" y="1512730"/>
                          <a:pt x="4459264" y="1607727"/>
                        </a:cubicBezTo>
                        <a:lnTo>
                          <a:pt x="4459264" y="1607720"/>
                        </a:lnTo>
                        <a:cubicBezTo>
                          <a:pt x="4446524" y="1779175"/>
                          <a:pt x="4311974" y="1909578"/>
                          <a:pt x="4137712" y="1929272"/>
                        </a:cubicBezTo>
                        <a:cubicBezTo>
                          <a:pt x="3167358" y="1781811"/>
                          <a:pt x="2630350" y="1941591"/>
                          <a:pt x="1858027" y="1929272"/>
                        </a:cubicBezTo>
                        <a:cubicBezTo>
                          <a:pt x="1926435" y="2109078"/>
                          <a:pt x="1981402" y="2206719"/>
                          <a:pt x="2067716" y="2313930"/>
                        </a:cubicBezTo>
                        <a:cubicBezTo>
                          <a:pt x="1848830" y="2130685"/>
                          <a:pt x="1189707" y="2130359"/>
                          <a:pt x="743211" y="1929272"/>
                        </a:cubicBezTo>
                        <a:cubicBezTo>
                          <a:pt x="699479" y="1951620"/>
                          <a:pt x="515557" y="192646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23 </a:t>
            </a:r>
            <a:r>
              <a:rPr lang="en-US" sz="6000" b="1" i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+ 23 </a:t>
            </a:r>
            <a:r>
              <a:rPr lang="en-US" sz="6000" b="1" i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46 </a:t>
            </a:r>
            <a:r>
              <a:rPr lang="en-US" sz="8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 kg + 28 kg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 kg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BC64D12F-8E19-2EEE-6BC3-4F2AC7B2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471" y="75598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AF53A4-9675-B366-0FF3-91AF82D6E94C}"/>
              </a:ext>
            </a:extLst>
          </p:cNvPr>
          <p:cNvSpPr/>
          <p:nvPr/>
        </p:nvSpPr>
        <p:spPr>
          <a:xfrm>
            <a:off x="1116419" y="1784699"/>
            <a:ext cx="511374" cy="4746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03FAD-0F15-A6BE-DB25-98E89209D3B6}"/>
              </a:ext>
            </a:extLst>
          </p:cNvPr>
          <p:cNvSpPr txBox="1"/>
          <p:nvPr/>
        </p:nvSpPr>
        <p:spPr>
          <a:xfrm>
            <a:off x="1627793" y="1674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53B7-1F56-FCC6-74BC-549AD41C17A6}"/>
              </a:ext>
            </a:extLst>
          </p:cNvPr>
          <p:cNvGrpSpPr/>
          <p:nvPr/>
        </p:nvGrpSpPr>
        <p:grpSpPr>
          <a:xfrm>
            <a:off x="3251760" y="2597201"/>
            <a:ext cx="5548756" cy="658837"/>
            <a:chOff x="1824226" y="3918824"/>
            <a:chExt cx="5548756" cy="6588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ED0F6D-36E9-CA08-16E1-CCB8837515F2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 + 19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9200A4-1EF9-D7DC-9979-88D472CD29EE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30B9B1-C46F-1263-9D99-1ABDD58F0E3A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 + 14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A8BB4D-260A-A4EB-6088-19397DD75953}"/>
              </a:ext>
            </a:extLst>
          </p:cNvPr>
          <p:cNvGrpSpPr/>
          <p:nvPr/>
        </p:nvGrpSpPr>
        <p:grpSpPr>
          <a:xfrm>
            <a:off x="3351307" y="3099843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D799C0-5B85-277D-0639-8918B41775B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41B330-9556-523B-C6E8-43B04ADBB1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64EBE5-CD9A-D66A-854C-2F16D4F72C3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ADA88-9E09-4565-1194-5BE080E1E47B}"/>
              </a:ext>
            </a:extLst>
          </p:cNvPr>
          <p:cNvGrpSpPr/>
          <p:nvPr/>
        </p:nvGrpSpPr>
        <p:grpSpPr>
          <a:xfrm>
            <a:off x="5434148" y="3092793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55882-3C9B-C713-E1B3-928918E760A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8C7089-7D04-3978-8240-2BB170730ED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2DD6E49-E1DA-8770-4A47-0E452015B25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300A6D-D2E1-31E7-2D2B-E145A44DB747}"/>
              </a:ext>
            </a:extLst>
          </p:cNvPr>
          <p:cNvGrpSpPr/>
          <p:nvPr/>
        </p:nvGrpSpPr>
        <p:grpSpPr>
          <a:xfrm>
            <a:off x="7516989" y="3099843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53BF1E-1CF9-1D33-E57F-6B36B593463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BA11C3-5C51-B81C-7D01-A981DE264E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078E69-302D-74F3-DAB4-0372C5C9B3B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E576D27-8760-2A3D-F636-86BD76719F0A}"/>
              </a:ext>
            </a:extLst>
          </p:cNvPr>
          <p:cNvSpPr txBox="1"/>
          <p:nvPr/>
        </p:nvSpPr>
        <p:spPr>
          <a:xfrm>
            <a:off x="3548637" y="4440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22B5A3-5402-BA40-40A6-16CE71943250}"/>
              </a:ext>
            </a:extLst>
          </p:cNvPr>
          <p:cNvSpPr txBox="1"/>
          <p:nvPr/>
        </p:nvSpPr>
        <p:spPr>
          <a:xfrm>
            <a:off x="5705474" y="4410057"/>
            <a:ext cx="89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9D5005-6690-1E4C-5ED2-A9DD418C82E0}"/>
              </a:ext>
            </a:extLst>
          </p:cNvPr>
          <p:cNvSpPr txBox="1"/>
          <p:nvPr/>
        </p:nvSpPr>
        <p:spPr>
          <a:xfrm>
            <a:off x="7740823" y="44409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627045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034A33-2831-C102-A1DD-E1E90A33E4F1}"/>
              </a:ext>
            </a:extLst>
          </p:cNvPr>
          <p:cNvSpPr/>
          <p:nvPr/>
        </p:nvSpPr>
        <p:spPr>
          <a:xfrm>
            <a:off x="633294" y="877805"/>
            <a:ext cx="555689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A927F-3A5C-1D45-AC2F-BB0057628E5D}"/>
              </a:ext>
            </a:extLst>
          </p:cNvPr>
          <p:cNvSpPr txBox="1"/>
          <p:nvPr/>
        </p:nvSpPr>
        <p:spPr>
          <a:xfrm>
            <a:off x="1176590" y="898657"/>
            <a:ext cx="927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bay của bạn nào dài nhất?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95FD90-F030-1456-79D3-E2D3D4511B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080" y="2469378"/>
            <a:ext cx="6029386" cy="34728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99492C-31E6-C0A0-45AF-F31A1C4BAC30}"/>
              </a:ext>
            </a:extLst>
          </p:cNvPr>
          <p:cNvGrpSpPr/>
          <p:nvPr/>
        </p:nvGrpSpPr>
        <p:grpSpPr>
          <a:xfrm>
            <a:off x="8188060" y="2736319"/>
            <a:ext cx="1248454" cy="564056"/>
            <a:chOff x="1750172" y="2926500"/>
            <a:chExt cx="1248454" cy="56405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CE760E-23A9-1B8A-3D05-8D53C0F2F1CC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73038E-B2DD-E1FD-686A-77248347A910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61cm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C89159-8D52-F320-CB04-281A9FD5D44B}"/>
              </a:ext>
            </a:extLst>
          </p:cNvPr>
          <p:cNvGrpSpPr/>
          <p:nvPr/>
        </p:nvGrpSpPr>
        <p:grpSpPr>
          <a:xfrm>
            <a:off x="8214563" y="3956999"/>
            <a:ext cx="1248454" cy="564056"/>
            <a:chOff x="1750172" y="2926500"/>
            <a:chExt cx="1248454" cy="56405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10EDA7F-B0B8-A82C-C2F6-2C8BAC1D4D09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79E3B-E3FE-803F-A693-F7A764AB65A2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63cm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04B72C3-DD77-2153-7673-2D9C6BC7351D}"/>
              </a:ext>
            </a:extLst>
          </p:cNvPr>
          <p:cNvSpPr txBox="1"/>
          <p:nvPr/>
        </p:nvSpPr>
        <p:spPr>
          <a:xfrm>
            <a:off x="1307290" y="1679703"/>
            <a:ext cx="940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 Vậy đường bay của bạn chuồn chuồn dài nhất.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3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335</Words>
  <Application>Microsoft Office PowerPoint</Application>
  <PresentationFormat>Widescreen</PresentationFormat>
  <Paragraphs>79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等线 Light</vt:lpstr>
      <vt:lpstr>LNTH-LuoLuoNotangYuanTi 1</vt:lpstr>
      <vt:lpstr>Merienda One</vt:lpstr>
      <vt:lpstr>微软雅黑</vt:lpstr>
      <vt:lpstr>Arial</vt:lpstr>
      <vt:lpstr>Calibri</vt:lpstr>
      <vt:lpstr>Coiny</vt:lpstr>
      <vt:lpstr>Utm AVO</vt:lpstr>
      <vt:lpstr>UTM Cookies</vt:lpstr>
      <vt:lpstr>UTM Duepuntozero</vt:lpstr>
      <vt:lpstr>自定义设计方案</vt:lpstr>
      <vt:lpstr>Office 主题​​</vt:lpstr>
      <vt:lpstr>包图主题2</vt:lpstr>
      <vt:lpstr>1_Office 主题​​</vt:lpstr>
      <vt:lpstr>2_Office 主题​​</vt:lpstr>
      <vt:lpstr>1_第一PPT，www.1ppt.com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35</cp:revision>
  <dcterms:created xsi:type="dcterms:W3CDTF">2021-07-09T06:30:31Z</dcterms:created>
  <dcterms:modified xsi:type="dcterms:W3CDTF">2024-10-06T10:19:11Z</dcterms:modified>
</cp:coreProperties>
</file>