
<file path=[Content_Types].xml><?xml version="1.0" encoding="utf-8"?>
<Types xmlns="http://schemas.openxmlformats.org/package/2006/content-types">
  <Default Extension="emf" ContentType="image/x-emf"/>
  <Default Extension="jpe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05" r:id="rId2"/>
    <p:sldMasterId id="2147483754" r:id="rId3"/>
  </p:sldMasterIdLst>
  <p:notesMasterIdLst>
    <p:notesMasterId r:id="rId25"/>
  </p:notesMasterIdLst>
  <p:sldIdLst>
    <p:sldId id="258" r:id="rId4"/>
    <p:sldId id="2007577122" r:id="rId5"/>
    <p:sldId id="2007577121" r:id="rId6"/>
    <p:sldId id="259" r:id="rId7"/>
    <p:sldId id="266" r:id="rId8"/>
    <p:sldId id="267" r:id="rId9"/>
    <p:sldId id="282" r:id="rId10"/>
    <p:sldId id="278" r:id="rId11"/>
    <p:sldId id="276" r:id="rId12"/>
    <p:sldId id="283" r:id="rId13"/>
    <p:sldId id="2007577123" r:id="rId14"/>
    <p:sldId id="277" r:id="rId15"/>
    <p:sldId id="2007577124" r:id="rId16"/>
    <p:sldId id="2007577125" r:id="rId17"/>
    <p:sldId id="2007577128" r:id="rId18"/>
    <p:sldId id="2007577126" r:id="rId19"/>
    <p:sldId id="2007577127" r:id="rId20"/>
    <p:sldId id="2007577130" r:id="rId21"/>
    <p:sldId id="2007577129" r:id="rId22"/>
    <p:sldId id="289" r:id="rId23"/>
    <p:sldId id="29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617" autoAdjust="0"/>
    <p:restoredTop sz="94660"/>
  </p:normalViewPr>
  <p:slideViewPr>
    <p:cSldViewPr snapToGrid="0">
      <p:cViewPr varScale="1">
        <p:scale>
          <a:sx n="63" d="100"/>
          <a:sy n="63" d="100"/>
        </p:scale>
        <p:origin x="81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32752-8E42-4221-A246-A7002E894990}" type="datetimeFigureOut">
              <a:rPr lang="en-US" smtClean="0"/>
              <a:t>10/6/2024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5B9811-9642-44C8-BC50-8BEF0CD30B1F}" type="slidenum">
              <a:rPr lang="en-US" smtClean="0"/>
              <a:t>‹#›</a:t>
            </a:fld>
            <a:endParaRPr lang="en-US"/>
          </a:p>
        </p:txBody>
      </p:sp>
    </p:spTree>
    <p:extLst>
      <p:ext uri="{BB962C8B-B14F-4D97-AF65-F5344CB8AC3E}">
        <p14:creationId xmlns:p14="http://schemas.microsoft.com/office/powerpoint/2010/main" val="34623993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063596971"/>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127172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44608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2616370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9162270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65794-CADB-98B7-F280-E61605A28C6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D6D698C-A1B9-74A5-F351-A5D6A856CE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C31C5E25-DDEC-51E0-6F75-1CD76D1F5C76}"/>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5" name="Footer Placeholder 4">
            <a:extLst>
              <a:ext uri="{FF2B5EF4-FFF2-40B4-BE49-F238E27FC236}">
                <a16:creationId xmlns:a16="http://schemas.microsoft.com/office/drawing/2014/main" id="{6FFC3CF4-4AA9-607C-79B9-E315F67CEF2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B027FAC1-BC86-D0F8-E06C-7BF272CF40E2}"/>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781787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3A4B-4F1B-4846-A022-587DE8B7083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947B27AA-A490-F918-243F-A3B4044BD2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FFD180-2426-7C83-CFDC-4606B86C9B38}"/>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5" name="Footer Placeholder 4">
            <a:extLst>
              <a:ext uri="{FF2B5EF4-FFF2-40B4-BE49-F238E27FC236}">
                <a16:creationId xmlns:a16="http://schemas.microsoft.com/office/drawing/2014/main" id="{F96A864F-8A1C-955E-512B-61EE8A8D5BE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DF9C72B-CD95-7237-07DE-E3DB03266116}"/>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4963454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04C3-9BBC-39BF-9991-F68DD4CEE79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E097194-E996-5B10-AFF0-3B50E91085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CDA8D6E-C50E-CD04-754C-3621AB83A213}"/>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5" name="Footer Placeholder 4">
            <a:extLst>
              <a:ext uri="{FF2B5EF4-FFF2-40B4-BE49-F238E27FC236}">
                <a16:creationId xmlns:a16="http://schemas.microsoft.com/office/drawing/2014/main" id="{7E33D297-C29F-2DF4-5C88-5E6B9177A2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DA9A974E-D615-29E9-89C2-FD7055ACD84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2123798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39945-C613-EE74-1E95-A1B8706253D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B284065-8340-E30F-0E56-A8227EA41E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65FEAE9-FEA2-70D0-DCD0-2970F3FE83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F7F132B-48C7-82F9-83DE-81C9181FD6F9}"/>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6" name="Footer Placeholder 5">
            <a:extLst>
              <a:ext uri="{FF2B5EF4-FFF2-40B4-BE49-F238E27FC236}">
                <a16:creationId xmlns:a16="http://schemas.microsoft.com/office/drawing/2014/main" id="{CF227A6E-ACB2-D140-9A71-D8F149523E0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ADAE76C-EEB4-988F-BD1C-10B002CE505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857340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F710C-8755-F4F3-2052-54192751B674}"/>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7CA9BD6F-CC07-D84D-0B2C-1A499DFDD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75DD52-4EF8-CCE7-391E-D5790AC057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A4ABDF55-394E-2C0C-FB56-088060AF6E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06FF8-A2C4-56E9-9621-D3392658A4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884E0528-A1A9-03D9-C137-1F0391A966D3}"/>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8" name="Footer Placeholder 7">
            <a:extLst>
              <a:ext uri="{FF2B5EF4-FFF2-40B4-BE49-F238E27FC236}">
                <a16:creationId xmlns:a16="http://schemas.microsoft.com/office/drawing/2014/main" id="{3CAFC97A-7FA7-126C-7B27-F57AD41A6902}"/>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72E0C615-F6BD-CE7E-F4D5-D11B913B2B70}"/>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8943545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6E523-8DFD-BE73-F576-5345A3F0E1EA}"/>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90F0D37-6BB6-917E-1583-5E2FF800127D}"/>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4" name="Footer Placeholder 3">
            <a:extLst>
              <a:ext uri="{FF2B5EF4-FFF2-40B4-BE49-F238E27FC236}">
                <a16:creationId xmlns:a16="http://schemas.microsoft.com/office/drawing/2014/main" id="{59D17970-94AD-EE99-BEF7-60C8FCE232A2}"/>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AF07B569-FF02-BDAB-F4F1-1C96E819B433}"/>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705973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t>‹#›</a:t>
            </a:fld>
            <a:endParaRPr lang="zh-CN" altLang="en-US"/>
          </a:p>
        </p:txBody>
      </p:sp>
    </p:spTree>
    <p:extLst>
      <p:ext uri="{BB962C8B-B14F-4D97-AF65-F5344CB8AC3E}">
        <p14:creationId xmlns:p14="http://schemas.microsoft.com/office/powerpoint/2010/main" val="2756140708"/>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375DF74-C4DD-0AAE-85A9-A994A23D7636}"/>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3" name="Footer Placeholder 2">
            <a:extLst>
              <a:ext uri="{FF2B5EF4-FFF2-40B4-BE49-F238E27FC236}">
                <a16:creationId xmlns:a16="http://schemas.microsoft.com/office/drawing/2014/main" id="{997CCDAB-34DB-B2F0-6C62-C864EC40C05D}"/>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D7F97093-6487-D630-9347-7BA2EDDBCA9D}"/>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3525658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9DFF8-6530-268B-4714-6CA98FD00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FE06FCA-56AB-954A-73CA-DEC104FDF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AE00F039-4573-9391-CCD1-DE28E54DA1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BB6BF8-B190-4FF1-5C36-9C5D91785D07}"/>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6" name="Footer Placeholder 5">
            <a:extLst>
              <a:ext uri="{FF2B5EF4-FFF2-40B4-BE49-F238E27FC236}">
                <a16:creationId xmlns:a16="http://schemas.microsoft.com/office/drawing/2014/main" id="{22F2EEA0-533F-D41C-6928-F8E78474CC65}"/>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92A9D519-DD58-DD82-10A5-9BCA1C9E3E39}"/>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0356109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6A992B-E24A-0164-7B62-43DA94D911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CA833C6-9F63-4EED-2CDC-FD23C0431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F057EB9-D872-15DC-2E54-31CA838D0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FC5E4-C932-14F7-1AF9-0DF2F6BD1515}"/>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6" name="Footer Placeholder 5">
            <a:extLst>
              <a:ext uri="{FF2B5EF4-FFF2-40B4-BE49-F238E27FC236}">
                <a16:creationId xmlns:a16="http://schemas.microsoft.com/office/drawing/2014/main" id="{407EB223-0F3D-3F55-7019-36A4874D519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3D0EFAB-D0A7-48FB-204C-234CD1025CD5}"/>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1282584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24D28-6BB3-3249-1902-419E52C6E6F7}"/>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50C0EB6-1C6E-E4D6-1E97-36088CE847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E5420E3-4AC4-E175-1BA3-89B08FAF1C94}"/>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5" name="Footer Placeholder 4">
            <a:extLst>
              <a:ext uri="{FF2B5EF4-FFF2-40B4-BE49-F238E27FC236}">
                <a16:creationId xmlns:a16="http://schemas.microsoft.com/office/drawing/2014/main" id="{99B5DC6A-B52E-FFF7-2097-E881B12F16E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4087DD12-6FB1-8FCD-D986-90B722482B1F}"/>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4513501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132C12-7CF6-86FB-AFB7-5EBEF00A299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FF650C85-EEAB-C858-CE7F-C1DF8A8E067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35F409B-37E1-42DC-06E4-770F42375E7E}"/>
              </a:ext>
            </a:extLst>
          </p:cNvPr>
          <p:cNvSpPr>
            <a:spLocks noGrp="1"/>
          </p:cNvSpPr>
          <p:nvPr>
            <p:ph type="dt" sz="half" idx="10"/>
          </p:nvPr>
        </p:nvSpPr>
        <p:spPr/>
        <p:txBody>
          <a:bodyPr/>
          <a:lstStyle/>
          <a:p>
            <a:fld id="{9355574B-E672-4B85-A1A9-30185C7149FA}" type="datetimeFigureOut">
              <a:rPr lang="vi-VN" smtClean="0"/>
              <a:t>06/10/2024</a:t>
            </a:fld>
            <a:endParaRPr lang="vi-VN"/>
          </a:p>
        </p:txBody>
      </p:sp>
      <p:sp>
        <p:nvSpPr>
          <p:cNvPr id="5" name="Footer Placeholder 4">
            <a:extLst>
              <a:ext uri="{FF2B5EF4-FFF2-40B4-BE49-F238E27FC236}">
                <a16:creationId xmlns:a16="http://schemas.microsoft.com/office/drawing/2014/main" id="{604C64CC-C45B-9E92-4F09-03F992A105DA}"/>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E193A75D-2877-E4B2-B652-F4276CA31A1A}"/>
              </a:ext>
            </a:extLst>
          </p:cNvPr>
          <p:cNvSpPr>
            <a:spLocks noGrp="1"/>
          </p:cNvSpPr>
          <p:nvPr>
            <p:ph type="sldNum" sz="quarter" idx="12"/>
          </p:nvPr>
        </p:nvSpPr>
        <p:spPr/>
        <p:txBody>
          <a:bodyPr/>
          <a:lstStyle/>
          <a:p>
            <a:fld id="{770F39E2-0F44-440B-B3DF-398E9F65A1DD}" type="slidenum">
              <a:rPr lang="vi-VN" smtClean="0"/>
              <a:t>‹#›</a:t>
            </a:fld>
            <a:endParaRPr lang="vi-VN"/>
          </a:p>
        </p:txBody>
      </p:sp>
    </p:spTree>
    <p:extLst>
      <p:ext uri="{BB962C8B-B14F-4D97-AF65-F5344CB8AC3E}">
        <p14:creationId xmlns:p14="http://schemas.microsoft.com/office/powerpoint/2010/main" val="351316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93507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3008186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0293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717875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777508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820068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t>2024/10/6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39631683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2.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t>2024/10/6</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1D0A907D-C2B3-7F15-A430-BC1749BFB9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92898" y="142777"/>
            <a:ext cx="1478633" cy="1478633"/>
          </a:xfrm>
          <a:prstGeom prst="rect">
            <a:avLst/>
          </a:prstGeom>
        </p:spPr>
      </p:pic>
    </p:spTree>
    <p:extLst>
      <p:ext uri="{BB962C8B-B14F-4D97-AF65-F5344CB8AC3E}">
        <p14:creationId xmlns:p14="http://schemas.microsoft.com/office/powerpoint/2010/main" val="1555920513"/>
      </p:ext>
    </p:extLst>
  </p:cSld>
  <p:clrMap bg1="lt1" tx1="dk1" bg2="lt2" tx2="dk2" accent1="accent1" accent2="accent2" accent3="accent3" accent4="accent4" accent5="accent5" accent6="accent6" hlink="hlink" folHlink="folHlink"/>
  <p:sldLayoutIdLst>
    <p:sldLayoutId id="2147483673" r:id="rId1"/>
    <p:sldLayoutId id="2147483674" r:id="rId2"/>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DED92B-7180-4E8E-9FA1-47FFA8006457}" type="datetimeFigureOut">
              <a:rPr lang="zh-CN" altLang="en-US" smtClean="0"/>
              <a:t>2024/10/6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11227F-0E14-47DF-A00B-C9B5FCB87C35}" type="slidenum">
              <a:rPr lang="zh-CN" altLang="en-US" smtClean="0"/>
              <a:t>‹#›</a:t>
            </a:fld>
            <a:endParaRPr lang="zh-CN" altLang="en-US"/>
          </a:p>
        </p:txBody>
      </p:sp>
    </p:spTree>
    <p:extLst>
      <p:ext uri="{BB962C8B-B14F-4D97-AF65-F5344CB8AC3E}">
        <p14:creationId xmlns:p14="http://schemas.microsoft.com/office/powerpoint/2010/main" val="296354205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F00631-D5F8-CE2D-F634-167FD1C2A7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217B04D7-2866-30D3-9392-3F34680289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id="{C3F6CCBE-A667-110B-10E1-6EB473B082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55574B-E672-4B85-A1A9-30185C7149FA}" type="datetimeFigureOut">
              <a:rPr lang="vi-VN" smtClean="0"/>
              <a:t>06/10/2024</a:t>
            </a:fld>
            <a:endParaRPr lang="vi-VN"/>
          </a:p>
        </p:txBody>
      </p:sp>
      <p:sp>
        <p:nvSpPr>
          <p:cNvPr id="5" name="Footer Placeholder 4">
            <a:extLst>
              <a:ext uri="{FF2B5EF4-FFF2-40B4-BE49-F238E27FC236}">
                <a16:creationId xmlns:a16="http://schemas.microsoft.com/office/drawing/2014/main" id="{0C22CBC5-E949-AC52-AFF2-8691E8BF98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36B568A2-F651-3C48-D438-DD04AB2093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0F39E2-0F44-440B-B3DF-398E9F65A1DD}" type="slidenum">
              <a:rPr lang="vi-VN" smtClean="0"/>
              <a:t>‹#›</a:t>
            </a:fld>
            <a:endParaRPr lang="vi-VN"/>
          </a:p>
        </p:txBody>
      </p:sp>
      <p:pic>
        <p:nvPicPr>
          <p:cNvPr id="9" name="Picture 8" descr="A round pink label with white text and a black background&#10;&#10;Description automatically generated">
            <a:extLst>
              <a:ext uri="{FF2B5EF4-FFF2-40B4-BE49-F238E27FC236}">
                <a16:creationId xmlns:a16="http://schemas.microsoft.com/office/drawing/2014/main" id="{6A7CFAF1-F942-A095-FE86-BBBC38E2D4C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98373" y="0"/>
            <a:ext cx="1728282" cy="1728282"/>
          </a:xfrm>
          <a:prstGeom prst="rect">
            <a:avLst/>
          </a:prstGeom>
        </p:spPr>
      </p:pic>
    </p:spTree>
    <p:extLst>
      <p:ext uri="{BB962C8B-B14F-4D97-AF65-F5344CB8AC3E}">
        <p14:creationId xmlns:p14="http://schemas.microsoft.com/office/powerpoint/2010/main" val="2272005852"/>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audio" Target="../media/audio1.wav"/><Relationship Id="rId5" Type="http://schemas.microsoft.com/office/2007/relationships/hdphoto" Target="../media/hdphoto2.wdp"/><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6.png"/><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2.emf"/><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5.wdp"/><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 Id="rId5" Type="http://schemas.microsoft.com/office/2007/relationships/hdphoto" Target="../media/hdphoto6.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7" Type="http://schemas.microsoft.com/office/2007/relationships/hdphoto" Target="../media/hdphoto4.wdp"/><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6.png"/><Relationship Id="rId1" Type="http://schemas.openxmlformats.org/officeDocument/2006/relationships/slideLayout" Target="../slideLayouts/slideLayout15.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15.xml"/><Relationship Id="rId6" Type="http://schemas.microsoft.com/office/2007/relationships/hdphoto" Target="../media/hdphoto9.wdp"/><Relationship Id="rId5" Type="http://schemas.openxmlformats.org/officeDocument/2006/relationships/image" Target="../media/image37.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39.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4.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slideLayout" Target="../slideLayouts/slideLayout15.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15.xml"/><Relationship Id="rId5" Type="http://schemas.openxmlformats.org/officeDocument/2006/relationships/audio" Target="../media/audio1.wav"/><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5.xml"/><Relationship Id="rId6" Type="http://schemas.openxmlformats.org/officeDocument/2006/relationships/image" Target="../media/image22.png"/><Relationship Id="rId5" Type="http://schemas.openxmlformats.org/officeDocument/2006/relationships/image" Target="../media/image21.emf"/><Relationship Id="rId10" Type="http://schemas.openxmlformats.org/officeDocument/2006/relationships/audio" Target="../media/audio1.wav"/><Relationship Id="rId4" Type="http://schemas.openxmlformats.org/officeDocument/2006/relationships/image" Target="../media/image16.png"/><Relationship Id="rId9" Type="http://schemas.openxmlformats.org/officeDocument/2006/relationships/image" Target="../media/image2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2" name="Picture 1">
            <a:extLst>
              <a:ext uri="{FF2B5EF4-FFF2-40B4-BE49-F238E27FC236}">
                <a16:creationId xmlns:a16="http://schemas.microsoft.com/office/drawing/2014/main" id="{597210B5-59FA-D1E8-77A9-5D51DF4BDDFD}"/>
              </a:ext>
            </a:extLst>
          </p:cNvPr>
          <p:cNvPicPr>
            <a:picLocks noChangeAspect="1"/>
          </p:cNvPicPr>
          <p:nvPr/>
        </p:nvPicPr>
        <p:blipFill>
          <a:blip r:embed="rId3"/>
          <a:stretch>
            <a:fillRect/>
          </a:stretch>
        </p:blipFill>
        <p:spPr>
          <a:xfrm>
            <a:off x="4038435" y="1050666"/>
            <a:ext cx="3810330" cy="3042168"/>
          </a:xfrm>
          <a:prstGeom prst="rect">
            <a:avLst/>
          </a:prstGeom>
        </p:spPr>
      </p:pic>
    </p:spTree>
    <p:extLst>
      <p:ext uri="{BB962C8B-B14F-4D97-AF65-F5344CB8AC3E}">
        <p14:creationId xmlns:p14="http://schemas.microsoft.com/office/powerpoint/2010/main" val="133917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ea typeface="+mn-ea"/>
                <a:cs typeface="+mn-cs"/>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ea typeface="+mn-ea"/>
                <a:cs typeface="+mn-cs"/>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ea typeface="+mn-ea"/>
                <a:cs typeface="+mn-cs"/>
              </a:rPr>
              <a:t>đáng</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ea typeface="+mn-ea"/>
                <a:cs typeface="+mn-cs"/>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ea typeface="+mn-ea"/>
                <a:cs typeface="+mn-cs"/>
              </a:rPr>
              <a:t>gờm</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a typeface="+mn-ea"/>
              <a:cs typeface="+mn-cs"/>
            </a:endParaRPr>
          </a:p>
        </p:txBody>
      </p:sp>
      <p:pic>
        <p:nvPicPr>
          <p:cNvPr id="13314" name="Picture 2">
            <a:extLst>
              <a:ext uri="{FF2B5EF4-FFF2-40B4-BE49-F238E27FC236}">
                <a16:creationId xmlns:a16="http://schemas.microsoft.com/office/drawing/2014/main" id="{104B340A-3D3B-6077-D7F4-3C290C67FF60}"/>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7470106" y="2153265"/>
            <a:ext cx="3585797" cy="358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172438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whoosh.wav"/>
                                            </p:tgtEl>
                                          </p:cMediaNode>
                                        </p:audio>
                                      </p:subTnLst>
                                    </p:cTn>
                                  </p:par>
                                </p:childTnLst>
                              </p:cTn>
                            </p:par>
                            <p:par>
                              <p:cTn id="9" fill="hold">
                                <p:stCondLst>
                                  <p:cond delay="1000"/>
                                </p:stCondLst>
                                <p:childTnLst>
                                  <p:par>
                                    <p:cTn id="10" presetID="2" presetClass="exit" presetSubtype="2" fill="hold" nodeType="afterEffect">
                                      <p:stCondLst>
                                        <p:cond delay="250"/>
                                      </p:stCondLst>
                                      <p:childTnLst>
                                        <p:anim calcmode="lin" valueType="num">
                                          <p:cBhvr additive="base">
                                            <p:cTn id="11" dur="1000"/>
                                            <p:tgtEl>
                                              <p:spTgt spid="13314"/>
                                            </p:tgtEl>
                                            <p:attrNameLst>
                                              <p:attrName>ppt_x</p:attrName>
                                            </p:attrNameLst>
                                          </p:cBhvr>
                                          <p:tavLst>
                                            <p:tav tm="0">
                                              <p:val>
                                                <p:strVal val="ppt_x"/>
                                              </p:val>
                                            </p:tav>
                                            <p:tav tm="100000">
                                              <p:val>
                                                <p:strVal val="1+ppt_w/2"/>
                                              </p:val>
                                            </p:tav>
                                          </p:tavLst>
                                        </p:anim>
                                        <p:anim calcmode="lin" valueType="num">
                                          <p:cBhvr additive="base">
                                            <p:cTn id="12" dur="1000"/>
                                            <p:tgtEl>
                                              <p:spTgt spid="13314"/>
                                            </p:tgtEl>
                                            <p:attrNameLst>
                                              <p:attrName>ppt_y</p:attrName>
                                            </p:attrNameLst>
                                          </p:cBhvr>
                                          <p:tavLst>
                                            <p:tav tm="0">
                                              <p:val>
                                                <p:strVal val="ppt_y"/>
                                              </p:val>
                                            </p:tav>
                                            <p:tav tm="100000">
                                              <p:val>
                                                <p:strVal val="ppt_y"/>
                                              </p:val>
                                            </p:tav>
                                          </p:tavLst>
                                        </p:anim>
                                        <p:set>
                                          <p:cBhvr>
                                            <p:cTn id="13" dur="1" fill="hold">
                                              <p:stCondLst>
                                                <p:cond delay="999"/>
                                              </p:stCondLst>
                                            </p:cTn>
                                            <p:tgtEl>
                                              <p:spTgt spid="133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Oval 1">
            <a:extLst>
              <a:ext uri="{FF2B5EF4-FFF2-40B4-BE49-F238E27FC236}">
                <a16:creationId xmlns:a16="http://schemas.microsoft.com/office/drawing/2014/main" id="{FE9C1903-2AC6-D1E8-58F7-8418302378F6}"/>
              </a:ext>
            </a:extLst>
          </p:cNvPr>
          <p:cNvSpPr/>
          <p:nvPr/>
        </p:nvSpPr>
        <p:spPr>
          <a:xfrm>
            <a:off x="799591" y="552383"/>
            <a:ext cx="593956"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2</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7F9FE720-0080-11A2-EC43-3E0D2ABD00B7}"/>
              </a:ext>
            </a:extLst>
          </p:cNvPr>
          <p:cNvSpPr txBox="1"/>
          <p:nvPr/>
        </p:nvSpPr>
        <p:spPr>
          <a:xfrm>
            <a:off x="1393547" y="545689"/>
            <a:ext cx="618951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Arial"/>
                <a:cs typeface="+mn-cs"/>
              </a:rPr>
              <a:t>Con tàu nào ghi kết quả đúng?</a:t>
            </a:r>
          </a:p>
        </p:txBody>
      </p:sp>
      <p:pic>
        <p:nvPicPr>
          <p:cNvPr id="6" name="Picture 5">
            <a:extLst>
              <a:ext uri="{FF2B5EF4-FFF2-40B4-BE49-F238E27FC236}">
                <a16:creationId xmlns:a16="http://schemas.microsoft.com/office/drawing/2014/main" id="{985B3E47-A73F-EAC3-43EA-2D1E35ADB5EF}"/>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197812" y="2851908"/>
            <a:ext cx="6460725" cy="2326928"/>
          </a:xfrm>
          <a:prstGeom prst="rect">
            <a:avLst/>
          </a:prstGeom>
        </p:spPr>
      </p:pic>
      <p:sp>
        <p:nvSpPr>
          <p:cNvPr id="7" name="Rectangle 6">
            <a:extLst>
              <a:ext uri="{FF2B5EF4-FFF2-40B4-BE49-F238E27FC236}">
                <a16:creationId xmlns:a16="http://schemas.microsoft.com/office/drawing/2014/main" id="{72A5B4FC-7F3E-C366-4F33-8177AC3A8489}"/>
              </a:ext>
            </a:extLst>
          </p:cNvPr>
          <p:cNvSpPr/>
          <p:nvPr/>
        </p:nvSpPr>
        <p:spPr>
          <a:xfrm>
            <a:off x="8141015" y="2239441"/>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65 + 5 =         </a:t>
            </a:r>
          </a:p>
        </p:txBody>
      </p:sp>
      <p:sp>
        <p:nvSpPr>
          <p:cNvPr id="8" name="Rectangle 7">
            <a:extLst>
              <a:ext uri="{FF2B5EF4-FFF2-40B4-BE49-F238E27FC236}">
                <a16:creationId xmlns:a16="http://schemas.microsoft.com/office/drawing/2014/main" id="{1ACD811D-EB17-CE45-4352-38A5004E2FD8}"/>
              </a:ext>
            </a:extLst>
          </p:cNvPr>
          <p:cNvSpPr/>
          <p:nvPr/>
        </p:nvSpPr>
        <p:spPr>
          <a:xfrm>
            <a:off x="8141015" y="3237053"/>
            <a:ext cx="2400016"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23 + 18 =       </a:t>
            </a:r>
          </a:p>
        </p:txBody>
      </p:sp>
      <p:sp>
        <p:nvSpPr>
          <p:cNvPr id="9" name="Rectangle 8">
            <a:extLst>
              <a:ext uri="{FF2B5EF4-FFF2-40B4-BE49-F238E27FC236}">
                <a16:creationId xmlns:a16="http://schemas.microsoft.com/office/drawing/2014/main" id="{73C7CB8F-414D-584D-CE6C-A31A638949A3}"/>
              </a:ext>
            </a:extLst>
          </p:cNvPr>
          <p:cNvSpPr/>
          <p:nvPr/>
        </p:nvSpPr>
        <p:spPr>
          <a:xfrm>
            <a:off x="8141015" y="4234654"/>
            <a:ext cx="2398413"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5 + 41 =         </a:t>
            </a:r>
          </a:p>
        </p:txBody>
      </p:sp>
      <p:sp>
        <p:nvSpPr>
          <p:cNvPr id="10" name="TextBox 9">
            <a:extLst>
              <a:ext uri="{FF2B5EF4-FFF2-40B4-BE49-F238E27FC236}">
                <a16:creationId xmlns:a16="http://schemas.microsoft.com/office/drawing/2014/main" id="{8E097E3E-EB17-B7AE-59AE-2DD9B1A7D593}"/>
              </a:ext>
            </a:extLst>
          </p:cNvPr>
          <p:cNvSpPr txBox="1"/>
          <p:nvPr/>
        </p:nvSpPr>
        <p:spPr>
          <a:xfrm>
            <a:off x="9700737" y="231350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70</a:t>
            </a:r>
          </a:p>
        </p:txBody>
      </p:sp>
      <p:sp>
        <p:nvSpPr>
          <p:cNvPr id="11" name="TextBox 10">
            <a:extLst>
              <a:ext uri="{FF2B5EF4-FFF2-40B4-BE49-F238E27FC236}">
                <a16:creationId xmlns:a16="http://schemas.microsoft.com/office/drawing/2014/main" id="{3B8D504F-4633-3B91-2514-18215785BA90}"/>
              </a:ext>
            </a:extLst>
          </p:cNvPr>
          <p:cNvSpPr txBox="1"/>
          <p:nvPr/>
        </p:nvSpPr>
        <p:spPr>
          <a:xfrm>
            <a:off x="9717255" y="3307581"/>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41</a:t>
            </a:r>
          </a:p>
        </p:txBody>
      </p:sp>
      <p:sp>
        <p:nvSpPr>
          <p:cNvPr id="12" name="TextBox 11">
            <a:extLst>
              <a:ext uri="{FF2B5EF4-FFF2-40B4-BE49-F238E27FC236}">
                <a16:creationId xmlns:a16="http://schemas.microsoft.com/office/drawing/2014/main" id="{B0D9FCC8-8D1F-5A0C-AE27-3790E06E8B18}"/>
              </a:ext>
            </a:extLst>
          </p:cNvPr>
          <p:cNvSpPr txBox="1"/>
          <p:nvPr/>
        </p:nvSpPr>
        <p:spPr>
          <a:xfrm>
            <a:off x="9700737" y="430871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46</a:t>
            </a:r>
          </a:p>
        </p:txBody>
      </p:sp>
      <p:pic>
        <p:nvPicPr>
          <p:cNvPr id="13" name="Picture 2" descr="Free no sign cross 1194357 PNG with Transparent Background">
            <a:extLst>
              <a:ext uri="{FF2B5EF4-FFF2-40B4-BE49-F238E27FC236}">
                <a16:creationId xmlns:a16="http://schemas.microsoft.com/office/drawing/2014/main" id="{A0617005-A8B4-ECE7-9A35-F62584A1D2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8267" y="2789965"/>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no sign cross 1194357 PNG with Transparent Background">
            <a:extLst>
              <a:ext uri="{FF2B5EF4-FFF2-40B4-BE49-F238E27FC236}">
                <a16:creationId xmlns:a16="http://schemas.microsoft.com/office/drawing/2014/main" id="{42D39BA0-CD5B-1E6A-AA6D-43E1518C3A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1125" y="4301618"/>
            <a:ext cx="554743" cy="55992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C9ADA0C4-3122-055D-370E-D56EAC8741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0578" y="2686284"/>
            <a:ext cx="878230" cy="762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96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500" fill="hold"/>
                                        <p:tgtEl>
                                          <p:spTgt spid="13"/>
                                        </p:tgtEl>
                                        <p:attrNameLst>
                                          <p:attrName>ppt_w</p:attrName>
                                        </p:attrNameLst>
                                      </p:cBhvr>
                                      <p:tavLst>
                                        <p:tav tm="0">
                                          <p:val>
                                            <p:fltVal val="0"/>
                                          </p:val>
                                        </p:tav>
                                        <p:tav tm="100000">
                                          <p:val>
                                            <p:strVal val="#ppt_w"/>
                                          </p:val>
                                        </p:tav>
                                      </p:tavLst>
                                    </p:anim>
                                    <p:anim calcmode="lin" valueType="num">
                                      <p:cBhvr>
                                        <p:cTn id="40" dur="500" fill="hold"/>
                                        <p:tgtEl>
                                          <p:spTgt spid="13"/>
                                        </p:tgtEl>
                                        <p:attrNameLst>
                                          <p:attrName>ppt_h</p:attrName>
                                        </p:attrNameLst>
                                      </p:cBhvr>
                                      <p:tavLst>
                                        <p:tav tm="0">
                                          <p:val>
                                            <p:fltVal val="0"/>
                                          </p:val>
                                        </p:tav>
                                        <p:tav tm="100000">
                                          <p:val>
                                            <p:strVal val="#ppt_h"/>
                                          </p:val>
                                        </p:tav>
                                      </p:tavLst>
                                    </p:anim>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animBg="1"/>
      <p:bldP spid="8" grpId="0" animBg="1"/>
      <p:bldP spid="9" grpId="0" animBg="1"/>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4098" name="Picture 2">
            <a:extLst>
              <a:ext uri="{FF2B5EF4-FFF2-40B4-BE49-F238E27FC236}">
                <a16:creationId xmlns:a16="http://schemas.microsoft.com/office/drawing/2014/main" id="{180F632B-BD9F-1A69-0D5B-4196244837EF}"/>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324989" y="109426"/>
            <a:ext cx="1608335" cy="20703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E5DF7A8-3FDC-0F25-D0F7-C153685D7BE5}"/>
              </a:ext>
            </a:extLst>
          </p:cNvPr>
          <p:cNvPicPr>
            <a:picLocks noChangeAspect="1"/>
          </p:cNvPicPr>
          <p:nvPr/>
        </p:nvPicPr>
        <p:blipFill>
          <a:blip r:embed="rId6"/>
          <a:stretch>
            <a:fillRect/>
          </a:stretch>
        </p:blipFill>
        <p:spPr>
          <a:xfrm>
            <a:off x="5385422" y="1920875"/>
            <a:ext cx="4709207" cy="4772845"/>
          </a:xfrm>
          <a:prstGeom prst="rect">
            <a:avLst/>
          </a:prstGeom>
        </p:spPr>
      </p:pic>
      <p:pic>
        <p:nvPicPr>
          <p:cNvPr id="8" name="Picture 7">
            <a:extLst>
              <a:ext uri="{FF2B5EF4-FFF2-40B4-BE49-F238E27FC236}">
                <a16:creationId xmlns:a16="http://schemas.microsoft.com/office/drawing/2014/main" id="{5D377EE8-0052-CDC8-1EFC-DEFE75D96575}"/>
              </a:ext>
            </a:extLst>
          </p:cNvPr>
          <p:cNvPicPr>
            <a:picLocks noChangeAspect="1"/>
          </p:cNvPicPr>
          <p:nvPr/>
        </p:nvPicPr>
        <p:blipFill>
          <a:blip r:embed="rId7"/>
          <a:stretch>
            <a:fillRect/>
          </a:stretch>
        </p:blipFill>
        <p:spPr>
          <a:xfrm>
            <a:off x="250276" y="2193843"/>
            <a:ext cx="5057830" cy="3963880"/>
          </a:xfrm>
          <a:prstGeom prst="rect">
            <a:avLst/>
          </a:prstGeom>
        </p:spPr>
      </p:pic>
      <p:sp>
        <p:nvSpPr>
          <p:cNvPr id="9" name="Speech Bubble: Rectangle with Corners Rounded 8">
            <a:extLst>
              <a:ext uri="{FF2B5EF4-FFF2-40B4-BE49-F238E27FC236}">
                <a16:creationId xmlns:a16="http://schemas.microsoft.com/office/drawing/2014/main" id="{8CBF4228-BDD5-D364-1578-E5EB5207A9D8}"/>
              </a:ext>
            </a:extLst>
          </p:cNvPr>
          <p:cNvSpPr/>
          <p:nvPr/>
        </p:nvSpPr>
        <p:spPr>
          <a:xfrm>
            <a:off x="4535185" y="297656"/>
            <a:ext cx="5531128" cy="1325563"/>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Đây là khủng long ăn thịt. Hàm răng và móng vuốt sắc nhọn của các bạn ấy thật đáng sợ quá đi thôi.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63171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1+#ppt_w/2"/>
                                          </p:val>
                                        </p:tav>
                                        <p:tav tm="100000">
                                          <p:val>
                                            <p:strVal val="#ppt_x"/>
                                          </p:val>
                                        </p:tav>
                                      </p:tavLst>
                                    </p:anim>
                                    <p:anim calcmode="lin" valueType="num">
                                      <p:cBhvr additive="base">
                                        <p:cTn id="8" dur="500" fill="hold"/>
                                        <p:tgtEl>
                                          <p:spTgt spid="4098"/>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00" fill="hold">
                                          <p:stCondLst>
                                            <p:cond delay="0"/>
                                          </p:stCondLst>
                                        </p:cTn>
                                        <p:tgtEl>
                                          <p:spTgt spid="8"/>
                                        </p:tgtEl>
                                        <p:attrNameLst>
                                          <p:attrName>r</p:attrName>
                                        </p:attrNameLst>
                                      </p:cBhvr>
                                    </p:animRot>
                                    <p:animRot by="-240000">
                                      <p:cBhvr>
                                        <p:cTn id="14" dur="400" fill="hold">
                                          <p:stCondLst>
                                            <p:cond delay="400"/>
                                          </p:stCondLst>
                                        </p:cTn>
                                        <p:tgtEl>
                                          <p:spTgt spid="8"/>
                                        </p:tgtEl>
                                        <p:attrNameLst>
                                          <p:attrName>r</p:attrName>
                                        </p:attrNameLst>
                                      </p:cBhvr>
                                    </p:animRot>
                                    <p:animRot by="240000">
                                      <p:cBhvr>
                                        <p:cTn id="15" dur="400" fill="hold">
                                          <p:stCondLst>
                                            <p:cond delay="800"/>
                                          </p:stCondLst>
                                        </p:cTn>
                                        <p:tgtEl>
                                          <p:spTgt spid="8"/>
                                        </p:tgtEl>
                                        <p:attrNameLst>
                                          <p:attrName>r</p:attrName>
                                        </p:attrNameLst>
                                      </p:cBhvr>
                                    </p:animRot>
                                    <p:animRot by="-240000">
                                      <p:cBhvr>
                                        <p:cTn id="16" dur="400" fill="hold">
                                          <p:stCondLst>
                                            <p:cond delay="1200"/>
                                          </p:stCondLst>
                                        </p:cTn>
                                        <p:tgtEl>
                                          <p:spTgt spid="8"/>
                                        </p:tgtEl>
                                        <p:attrNameLst>
                                          <p:attrName>r</p:attrName>
                                        </p:attrNameLst>
                                      </p:cBhvr>
                                    </p:animRot>
                                    <p:animRot by="120000">
                                      <p:cBhvr>
                                        <p:cTn id="17" dur="400" fill="hold">
                                          <p:stCondLst>
                                            <p:cond delay="1600"/>
                                          </p:stCondLst>
                                        </p:cTn>
                                        <p:tgtEl>
                                          <p:spTgt spid="8"/>
                                        </p:tgtEl>
                                        <p:attrNameLst>
                                          <p:attrName>r</p:attrName>
                                        </p:attrNameLst>
                                      </p:cBhvr>
                                    </p:animRot>
                                  </p:childTnLst>
                                </p:cTn>
                              </p:par>
                              <p:par>
                                <p:cTn id="18" presetID="32" presetClass="emph" presetSubtype="0" fill="hold" nodeType="withEffect">
                                  <p:stCondLst>
                                    <p:cond delay="750"/>
                                  </p:stCondLst>
                                  <p:childTnLst>
                                    <p:animRot by="120000">
                                      <p:cBhvr>
                                        <p:cTn id="19" dur="200" fill="hold">
                                          <p:stCondLst>
                                            <p:cond delay="0"/>
                                          </p:stCondLst>
                                        </p:cTn>
                                        <p:tgtEl>
                                          <p:spTgt spid="6"/>
                                        </p:tgtEl>
                                        <p:attrNameLst>
                                          <p:attrName>r</p:attrName>
                                        </p:attrNameLst>
                                      </p:cBhvr>
                                    </p:animRot>
                                    <p:animRot by="-240000">
                                      <p:cBhvr>
                                        <p:cTn id="20" dur="400" fill="hold">
                                          <p:stCondLst>
                                            <p:cond delay="400"/>
                                          </p:stCondLst>
                                        </p:cTn>
                                        <p:tgtEl>
                                          <p:spTgt spid="6"/>
                                        </p:tgtEl>
                                        <p:attrNameLst>
                                          <p:attrName>r</p:attrName>
                                        </p:attrNameLst>
                                      </p:cBhvr>
                                    </p:animRot>
                                    <p:animRot by="240000">
                                      <p:cBhvr>
                                        <p:cTn id="21" dur="400" fill="hold">
                                          <p:stCondLst>
                                            <p:cond delay="800"/>
                                          </p:stCondLst>
                                        </p:cTn>
                                        <p:tgtEl>
                                          <p:spTgt spid="6"/>
                                        </p:tgtEl>
                                        <p:attrNameLst>
                                          <p:attrName>r</p:attrName>
                                        </p:attrNameLst>
                                      </p:cBhvr>
                                    </p:animRot>
                                    <p:animRot by="-240000">
                                      <p:cBhvr>
                                        <p:cTn id="22" dur="400" fill="hold">
                                          <p:stCondLst>
                                            <p:cond delay="1200"/>
                                          </p:stCondLst>
                                        </p:cTn>
                                        <p:tgtEl>
                                          <p:spTgt spid="6"/>
                                        </p:tgtEl>
                                        <p:attrNameLst>
                                          <p:attrName>r</p:attrName>
                                        </p:attrNameLst>
                                      </p:cBhvr>
                                    </p:animRot>
                                    <p:animRot by="120000">
                                      <p:cBhvr>
                                        <p:cTn id="23" dur="400" fill="hold">
                                          <p:stCondLst>
                                            <p:cond delay="16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115CB935-5AB5-0736-F3F8-019F34CEDDEF}"/>
              </a:ext>
            </a:extLst>
          </p:cNvPr>
          <p:cNvSpPr/>
          <p:nvPr/>
        </p:nvSpPr>
        <p:spPr>
          <a:xfrm>
            <a:off x="2974137" y="4224117"/>
            <a:ext cx="1055766" cy="1055766"/>
          </a:xfrm>
          <a:prstGeom prst="ellipse">
            <a:avLst/>
          </a:prstGeom>
          <a:solidFill>
            <a:srgbClr val="FF0000">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sp>
        <p:nvSpPr>
          <p:cNvPr id="20" name="Oval 19">
            <a:extLst>
              <a:ext uri="{FF2B5EF4-FFF2-40B4-BE49-F238E27FC236}">
                <a16:creationId xmlns:a16="http://schemas.microsoft.com/office/drawing/2014/main" id="{8CCB1ED0-E578-FC02-E136-E7591DD60D48}"/>
              </a:ext>
            </a:extLst>
          </p:cNvPr>
          <p:cNvSpPr/>
          <p:nvPr/>
        </p:nvSpPr>
        <p:spPr>
          <a:xfrm>
            <a:off x="3054164" y="5714319"/>
            <a:ext cx="305818" cy="305818"/>
          </a:xfrm>
          <a:prstGeom prst="ellipse">
            <a:avLst/>
          </a:prstGeom>
          <a:solidFill>
            <a:srgbClr val="7030A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white"/>
              </a:solidFill>
              <a:effectLst/>
              <a:uLnTx/>
              <a:uFillTx/>
              <a:latin typeface="Arial"/>
              <a:cs typeface="+mn-cs"/>
            </a:endParaRPr>
          </a:p>
        </p:txBody>
      </p:sp>
      <p:pic>
        <p:nvPicPr>
          <p:cNvPr id="21" name="Picture 20" descr="C:\Users\TUAN\Downloads\Luyện tập 1.png">
            <a:extLst>
              <a:ext uri="{FF2B5EF4-FFF2-40B4-BE49-F238E27FC236}">
                <a16:creationId xmlns:a16="http://schemas.microsoft.com/office/drawing/2014/main" id="{508F6D84-87B4-F1CD-2DD3-58C8E9A1D6DB}"/>
              </a:ext>
            </a:extLst>
          </p:cNvPr>
          <p:cNvPicPr>
            <a:picLocks noChangeAspect="1" noChangeArrowheads="1"/>
          </p:cNvPicPr>
          <p:nvPr/>
        </p:nvPicPr>
        <p:blipFill>
          <a:blip r:embed="rId3" cstate="print"/>
          <a:srcRect/>
          <a:stretch>
            <a:fillRect/>
          </a:stretch>
        </p:blipFill>
        <p:spPr bwMode="auto">
          <a:xfrm>
            <a:off x="222003" y="228283"/>
            <a:ext cx="2237784" cy="863493"/>
          </a:xfrm>
          <a:prstGeom prst="rect">
            <a:avLst/>
          </a:prstGeom>
          <a:noFill/>
        </p:spPr>
      </p:pic>
      <p:sp>
        <p:nvSpPr>
          <p:cNvPr id="22" name="Oval 21">
            <a:extLst>
              <a:ext uri="{FF2B5EF4-FFF2-40B4-BE49-F238E27FC236}">
                <a16:creationId xmlns:a16="http://schemas.microsoft.com/office/drawing/2014/main" id="{F02C066C-E9AA-ABF0-8E1A-C3E46F2D2A26}"/>
              </a:ext>
            </a:extLst>
          </p:cNvPr>
          <p:cNvSpPr/>
          <p:nvPr/>
        </p:nvSpPr>
        <p:spPr>
          <a:xfrm>
            <a:off x="3056271" y="506476"/>
            <a:ext cx="437322" cy="43732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3</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3" name="TextBox 22">
            <a:extLst>
              <a:ext uri="{FF2B5EF4-FFF2-40B4-BE49-F238E27FC236}">
                <a16:creationId xmlns:a16="http://schemas.microsoft.com/office/drawing/2014/main" id="{7E0326B0-1A56-BA42-0A69-DDCD06414A31}"/>
              </a:ext>
            </a:extLst>
          </p:cNvPr>
          <p:cNvSpPr txBox="1"/>
          <p:nvPr/>
        </p:nvSpPr>
        <p:spPr>
          <a:xfrm>
            <a:off x="3493593" y="506476"/>
            <a:ext cx="663194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solidFill>
                <a:effectLst/>
                <a:uLnTx/>
                <a:uFillTx/>
                <a:latin typeface="Arial"/>
                <a:cs typeface="+mn-cs"/>
              </a:rPr>
              <a:t>Tính rồi tìm thùng hoặc bao hàng thích hợp.</a:t>
            </a:r>
          </a:p>
        </p:txBody>
      </p:sp>
      <p:grpSp>
        <p:nvGrpSpPr>
          <p:cNvPr id="24" name="Group 23">
            <a:extLst>
              <a:ext uri="{FF2B5EF4-FFF2-40B4-BE49-F238E27FC236}">
                <a16:creationId xmlns:a16="http://schemas.microsoft.com/office/drawing/2014/main" id="{56DF5ADA-9D27-BFE4-47A1-687BD653FD83}"/>
              </a:ext>
            </a:extLst>
          </p:cNvPr>
          <p:cNvGrpSpPr/>
          <p:nvPr/>
        </p:nvGrpSpPr>
        <p:grpSpPr>
          <a:xfrm>
            <a:off x="1937912" y="1626670"/>
            <a:ext cx="8139389" cy="5012341"/>
            <a:chOff x="1931711" y="1192305"/>
            <a:chExt cx="8328577" cy="5204336"/>
          </a:xfrm>
        </p:grpSpPr>
        <p:pic>
          <p:nvPicPr>
            <p:cNvPr id="25" name="Picture 24">
              <a:extLst>
                <a:ext uri="{FF2B5EF4-FFF2-40B4-BE49-F238E27FC236}">
                  <a16:creationId xmlns:a16="http://schemas.microsoft.com/office/drawing/2014/main" id="{36B274ED-49DF-4289-572B-1A21EB63A11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t="12848" r="1223"/>
            <a:stretch/>
          </p:blipFill>
          <p:spPr>
            <a:xfrm>
              <a:off x="1931711" y="1192305"/>
              <a:ext cx="8328577" cy="5204336"/>
            </a:xfrm>
            <a:prstGeom prst="rect">
              <a:avLst/>
            </a:prstGeom>
          </p:spPr>
        </p:pic>
        <p:sp>
          <p:nvSpPr>
            <p:cNvPr id="26" name="Rectangle 25">
              <a:extLst>
                <a:ext uri="{FF2B5EF4-FFF2-40B4-BE49-F238E27FC236}">
                  <a16:creationId xmlns:a16="http://schemas.microsoft.com/office/drawing/2014/main" id="{A45520B4-FAC8-6D10-9514-A4FE00F7FD04}"/>
                </a:ext>
              </a:extLst>
            </p:cNvPr>
            <p:cNvSpPr/>
            <p:nvPr/>
          </p:nvSpPr>
          <p:spPr>
            <a:xfrm>
              <a:off x="2200645"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15 kg + 35 kg</a:t>
              </a:r>
            </a:p>
          </p:txBody>
        </p:sp>
        <p:sp>
          <p:nvSpPr>
            <p:cNvPr id="27" name="Rectangle 26">
              <a:extLst>
                <a:ext uri="{FF2B5EF4-FFF2-40B4-BE49-F238E27FC236}">
                  <a16:creationId xmlns:a16="http://schemas.microsoft.com/office/drawing/2014/main" id="{5C61887F-EF09-A061-DC03-D76EA687E279}"/>
                </a:ext>
              </a:extLst>
            </p:cNvPr>
            <p:cNvSpPr/>
            <p:nvPr/>
          </p:nvSpPr>
          <p:spPr>
            <a:xfrm>
              <a:off x="6230466" y="1531659"/>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76 kg + 17 kg</a:t>
              </a:r>
            </a:p>
          </p:txBody>
        </p:sp>
        <p:sp>
          <p:nvSpPr>
            <p:cNvPr id="28" name="Rectangle 27">
              <a:extLst>
                <a:ext uri="{FF2B5EF4-FFF2-40B4-BE49-F238E27FC236}">
                  <a16:creationId xmlns:a16="http://schemas.microsoft.com/office/drawing/2014/main" id="{B45DF9BD-B8A6-9178-8F80-B3B48DF96236}"/>
                </a:ext>
              </a:extLst>
            </p:cNvPr>
            <p:cNvSpPr/>
            <p:nvPr/>
          </p:nvSpPr>
          <p:spPr>
            <a:xfrm>
              <a:off x="4276354" y="2461412"/>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21 kg + 39 kg</a:t>
              </a:r>
            </a:p>
          </p:txBody>
        </p:sp>
        <p:sp>
          <p:nvSpPr>
            <p:cNvPr id="29" name="Rectangle 28">
              <a:extLst>
                <a:ext uri="{FF2B5EF4-FFF2-40B4-BE49-F238E27FC236}">
                  <a16:creationId xmlns:a16="http://schemas.microsoft.com/office/drawing/2014/main" id="{82B50B54-F926-448C-CC4C-38EFBD6A2BDB}"/>
                </a:ext>
              </a:extLst>
            </p:cNvPr>
            <p:cNvSpPr/>
            <p:nvPr/>
          </p:nvSpPr>
          <p:spPr>
            <a:xfrm>
              <a:off x="8171584" y="2476284"/>
              <a:ext cx="2075709" cy="537391"/>
            </a:xfrm>
            <a:prstGeom prst="rect">
              <a:avLst/>
            </a:prstGeom>
            <a:solidFill>
              <a:srgbClr val="6DDBE7"/>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solidFill>
                      <a:prstClr val="white"/>
                    </a:solidFill>
                  </a:ln>
                  <a:solidFill>
                    <a:prstClr val="black"/>
                  </a:solidFill>
                  <a:effectLst/>
                  <a:uLnTx/>
                  <a:uFillTx/>
                  <a:latin typeface="Arial"/>
                  <a:cs typeface="+mn-cs"/>
                </a:rPr>
                <a:t>28 kg + 28 kg</a:t>
              </a:r>
            </a:p>
          </p:txBody>
        </p:sp>
        <p:grpSp>
          <p:nvGrpSpPr>
            <p:cNvPr id="30" name="Group 29">
              <a:extLst>
                <a:ext uri="{FF2B5EF4-FFF2-40B4-BE49-F238E27FC236}">
                  <a16:creationId xmlns:a16="http://schemas.microsoft.com/office/drawing/2014/main" id="{7FE15A7F-BA88-9F57-554B-EA95A9946CA2}"/>
                </a:ext>
              </a:extLst>
            </p:cNvPr>
            <p:cNvGrpSpPr/>
            <p:nvPr/>
          </p:nvGrpSpPr>
          <p:grpSpPr>
            <a:xfrm>
              <a:off x="3662902" y="4959999"/>
              <a:ext cx="840295" cy="421926"/>
              <a:chOff x="3662902" y="4959999"/>
              <a:chExt cx="840295" cy="421926"/>
            </a:xfrm>
          </p:grpSpPr>
          <p:sp>
            <p:nvSpPr>
              <p:cNvPr id="36" name="Rectangle 35">
                <a:extLst>
                  <a:ext uri="{FF2B5EF4-FFF2-40B4-BE49-F238E27FC236}">
                    <a16:creationId xmlns:a16="http://schemas.microsoft.com/office/drawing/2014/main" id="{3501F369-1CF9-3AA7-B78C-153DDB30E591}"/>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7" name="Rectangle 36">
                <a:extLst>
                  <a:ext uri="{FF2B5EF4-FFF2-40B4-BE49-F238E27FC236}">
                    <a16:creationId xmlns:a16="http://schemas.microsoft.com/office/drawing/2014/main" id="{BBD4D804-8D7B-747D-DCB5-4A12652A49C7}"/>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60kg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grpSp>
          <p:nvGrpSpPr>
            <p:cNvPr id="31" name="Group 30">
              <a:extLst>
                <a:ext uri="{FF2B5EF4-FFF2-40B4-BE49-F238E27FC236}">
                  <a16:creationId xmlns:a16="http://schemas.microsoft.com/office/drawing/2014/main" id="{B39CF5FF-9F97-B184-DA96-3C7BC739FC44}"/>
                </a:ext>
              </a:extLst>
            </p:cNvPr>
            <p:cNvGrpSpPr/>
            <p:nvPr/>
          </p:nvGrpSpPr>
          <p:grpSpPr>
            <a:xfrm>
              <a:off x="7491280" y="4898065"/>
              <a:ext cx="840295" cy="421926"/>
              <a:chOff x="3662902" y="4959999"/>
              <a:chExt cx="840295" cy="421926"/>
            </a:xfrm>
          </p:grpSpPr>
          <p:sp>
            <p:nvSpPr>
              <p:cNvPr id="34" name="Rectangle 33">
                <a:extLst>
                  <a:ext uri="{FF2B5EF4-FFF2-40B4-BE49-F238E27FC236}">
                    <a16:creationId xmlns:a16="http://schemas.microsoft.com/office/drawing/2014/main" id="{C7D5A066-9C15-A1D5-D230-B3B7088F2E14}"/>
                  </a:ext>
                </a:extLst>
              </p:cNvPr>
              <p:cNvSpPr/>
              <p:nvPr/>
            </p:nvSpPr>
            <p:spPr>
              <a:xfrm>
                <a:off x="3740150" y="4960916"/>
                <a:ext cx="647700" cy="4210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
            <p:nvSpPr>
              <p:cNvPr id="35" name="Rectangle 34">
                <a:extLst>
                  <a:ext uri="{FF2B5EF4-FFF2-40B4-BE49-F238E27FC236}">
                    <a16:creationId xmlns:a16="http://schemas.microsoft.com/office/drawing/2014/main" id="{D9ECC4A7-DE6C-DF7B-4DD5-50F0D19C8ACE}"/>
                  </a:ext>
                </a:extLst>
              </p:cNvPr>
              <p:cNvSpPr/>
              <p:nvPr/>
            </p:nvSpPr>
            <p:spPr>
              <a:xfrm>
                <a:off x="3662902" y="4959999"/>
                <a:ext cx="84029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prstClr val="black"/>
                    </a:solidFill>
                    <a:effectLst/>
                    <a:uLnTx/>
                    <a:uFillTx/>
                    <a:latin typeface="Arial"/>
                    <a:cs typeface="+mn-cs"/>
                  </a:rPr>
                  <a:t>50kg</a:t>
                </a:r>
                <a:endParaRPr kumimoji="0" lang="vi-VN" sz="2000" b="0" i="0" u="none" strike="noStrike" kern="1200" cap="none" spc="0" normalizeH="0" baseline="0" noProof="0" dirty="0">
                  <a:ln>
                    <a:noFill/>
                  </a:ln>
                  <a:solidFill>
                    <a:prstClr val="black"/>
                  </a:solidFill>
                  <a:effectLst/>
                  <a:uLnTx/>
                  <a:uFillTx/>
                  <a:latin typeface="Arial"/>
                  <a:cs typeface="+mn-cs"/>
                </a:endParaRPr>
              </a:p>
            </p:txBody>
          </p:sp>
        </p:grpSp>
        <p:sp>
          <p:nvSpPr>
            <p:cNvPr id="32" name="Rectangle 31">
              <a:extLst>
                <a:ext uri="{FF2B5EF4-FFF2-40B4-BE49-F238E27FC236}">
                  <a16:creationId xmlns:a16="http://schemas.microsoft.com/office/drawing/2014/main" id="{29B762D1-C111-4486-1B35-8ED54A8B0E34}"/>
                </a:ext>
              </a:extLst>
            </p:cNvPr>
            <p:cNvSpPr/>
            <p:nvPr/>
          </p:nvSpPr>
          <p:spPr>
            <a:xfrm>
              <a:off x="5364769" y="5332691"/>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56kg</a:t>
              </a:r>
            </a:p>
          </p:txBody>
        </p:sp>
        <p:sp>
          <p:nvSpPr>
            <p:cNvPr id="33" name="Rectangle 32">
              <a:extLst>
                <a:ext uri="{FF2B5EF4-FFF2-40B4-BE49-F238E27FC236}">
                  <a16:creationId xmlns:a16="http://schemas.microsoft.com/office/drawing/2014/main" id="{A03AE37E-87DA-3266-7E2A-C7C133AD049B}"/>
                </a:ext>
              </a:extLst>
            </p:cNvPr>
            <p:cNvSpPr/>
            <p:nvPr/>
          </p:nvSpPr>
          <p:spPr>
            <a:xfrm>
              <a:off x="9010926" y="5241295"/>
              <a:ext cx="949193" cy="577850"/>
            </a:xfrm>
            <a:prstGeom prst="rect">
              <a:avLst/>
            </a:prstGeom>
            <a:solidFill>
              <a:srgbClr val="C4EA79"/>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400" b="1" i="0" u="none" strike="noStrike" kern="1200" cap="none" spc="0" normalizeH="0" baseline="0" noProof="0" dirty="0">
                  <a:ln>
                    <a:solidFill>
                      <a:prstClr val="white"/>
                    </a:solidFill>
                  </a:ln>
                  <a:solidFill>
                    <a:prstClr val="black"/>
                  </a:solidFill>
                  <a:effectLst/>
                  <a:uLnTx/>
                  <a:uFillTx/>
                  <a:latin typeface="Arial"/>
                  <a:cs typeface="+mn-cs"/>
                </a:rPr>
                <a:t>93kg</a:t>
              </a:r>
            </a:p>
          </p:txBody>
        </p:sp>
      </p:grpSp>
      <p:grpSp>
        <p:nvGrpSpPr>
          <p:cNvPr id="38" name="Group 37">
            <a:extLst>
              <a:ext uri="{FF2B5EF4-FFF2-40B4-BE49-F238E27FC236}">
                <a16:creationId xmlns:a16="http://schemas.microsoft.com/office/drawing/2014/main" id="{E18F2EB6-ECC2-A172-F2C0-88919CCD6ABC}"/>
              </a:ext>
            </a:extLst>
          </p:cNvPr>
          <p:cNvGrpSpPr/>
          <p:nvPr/>
        </p:nvGrpSpPr>
        <p:grpSpPr>
          <a:xfrm>
            <a:off x="4799670" y="2081791"/>
            <a:ext cx="780648" cy="662828"/>
            <a:chOff x="1750172" y="2926500"/>
            <a:chExt cx="780648" cy="662828"/>
          </a:xfrm>
        </p:grpSpPr>
        <p:sp>
          <p:nvSpPr>
            <p:cNvPr id="39" name="Oval 38">
              <a:extLst>
                <a:ext uri="{FF2B5EF4-FFF2-40B4-BE49-F238E27FC236}">
                  <a16:creationId xmlns:a16="http://schemas.microsoft.com/office/drawing/2014/main" id="{523B08FD-347A-2989-4906-46EFF00C4A1F}"/>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0" name="TextBox 39">
              <a:extLst>
                <a:ext uri="{FF2B5EF4-FFF2-40B4-BE49-F238E27FC236}">
                  <a16:creationId xmlns:a16="http://schemas.microsoft.com/office/drawing/2014/main" id="{A4AB3ED4-4941-27F9-B405-7895ACED82F8}"/>
                </a:ext>
              </a:extLst>
            </p:cNvPr>
            <p:cNvSpPr txBox="1"/>
            <p:nvPr/>
          </p:nvSpPr>
          <p:spPr>
            <a:xfrm>
              <a:off x="17501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60</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1" name="Freeform: Shape 40">
            <a:extLst>
              <a:ext uri="{FF2B5EF4-FFF2-40B4-BE49-F238E27FC236}">
                <a16:creationId xmlns:a16="http://schemas.microsoft.com/office/drawing/2014/main" id="{558E204F-0BC4-84CE-753B-989DC1B14155}"/>
              </a:ext>
            </a:extLst>
          </p:cNvPr>
          <p:cNvSpPr/>
          <p:nvPr/>
        </p:nvSpPr>
        <p:spPr>
          <a:xfrm>
            <a:off x="4133700" y="3424591"/>
            <a:ext cx="1056294" cy="1351680"/>
          </a:xfrm>
          <a:custGeom>
            <a:avLst/>
            <a:gdLst>
              <a:gd name="connsiteX0" fmla="*/ 1079500 w 1079500"/>
              <a:gd name="connsiteY0" fmla="*/ 0 h 1231900"/>
              <a:gd name="connsiteX1" fmla="*/ 228600 w 1079500"/>
              <a:gd name="connsiteY1" fmla="*/ 635000 h 1231900"/>
              <a:gd name="connsiteX2" fmla="*/ 0 w 1079500"/>
              <a:gd name="connsiteY2" fmla="*/ 1231900 h 1231900"/>
              <a:gd name="connsiteX3" fmla="*/ 0 w 1079500"/>
              <a:gd name="connsiteY3" fmla="*/ 1231900 h 1231900"/>
              <a:gd name="connsiteX0" fmla="*/ 921602 w 921602"/>
              <a:gd name="connsiteY0" fmla="*/ 0 h 1286285"/>
              <a:gd name="connsiteX1" fmla="*/ 228600 w 921602"/>
              <a:gd name="connsiteY1" fmla="*/ 689385 h 1286285"/>
              <a:gd name="connsiteX2" fmla="*/ 0 w 921602"/>
              <a:gd name="connsiteY2" fmla="*/ 1286285 h 1286285"/>
              <a:gd name="connsiteX3" fmla="*/ 0 w 921602"/>
              <a:gd name="connsiteY3" fmla="*/ 1286285 h 1286285"/>
              <a:gd name="connsiteX0" fmla="*/ 921602 w 921602"/>
              <a:gd name="connsiteY0" fmla="*/ 0 h 1286285"/>
              <a:gd name="connsiteX1" fmla="*/ 527776 w 921602"/>
              <a:gd name="connsiteY1" fmla="*/ 834412 h 1286285"/>
              <a:gd name="connsiteX2" fmla="*/ 0 w 921602"/>
              <a:gd name="connsiteY2" fmla="*/ 1286285 h 1286285"/>
              <a:gd name="connsiteX3" fmla="*/ 0 w 921602"/>
              <a:gd name="connsiteY3" fmla="*/ 1286285 h 1286285"/>
              <a:gd name="connsiteX0" fmla="*/ 921602 w 1004540"/>
              <a:gd name="connsiteY0" fmla="*/ 0 h 1294497"/>
              <a:gd name="connsiteX1" fmla="*/ 976539 w 1004540"/>
              <a:gd name="connsiteY1" fmla="*/ 1133530 h 1294497"/>
              <a:gd name="connsiteX2" fmla="*/ 0 w 1004540"/>
              <a:gd name="connsiteY2" fmla="*/ 1286285 h 1294497"/>
              <a:gd name="connsiteX3" fmla="*/ 0 w 1004540"/>
              <a:gd name="connsiteY3" fmla="*/ 1286285 h 1294497"/>
              <a:gd name="connsiteX0" fmla="*/ 921602 w 921602"/>
              <a:gd name="connsiteY0" fmla="*/ 0 h 1286285"/>
              <a:gd name="connsiteX1" fmla="*/ 710605 w 921602"/>
              <a:gd name="connsiteY1" fmla="*/ 875201 h 1286285"/>
              <a:gd name="connsiteX2" fmla="*/ 0 w 921602"/>
              <a:gd name="connsiteY2" fmla="*/ 1286285 h 1286285"/>
              <a:gd name="connsiteX3" fmla="*/ 0 w 921602"/>
              <a:gd name="connsiteY3" fmla="*/ 1286285 h 1286285"/>
            </a:gdLst>
            <a:ahLst/>
            <a:cxnLst>
              <a:cxn ang="0">
                <a:pos x="connsiteX0" y="connsiteY0"/>
              </a:cxn>
              <a:cxn ang="0">
                <a:pos x="connsiteX1" y="connsiteY1"/>
              </a:cxn>
              <a:cxn ang="0">
                <a:pos x="connsiteX2" y="connsiteY2"/>
              </a:cxn>
              <a:cxn ang="0">
                <a:pos x="connsiteX3" y="connsiteY3"/>
              </a:cxn>
            </a:cxnLst>
            <a:rect l="l" t="t" r="r" b="b"/>
            <a:pathLst>
              <a:path w="921602" h="1286285">
                <a:moveTo>
                  <a:pt x="921602" y="0"/>
                </a:moveTo>
                <a:cubicBezTo>
                  <a:pt x="586110" y="214841"/>
                  <a:pt x="864205" y="660820"/>
                  <a:pt x="710605" y="875201"/>
                </a:cubicBezTo>
                <a:cubicBezTo>
                  <a:pt x="557005" y="1089582"/>
                  <a:pt x="0" y="1286285"/>
                  <a:pt x="0" y="1286285"/>
                </a:cubicBezTo>
                <a:lnTo>
                  <a:pt x="0" y="1286285"/>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2" name="Group 41">
            <a:extLst>
              <a:ext uri="{FF2B5EF4-FFF2-40B4-BE49-F238E27FC236}">
                <a16:creationId xmlns:a16="http://schemas.microsoft.com/office/drawing/2014/main" id="{3343FD7A-C433-AE0C-2220-45F3D5284225}"/>
              </a:ext>
            </a:extLst>
          </p:cNvPr>
          <p:cNvGrpSpPr/>
          <p:nvPr/>
        </p:nvGrpSpPr>
        <p:grpSpPr>
          <a:xfrm>
            <a:off x="6750274" y="1344562"/>
            <a:ext cx="806047" cy="662828"/>
            <a:chOff x="1750173" y="2926500"/>
            <a:chExt cx="806047" cy="662828"/>
          </a:xfrm>
        </p:grpSpPr>
        <p:sp>
          <p:nvSpPr>
            <p:cNvPr id="43" name="Oval 42">
              <a:extLst>
                <a:ext uri="{FF2B5EF4-FFF2-40B4-BE49-F238E27FC236}">
                  <a16:creationId xmlns:a16="http://schemas.microsoft.com/office/drawing/2014/main" id="{58104089-D84E-2107-585B-BC17A154D1C8}"/>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4" name="TextBox 43">
              <a:extLst>
                <a:ext uri="{FF2B5EF4-FFF2-40B4-BE49-F238E27FC236}">
                  <a16:creationId xmlns:a16="http://schemas.microsoft.com/office/drawing/2014/main" id="{CCC2AD3F-E4E4-71CD-2485-04080DF20735}"/>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93</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5" name="Freeform: Shape 44">
            <a:extLst>
              <a:ext uri="{FF2B5EF4-FFF2-40B4-BE49-F238E27FC236}">
                <a16:creationId xmlns:a16="http://schemas.microsoft.com/office/drawing/2014/main" id="{CACF03D2-E8E6-0880-6DA1-EA53A8E16E1D}"/>
              </a:ext>
            </a:extLst>
          </p:cNvPr>
          <p:cNvSpPr/>
          <p:nvPr/>
        </p:nvSpPr>
        <p:spPr>
          <a:xfrm>
            <a:off x="7086119" y="2668071"/>
            <a:ext cx="2172032" cy="2444750"/>
          </a:xfrm>
          <a:custGeom>
            <a:avLst/>
            <a:gdLst>
              <a:gd name="connsiteX0" fmla="*/ 332 w 2172032"/>
              <a:gd name="connsiteY0" fmla="*/ 0 h 2444750"/>
              <a:gd name="connsiteX1" fmla="*/ 140032 w 2172032"/>
              <a:gd name="connsiteY1" fmla="*/ 869950 h 2444750"/>
              <a:gd name="connsiteX2" fmla="*/ 857582 w 2172032"/>
              <a:gd name="connsiteY2" fmla="*/ 1454150 h 2444750"/>
              <a:gd name="connsiteX3" fmla="*/ 1778332 w 2172032"/>
              <a:gd name="connsiteY3" fmla="*/ 1651000 h 2444750"/>
              <a:gd name="connsiteX4" fmla="*/ 2172032 w 2172032"/>
              <a:gd name="connsiteY4" fmla="*/ 2444750 h 24447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2032" h="2444750">
                <a:moveTo>
                  <a:pt x="332" y="0"/>
                </a:moveTo>
                <a:cubicBezTo>
                  <a:pt x="-1256" y="313796"/>
                  <a:pt x="-2843" y="627592"/>
                  <a:pt x="140032" y="869950"/>
                </a:cubicBezTo>
                <a:cubicBezTo>
                  <a:pt x="282907" y="1112308"/>
                  <a:pt x="584532" y="1323975"/>
                  <a:pt x="857582" y="1454150"/>
                </a:cubicBezTo>
                <a:cubicBezTo>
                  <a:pt x="1130632" y="1584325"/>
                  <a:pt x="1559257" y="1485900"/>
                  <a:pt x="1778332" y="1651000"/>
                </a:cubicBezTo>
                <a:cubicBezTo>
                  <a:pt x="1997407" y="1816100"/>
                  <a:pt x="2084719" y="2130425"/>
                  <a:pt x="2172032" y="244475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grpSp>
        <p:nvGrpSpPr>
          <p:cNvPr id="46" name="Group 45">
            <a:extLst>
              <a:ext uri="{FF2B5EF4-FFF2-40B4-BE49-F238E27FC236}">
                <a16:creationId xmlns:a16="http://schemas.microsoft.com/office/drawing/2014/main" id="{B591B4DD-47C7-3903-3EE3-C9F0E85B5F87}"/>
              </a:ext>
            </a:extLst>
          </p:cNvPr>
          <p:cNvGrpSpPr/>
          <p:nvPr/>
        </p:nvGrpSpPr>
        <p:grpSpPr>
          <a:xfrm>
            <a:off x="8647298" y="2182764"/>
            <a:ext cx="806047" cy="662828"/>
            <a:chOff x="1750173" y="2926500"/>
            <a:chExt cx="806047" cy="662828"/>
          </a:xfrm>
        </p:grpSpPr>
        <p:sp>
          <p:nvSpPr>
            <p:cNvPr id="47" name="Oval 46">
              <a:extLst>
                <a:ext uri="{FF2B5EF4-FFF2-40B4-BE49-F238E27FC236}">
                  <a16:creationId xmlns:a16="http://schemas.microsoft.com/office/drawing/2014/main" id="{2537D338-C5E3-093C-B6B5-22137D842D90}"/>
                </a:ext>
              </a:extLst>
            </p:cNvPr>
            <p:cNvSpPr/>
            <p:nvPr/>
          </p:nvSpPr>
          <p:spPr>
            <a:xfrm>
              <a:off x="1750173" y="2926500"/>
              <a:ext cx="662828" cy="662828"/>
            </a:xfrm>
            <a:prstGeom prst="ellipse">
              <a:avLst/>
            </a:prstGeom>
            <a:solidFill>
              <a:schemeClr val="bg1"/>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Arial"/>
                  <a:cs typeface="+mn-cs"/>
                </a:rPr>
                <a:t>26</a:t>
              </a:r>
              <a:endParaRPr kumimoji="0" lang="vi-VN" sz="2400" b="0" i="0" u="none" strike="noStrike" kern="1200" cap="none" spc="0" normalizeH="0" baseline="0" noProof="0" dirty="0">
                <a:ln>
                  <a:noFill/>
                </a:ln>
                <a:solidFill>
                  <a:prstClr val="white"/>
                </a:solidFill>
                <a:effectLst/>
                <a:uLnTx/>
                <a:uFillTx/>
                <a:latin typeface="Arial"/>
                <a:cs typeface="+mn-cs"/>
              </a:endParaRPr>
            </a:p>
          </p:txBody>
        </p:sp>
        <p:sp>
          <p:nvSpPr>
            <p:cNvPr id="48" name="TextBox 47">
              <a:extLst>
                <a:ext uri="{FF2B5EF4-FFF2-40B4-BE49-F238E27FC236}">
                  <a16:creationId xmlns:a16="http://schemas.microsoft.com/office/drawing/2014/main" id="{1ACC7754-60FF-F723-1E74-E5EBF915689F}"/>
                </a:ext>
              </a:extLst>
            </p:cNvPr>
            <p:cNvSpPr txBox="1"/>
            <p:nvPr/>
          </p:nvSpPr>
          <p:spPr>
            <a:xfrm>
              <a:off x="1775572" y="2967336"/>
              <a:ext cx="7806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a:cs typeface="+mn-cs"/>
                </a:rPr>
                <a:t>56</a:t>
              </a:r>
              <a:endParaRPr kumimoji="0" lang="vi-VN" sz="3200" b="1" i="0" u="none" strike="noStrike" kern="1200" cap="none" spc="0" normalizeH="0" baseline="0" noProof="0" dirty="0">
                <a:ln>
                  <a:noFill/>
                </a:ln>
                <a:solidFill>
                  <a:srgbClr val="FF0000"/>
                </a:solidFill>
                <a:effectLst/>
                <a:uLnTx/>
                <a:uFillTx/>
                <a:latin typeface="Arial"/>
                <a:cs typeface="+mn-cs"/>
              </a:endParaRPr>
            </a:p>
          </p:txBody>
        </p:sp>
      </p:grpSp>
      <p:sp>
        <p:nvSpPr>
          <p:cNvPr id="49" name="Freeform: Shape 48">
            <a:extLst>
              <a:ext uri="{FF2B5EF4-FFF2-40B4-BE49-F238E27FC236}">
                <a16:creationId xmlns:a16="http://schemas.microsoft.com/office/drawing/2014/main" id="{5BE0B785-E9CB-BC2E-7ECB-356CAAF67BBB}"/>
              </a:ext>
            </a:extLst>
          </p:cNvPr>
          <p:cNvSpPr/>
          <p:nvPr/>
        </p:nvSpPr>
        <p:spPr>
          <a:xfrm>
            <a:off x="5740401" y="3557070"/>
            <a:ext cx="3247876" cy="1553409"/>
          </a:xfrm>
          <a:custGeom>
            <a:avLst/>
            <a:gdLst>
              <a:gd name="connsiteX0" fmla="*/ 1705519 w 1705519"/>
              <a:gd name="connsiteY0" fmla="*/ 0 h 1219200"/>
              <a:gd name="connsiteX1" fmla="*/ 1086394 w 1705519"/>
              <a:gd name="connsiteY1" fmla="*/ 514350 h 1219200"/>
              <a:gd name="connsiteX2" fmla="*/ 143419 w 1705519"/>
              <a:gd name="connsiteY2" fmla="*/ 771525 h 1219200"/>
              <a:gd name="connsiteX3" fmla="*/ 19594 w 1705519"/>
              <a:gd name="connsiteY3" fmla="*/ 1219200 h 1219200"/>
            </a:gdLst>
            <a:ahLst/>
            <a:cxnLst>
              <a:cxn ang="0">
                <a:pos x="connsiteX0" y="connsiteY0"/>
              </a:cxn>
              <a:cxn ang="0">
                <a:pos x="connsiteX1" y="connsiteY1"/>
              </a:cxn>
              <a:cxn ang="0">
                <a:pos x="connsiteX2" y="connsiteY2"/>
              </a:cxn>
              <a:cxn ang="0">
                <a:pos x="connsiteX3" y="connsiteY3"/>
              </a:cxn>
            </a:cxnLst>
            <a:rect l="l" t="t" r="r" b="b"/>
            <a:pathLst>
              <a:path w="1705519" h="1219200">
                <a:moveTo>
                  <a:pt x="1705519" y="0"/>
                </a:moveTo>
                <a:cubicBezTo>
                  <a:pt x="1526131" y="192881"/>
                  <a:pt x="1346744" y="385763"/>
                  <a:pt x="1086394" y="514350"/>
                </a:cubicBezTo>
                <a:cubicBezTo>
                  <a:pt x="826044" y="642937"/>
                  <a:pt x="321219" y="654050"/>
                  <a:pt x="143419" y="771525"/>
                </a:cubicBezTo>
                <a:cubicBezTo>
                  <a:pt x="-34381" y="889000"/>
                  <a:pt x="-7394" y="1054100"/>
                  <a:pt x="19594" y="1219200"/>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a:cs typeface="+mn-cs"/>
            </a:endParaRPr>
          </a:p>
        </p:txBody>
      </p:sp>
    </p:spTree>
    <p:extLst>
      <p:ext uri="{BB962C8B-B14F-4D97-AF65-F5344CB8AC3E}">
        <p14:creationId xmlns:p14="http://schemas.microsoft.com/office/powerpoint/2010/main" val="2343652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nodeType="clickEffect">
                                  <p:stCondLst>
                                    <p:cond delay="0"/>
                                  </p:stCondLst>
                                  <p:childTnLst>
                                    <p:set>
                                      <p:cBhvr>
                                        <p:cTn id="15" dur="1" fill="hold">
                                          <p:stCondLst>
                                            <p:cond delay="0"/>
                                          </p:stCondLst>
                                        </p:cTn>
                                        <p:tgtEl>
                                          <p:spTgt spid="38"/>
                                        </p:tgtEl>
                                        <p:attrNameLst>
                                          <p:attrName>style.visibility</p:attrName>
                                        </p:attrNameLst>
                                      </p:cBhvr>
                                      <p:to>
                                        <p:strVal val="visible"/>
                                      </p:to>
                                    </p:set>
                                    <p:anim calcmode="lin" valueType="num">
                                      <p:cBhvr additive="base">
                                        <p:cTn id="16" dur="500"/>
                                        <p:tgtEl>
                                          <p:spTgt spid="38"/>
                                        </p:tgtEl>
                                        <p:attrNameLst>
                                          <p:attrName>ppt_y</p:attrName>
                                        </p:attrNameLst>
                                      </p:cBhvr>
                                      <p:tavLst>
                                        <p:tav tm="0">
                                          <p:val>
                                            <p:strVal val="#ppt_y+#ppt_h*1.125000"/>
                                          </p:val>
                                        </p:tav>
                                        <p:tav tm="100000">
                                          <p:val>
                                            <p:strVal val="#ppt_y"/>
                                          </p:val>
                                        </p:tav>
                                      </p:tavLst>
                                    </p:anim>
                                    <p:animEffect transition="in" filter="wipe(up)">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up)">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p:tgtEl>
                                          <p:spTgt spid="42"/>
                                        </p:tgtEl>
                                        <p:attrNameLst>
                                          <p:attrName>ppt_y</p:attrName>
                                        </p:attrNameLst>
                                      </p:cBhvr>
                                      <p:tavLst>
                                        <p:tav tm="0">
                                          <p:val>
                                            <p:strVal val="#ppt_y+#ppt_h*1.125000"/>
                                          </p:val>
                                        </p:tav>
                                        <p:tav tm="100000">
                                          <p:val>
                                            <p:strVal val="#ppt_y"/>
                                          </p:val>
                                        </p:tav>
                                      </p:tavLst>
                                    </p:anim>
                                    <p:animEffect transition="in" filter="wipe(up)">
                                      <p:cBhvr>
                                        <p:cTn id="28" dur="500"/>
                                        <p:tgtEl>
                                          <p:spTgt spid="4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wipe(up)">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nodeType="clickEffect">
                                  <p:stCondLst>
                                    <p:cond delay="0"/>
                                  </p:stCondLst>
                                  <p:childTnLst>
                                    <p:set>
                                      <p:cBhvr>
                                        <p:cTn id="37" dur="1" fill="hold">
                                          <p:stCondLst>
                                            <p:cond delay="0"/>
                                          </p:stCondLst>
                                        </p:cTn>
                                        <p:tgtEl>
                                          <p:spTgt spid="46"/>
                                        </p:tgtEl>
                                        <p:attrNameLst>
                                          <p:attrName>style.visibility</p:attrName>
                                        </p:attrNameLst>
                                      </p:cBhvr>
                                      <p:to>
                                        <p:strVal val="visible"/>
                                      </p:to>
                                    </p:set>
                                    <p:anim calcmode="lin" valueType="num">
                                      <p:cBhvr additive="base">
                                        <p:cTn id="38" dur="500"/>
                                        <p:tgtEl>
                                          <p:spTgt spid="46"/>
                                        </p:tgtEl>
                                        <p:attrNameLst>
                                          <p:attrName>ppt_y</p:attrName>
                                        </p:attrNameLst>
                                      </p:cBhvr>
                                      <p:tavLst>
                                        <p:tav tm="0">
                                          <p:val>
                                            <p:strVal val="#ppt_y+#ppt_h*1.125000"/>
                                          </p:val>
                                        </p:tav>
                                        <p:tav tm="100000">
                                          <p:val>
                                            <p:strVal val="#ppt_y"/>
                                          </p:val>
                                        </p:tav>
                                      </p:tavLst>
                                    </p:anim>
                                    <p:animEffect transition="in" filter="wipe(up)">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wipe(up)">
                                      <p:cBhvr>
                                        <p:cTn id="4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p:bldP spid="41" grpId="0" animBg="1"/>
      <p:bldP spid="45" grpId="0" animBg="1"/>
      <p:bldP spid="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BẠN BIẾT BAY</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231892086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C:\Users\TUAN\Downloads\Luyện tập 1.png">
            <a:extLst>
              <a:ext uri="{FF2B5EF4-FFF2-40B4-BE49-F238E27FC236}">
                <a16:creationId xmlns:a16="http://schemas.microsoft.com/office/drawing/2014/main" id="{1D0AC4E0-4D54-23CA-D4A4-9FC450978730}"/>
              </a:ext>
            </a:extLst>
          </p:cNvPr>
          <p:cNvPicPr>
            <a:picLocks noChangeAspect="1" noChangeArrowheads="1"/>
          </p:cNvPicPr>
          <p:nvPr/>
        </p:nvPicPr>
        <p:blipFill>
          <a:blip r:embed="rId3" cstate="print"/>
          <a:srcRect/>
          <a:stretch>
            <a:fillRect/>
          </a:stretch>
        </p:blipFill>
        <p:spPr bwMode="auto">
          <a:xfrm>
            <a:off x="862355" y="623612"/>
            <a:ext cx="2237784" cy="863493"/>
          </a:xfrm>
          <a:prstGeom prst="rect">
            <a:avLst/>
          </a:prstGeom>
          <a:noFill/>
        </p:spPr>
      </p:pic>
      <p:sp>
        <p:nvSpPr>
          <p:cNvPr id="3" name="Oval 2">
            <a:extLst>
              <a:ext uri="{FF2B5EF4-FFF2-40B4-BE49-F238E27FC236}">
                <a16:creationId xmlns:a16="http://schemas.microsoft.com/office/drawing/2014/main" id="{4C3FE6A1-F7F9-2462-7F7E-4D02CBFD785C}"/>
              </a:ext>
            </a:extLst>
          </p:cNvPr>
          <p:cNvSpPr/>
          <p:nvPr/>
        </p:nvSpPr>
        <p:spPr>
          <a:xfrm>
            <a:off x="3829559" y="962724"/>
            <a:ext cx="525563" cy="525314"/>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4</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6" name="TextBox 5">
            <a:extLst>
              <a:ext uri="{FF2B5EF4-FFF2-40B4-BE49-F238E27FC236}">
                <a16:creationId xmlns:a16="http://schemas.microsoft.com/office/drawing/2014/main" id="{101D273F-0BC7-0957-9740-920A9B9B49D0}"/>
              </a:ext>
            </a:extLst>
          </p:cNvPr>
          <p:cNvSpPr txBox="1"/>
          <p:nvPr/>
        </p:nvSpPr>
        <p:spPr>
          <a:xfrm>
            <a:off x="4366131" y="874455"/>
            <a:ext cx="6963514"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Ngày thứ nhất, Mai làm được 29 tấm bưu thiếp. Ngày thứ hai, Mai làm được 31 tấm bưu thiếp. Hỏi cả hai ngày Mai làm được bao nhiêu tấm bưu thiếp?</a:t>
            </a:r>
          </a:p>
        </p:txBody>
      </p:sp>
      <p:sp>
        <p:nvSpPr>
          <p:cNvPr id="7" name="TextBox 6">
            <a:extLst>
              <a:ext uri="{FF2B5EF4-FFF2-40B4-BE49-F238E27FC236}">
                <a16:creationId xmlns:a16="http://schemas.microsoft.com/office/drawing/2014/main" id="{F1256022-2F9D-B900-ED26-45137FDC9429}"/>
              </a:ext>
            </a:extLst>
          </p:cNvPr>
          <p:cNvSpPr txBox="1"/>
          <p:nvPr/>
        </p:nvSpPr>
        <p:spPr>
          <a:xfrm>
            <a:off x="5333686" y="3410988"/>
            <a:ext cx="153799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a:ln>
                  <a:noFill/>
                </a:ln>
                <a:solidFill>
                  <a:prstClr val="black"/>
                </a:solidFill>
                <a:effectLst/>
                <a:uLnTx/>
                <a:uFillTx/>
                <a:latin typeface="Arial"/>
                <a:cs typeface="+mn-cs"/>
              </a:rPr>
              <a:t>Bài giải</a:t>
            </a:r>
          </a:p>
        </p:txBody>
      </p:sp>
      <p:sp>
        <p:nvSpPr>
          <p:cNvPr id="8" name="TextBox 7">
            <a:extLst>
              <a:ext uri="{FF2B5EF4-FFF2-40B4-BE49-F238E27FC236}">
                <a16:creationId xmlns:a16="http://schemas.microsoft.com/office/drawing/2014/main" id="{9211796A-F6FB-B0C5-A432-BD146638077B}"/>
              </a:ext>
            </a:extLst>
          </p:cNvPr>
          <p:cNvSpPr txBox="1"/>
          <p:nvPr/>
        </p:nvSpPr>
        <p:spPr>
          <a:xfrm>
            <a:off x="1859680" y="3967656"/>
            <a:ext cx="89748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Cả hai ngày Mai làm được số tấm bưu thiếp là:</a:t>
            </a:r>
          </a:p>
        </p:txBody>
      </p:sp>
      <p:sp>
        <p:nvSpPr>
          <p:cNvPr id="9" name="TextBox 8">
            <a:extLst>
              <a:ext uri="{FF2B5EF4-FFF2-40B4-BE49-F238E27FC236}">
                <a16:creationId xmlns:a16="http://schemas.microsoft.com/office/drawing/2014/main" id="{83C5A8EF-258C-6C14-0AF9-7F7259093067}"/>
              </a:ext>
            </a:extLst>
          </p:cNvPr>
          <p:cNvSpPr txBox="1"/>
          <p:nvPr/>
        </p:nvSpPr>
        <p:spPr>
          <a:xfrm>
            <a:off x="3100139" y="4532862"/>
            <a:ext cx="667290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29 + 31 = 60 (tấm bưu thiếp)</a:t>
            </a:r>
          </a:p>
        </p:txBody>
      </p:sp>
      <p:sp>
        <p:nvSpPr>
          <p:cNvPr id="10" name="TextBox 9">
            <a:extLst>
              <a:ext uri="{FF2B5EF4-FFF2-40B4-BE49-F238E27FC236}">
                <a16:creationId xmlns:a16="http://schemas.microsoft.com/office/drawing/2014/main" id="{0B94D367-3A63-4BAC-3DB9-9C10972592DB}"/>
              </a:ext>
            </a:extLst>
          </p:cNvPr>
          <p:cNvSpPr txBox="1"/>
          <p:nvPr/>
        </p:nvSpPr>
        <p:spPr>
          <a:xfrm>
            <a:off x="4355122" y="5091087"/>
            <a:ext cx="5021826"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0000"/>
                </a:solidFill>
                <a:effectLst/>
                <a:uLnTx/>
                <a:uFillTx/>
                <a:latin typeface="Arial"/>
                <a:cs typeface="+mn-cs"/>
              </a:rPr>
              <a:t>Đáp số: 60 tấm bưu thiếp.</a:t>
            </a:r>
          </a:p>
        </p:txBody>
      </p:sp>
      <p:pic>
        <p:nvPicPr>
          <p:cNvPr id="11" name="Picture 10">
            <a:extLst>
              <a:ext uri="{FF2B5EF4-FFF2-40B4-BE49-F238E27FC236}">
                <a16:creationId xmlns:a16="http://schemas.microsoft.com/office/drawing/2014/main" id="{9AAFC75E-B9F6-A9FE-1F90-91CBA02A7A6B}"/>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r="26947" b="26848"/>
          <a:stretch/>
        </p:blipFill>
        <p:spPr>
          <a:xfrm>
            <a:off x="636661" y="1542630"/>
            <a:ext cx="3610654" cy="2270195"/>
          </a:xfrm>
          <a:prstGeom prst="rect">
            <a:avLst/>
          </a:prstGeom>
        </p:spPr>
      </p:pic>
    </p:spTree>
    <p:extLst>
      <p:ext uri="{BB962C8B-B14F-4D97-AF65-F5344CB8AC3E}">
        <p14:creationId xmlns:p14="http://schemas.microsoft.com/office/powerpoint/2010/main" val="1180720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DA5050B9-3B88-B811-CF64-6031C3720776}"/>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3"/>
          <a:stretch>
            <a:fillRect/>
          </a:stretch>
        </p:blipFill>
        <p:spPr>
          <a:xfrm>
            <a:off x="0" y="0"/>
            <a:ext cx="12192000" cy="6858000"/>
          </a:xfrm>
          <a:prstGeom prst="rect">
            <a:avLst/>
          </a:prstGeom>
        </p:spPr>
      </p:pic>
      <p:pic>
        <p:nvPicPr>
          <p:cNvPr id="1026" name="Picture 2" descr="Decal Khủng long Pteranodon Velociraptor - khủng long pterodactyl png">
            <a:extLst>
              <a:ext uri="{FF2B5EF4-FFF2-40B4-BE49-F238E27FC236}">
                <a16:creationId xmlns:a16="http://schemas.microsoft.com/office/drawing/2014/main" id="{18A5C891-4110-E1A9-AFA7-ED98975BB0D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778" r="93444">
                        <a14:foregroundMark x1="10556" y1="47222" x2="1778" y2="63111"/>
                        <a14:foregroundMark x1="10444" y1="51111" x2="9556" y2="53667"/>
                        <a14:foregroundMark x1="32889" y1="19333" x2="34000" y2="22778"/>
                        <a14:foregroundMark x1="90444" y1="15889" x2="93444" y2="16556"/>
                      </a14:backgroundRemoval>
                    </a14:imgEffect>
                  </a14:imgLayer>
                </a14:imgProps>
              </a:ext>
              <a:ext uri="{28A0092B-C50C-407E-A947-70E740481C1C}">
                <a14:useLocalDpi xmlns:a14="http://schemas.microsoft.com/office/drawing/2010/main" val="0"/>
              </a:ext>
            </a:extLst>
          </a:blip>
          <a:srcRect/>
          <a:stretch>
            <a:fillRect/>
          </a:stretch>
        </p:blipFill>
        <p:spPr bwMode="auto">
          <a:xfrm rot="20400791">
            <a:off x="9525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0C6F7B92-F6EC-8DBA-E2FF-0F5C9CDFBD12}"/>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0477389" y="2509726"/>
            <a:ext cx="1608335" cy="2070324"/>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id="{B4C4C3FC-5AD8-8E5F-BDD8-4AC870E247F6}"/>
              </a:ext>
            </a:extLst>
          </p:cNvPr>
          <p:cNvSpPr/>
          <p:nvPr/>
        </p:nvSpPr>
        <p:spPr>
          <a:xfrm>
            <a:off x="4668535" y="2686050"/>
            <a:ext cx="5531128" cy="2390775"/>
          </a:xfrm>
          <a:prstGeom prst="wedgeRoundRectCallout">
            <a:avLst>
              <a:gd name="adj1" fmla="val 54711"/>
              <a:gd name="adj2" fmla="val -10007"/>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dirty="0" err="1">
                <a:solidFill>
                  <a:prstClr val="black"/>
                </a:solidFill>
                <a:latin typeface="Arial" panose="020B0604020202020204" pitchFamily="34" charset="0"/>
                <a:cs typeface="Arial" panose="020B0604020202020204" pitchFamily="34" charset="0"/>
              </a:rPr>
              <a:t>Đây</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là</a:t>
            </a:r>
            <a:r>
              <a:rPr lang="en-US" sz="3600" dirty="0">
                <a:solidFill>
                  <a:prstClr val="black"/>
                </a:solidFill>
                <a:latin typeface="Arial" panose="020B0604020202020204" pitchFamily="34" charset="0"/>
                <a:cs typeface="Arial" panose="020B0604020202020204" pitchFamily="34" charset="0"/>
              </a:rPr>
              <a:t> </a:t>
            </a:r>
            <a:r>
              <a:rPr lang="en-US" sz="3600" dirty="0" err="1">
                <a:solidFill>
                  <a:prstClr val="black"/>
                </a:solidFill>
                <a:latin typeface="Arial" panose="020B0604020202020204" pitchFamily="34" charset="0"/>
                <a:cs typeface="Arial" panose="020B0604020202020204" pitchFamily="34" charset="0"/>
              </a:rPr>
              <a:t>khủng</a:t>
            </a:r>
            <a:r>
              <a:rPr lang="en-US" sz="3600" dirty="0">
                <a:solidFill>
                  <a:prstClr val="black"/>
                </a:solidFill>
                <a:latin typeface="Arial" panose="020B0604020202020204" pitchFamily="34" charset="0"/>
                <a:cs typeface="Arial" panose="020B0604020202020204" pitchFamily="34" charset="0"/>
              </a:rPr>
              <a:t> long </a:t>
            </a:r>
            <a:r>
              <a:rPr lang="vi-VN" sz="3600" dirty="0">
                <a:solidFill>
                  <a:prstClr val="black"/>
                </a:solidFill>
                <a:latin typeface="Arial" panose="020B0604020202020204" pitchFamily="34" charset="0"/>
                <a:cs typeface="Arial" panose="020B0604020202020204" pitchFamily="34" charset="0"/>
              </a:rPr>
              <a:t>duy nhất trên trái đất có thể bay và tự kiếm mồi ngay sau khi chào đời</a:t>
            </a:r>
            <a:r>
              <a:rPr lang="en-US" sz="3600" dirty="0">
                <a:solidFill>
                  <a:prstClr val="black"/>
                </a:solidFill>
                <a:latin typeface="Arial" panose="020B0604020202020204" pitchFamily="34" charset="0"/>
                <a:cs typeface="Arial" panose="020B0604020202020204" pitchFamily="34" charset="0"/>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599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79885"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28575">
                  <a:solidFill>
                    <a:sysClr val="windowText" lastClr="000000"/>
                  </a:solidFill>
                  <a:prstDash val="solid"/>
                </a:ln>
                <a:solidFill>
                  <a:srgbClr val="00FF99"/>
                </a:solidFill>
                <a:effectLst/>
                <a:uLnTx/>
                <a:uFillTx/>
                <a:latin typeface="Calibri" panose="020F0502020204030204"/>
                <a:ea typeface="+mn-ea"/>
                <a:cs typeface="+mn-cs"/>
              </a:rPr>
              <a:t>NGƯỜI BẠN NHỎ</a:t>
            </a:r>
            <a:r>
              <a:rPr kumimoji="0" lang="en-US" sz="7200" b="1" i="0" u="none" strike="noStrike" kern="1200" cap="none" spc="0" normalizeH="0" noProof="0" dirty="0">
                <a:ln w="28575">
                  <a:solidFill>
                    <a:sysClr val="windowText" lastClr="000000"/>
                  </a:solidFill>
                  <a:prstDash val="solid"/>
                </a:ln>
                <a:solidFill>
                  <a:srgbClr val="00FF99"/>
                </a:solidFill>
                <a:effectLst/>
                <a:uLnTx/>
                <a:uFillTx/>
                <a:latin typeface="Calibri" panose="020F0502020204030204"/>
                <a:ea typeface="+mn-ea"/>
                <a:cs typeface="+mn-cs"/>
              </a:rPr>
              <a:t> BÉ</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D4E2B8FC-2EAA-6732-8B2F-3C2AD9B171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5700" y="2170990"/>
            <a:ext cx="3073714" cy="4268372"/>
          </a:xfrm>
          <a:prstGeom prst="rect">
            <a:avLst/>
          </a:prstGeom>
        </p:spPr>
      </p:pic>
    </p:spTree>
    <p:extLst>
      <p:ext uri="{BB962C8B-B14F-4D97-AF65-F5344CB8AC3E}">
        <p14:creationId xmlns:p14="http://schemas.microsoft.com/office/powerpoint/2010/main" val="9621623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nodeType="withEffect" p14:presetBounceEnd="71000">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14:bounceEnd="71000">
                                          <p:cBhvr additive="base">
                                            <p:cTn id="11" dur="1000" fill="hold"/>
                                            <p:tgtEl>
                                              <p:spTgt spid="2"/>
                                            </p:tgtEl>
                                            <p:attrNameLst>
                                              <p:attrName>ppt_x</p:attrName>
                                            </p:attrNameLst>
                                          </p:cBhvr>
                                          <p:tavLst>
                                            <p:tav tm="0">
                                              <p:val>
                                                <p:strVal val="0-#ppt_w/2"/>
                                              </p:val>
                                            </p:tav>
                                            <p:tav tm="100000">
                                              <p:val>
                                                <p:strVal val="#ppt_x"/>
                                              </p:val>
                                            </p:tav>
                                          </p:tavLst>
                                        </p:anim>
                                        <p:anim calcmode="lin" valueType="num" p14:bounceEnd="71000">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whoosh.wav"/>
                                            </p:tgtEl>
                                          </p:cMediaNode>
                                        </p:audio>
                                      </p:subTnLst>
                                    </p:cTn>
                                  </p:par>
                                  <p:par>
                                    <p:cTn id="9" presetID="2" presetClass="entr" presetSubtype="8"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0-#ppt_w/2"/>
                                              </p:val>
                                            </p:tav>
                                            <p:tav tm="100000">
                                              <p:val>
                                                <p:strVal val="#ppt_x"/>
                                              </p:val>
                                            </p:tav>
                                          </p:tavLst>
                                        </p:anim>
                                        <p:anim calcmode="lin" valueType="num">
                                          <p:cBhvr additive="base">
                                            <p:cTn id="12"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A39E6F09-D9B2-BE41-963A-604DFF93A009}"/>
              </a:ext>
            </a:extLst>
          </p:cNvPr>
          <p:cNvSpPr/>
          <p:nvPr/>
        </p:nvSpPr>
        <p:spPr>
          <a:xfrm>
            <a:off x="952154" y="854152"/>
            <a:ext cx="534639" cy="57519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5</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grpSp>
        <p:nvGrpSpPr>
          <p:cNvPr id="13" name="Group 12">
            <a:extLst>
              <a:ext uri="{FF2B5EF4-FFF2-40B4-BE49-F238E27FC236}">
                <a16:creationId xmlns:a16="http://schemas.microsoft.com/office/drawing/2014/main" id="{4A098AD3-D187-D470-7560-B6A74CDD14C6}"/>
              </a:ext>
            </a:extLst>
          </p:cNvPr>
          <p:cNvGrpSpPr/>
          <p:nvPr/>
        </p:nvGrpSpPr>
        <p:grpSpPr>
          <a:xfrm>
            <a:off x="1584193" y="869656"/>
            <a:ext cx="1279288" cy="648924"/>
            <a:chOff x="1870518" y="1440653"/>
            <a:chExt cx="1145166" cy="523221"/>
          </a:xfrm>
        </p:grpSpPr>
        <p:grpSp>
          <p:nvGrpSpPr>
            <p:cNvPr id="14" name="Group 13">
              <a:extLst>
                <a:ext uri="{FF2B5EF4-FFF2-40B4-BE49-F238E27FC236}">
                  <a16:creationId xmlns:a16="http://schemas.microsoft.com/office/drawing/2014/main" id="{9B9ED510-D52B-9205-8FB0-6AD7E84F84FC}"/>
                </a:ext>
              </a:extLst>
            </p:cNvPr>
            <p:cNvGrpSpPr/>
            <p:nvPr/>
          </p:nvGrpSpPr>
          <p:grpSpPr>
            <a:xfrm>
              <a:off x="1870518" y="1440654"/>
              <a:ext cx="758382" cy="523220"/>
              <a:chOff x="1870518" y="1440654"/>
              <a:chExt cx="758382" cy="523220"/>
            </a:xfrm>
          </p:grpSpPr>
          <p:sp>
            <p:nvSpPr>
              <p:cNvPr id="16" name="Rectangle: Rounded Corners 15">
                <a:extLst>
                  <a:ext uri="{FF2B5EF4-FFF2-40B4-BE49-F238E27FC236}">
                    <a16:creationId xmlns:a16="http://schemas.microsoft.com/office/drawing/2014/main" id="{9EC732E5-1B53-91E1-A799-36C4503EE488}"/>
                  </a:ext>
                </a:extLst>
              </p:cNvPr>
              <p:cNvSpPr/>
              <p:nvPr/>
            </p:nvSpPr>
            <p:spPr>
              <a:xfrm>
                <a:off x="1870518" y="1440654"/>
                <a:ext cx="758382" cy="382154"/>
              </a:xfrm>
              <a:prstGeom prst="roundRect">
                <a:avLst/>
              </a:prstGeom>
              <a:solidFill>
                <a:srgbClr val="FFD974"/>
              </a:solidFill>
              <a:ln>
                <a:solidFill>
                  <a:srgbClr val="FFD97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white"/>
                  </a:solidFill>
                  <a:effectLst/>
                  <a:uLnTx/>
                  <a:uFillTx/>
                  <a:latin typeface="Arial"/>
                  <a:cs typeface="+mn-cs"/>
                </a:endParaRPr>
              </a:p>
            </p:txBody>
          </p:sp>
          <p:sp>
            <p:nvSpPr>
              <p:cNvPr id="17" name="TextBox 16">
                <a:extLst>
                  <a:ext uri="{FF2B5EF4-FFF2-40B4-BE49-F238E27FC236}">
                    <a16:creationId xmlns:a16="http://schemas.microsoft.com/office/drawing/2014/main" id="{1F2A349F-A74D-AEF6-DA45-7F0BFF412D5A}"/>
                  </a:ext>
                </a:extLst>
              </p:cNvPr>
              <p:cNvSpPr txBox="1"/>
              <p:nvPr/>
            </p:nvSpPr>
            <p:spPr>
              <a:xfrm>
                <a:off x="1969023" y="1440654"/>
                <a:ext cx="62388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Số</a:t>
                </a:r>
              </a:p>
            </p:txBody>
          </p:sp>
        </p:grpSp>
        <p:sp>
          <p:nvSpPr>
            <p:cNvPr id="15" name="TextBox 14">
              <a:extLst>
                <a:ext uri="{FF2B5EF4-FFF2-40B4-BE49-F238E27FC236}">
                  <a16:creationId xmlns:a16="http://schemas.microsoft.com/office/drawing/2014/main" id="{3FDF2870-D6BA-E4E1-6B9F-CA7D89C83D2F}"/>
                </a:ext>
              </a:extLst>
            </p:cNvPr>
            <p:cNvSpPr txBox="1"/>
            <p:nvPr/>
          </p:nvSpPr>
          <p:spPr>
            <a:xfrm>
              <a:off x="2630642" y="1440653"/>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a:t>
              </a:r>
            </a:p>
          </p:txBody>
        </p:sp>
      </p:grpSp>
      <p:pic>
        <p:nvPicPr>
          <p:cNvPr id="18" name="Picture 17">
            <a:extLst>
              <a:ext uri="{FF2B5EF4-FFF2-40B4-BE49-F238E27FC236}">
                <a16:creationId xmlns:a16="http://schemas.microsoft.com/office/drawing/2014/main" id="{AA4EA40A-1FC8-0FE3-5073-036D4A28654B}"/>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6666015" y="2886566"/>
            <a:ext cx="4481905" cy="3078299"/>
          </a:xfrm>
          <a:prstGeom prst="rect">
            <a:avLst/>
          </a:prstGeom>
        </p:spPr>
      </p:pic>
      <p:grpSp>
        <p:nvGrpSpPr>
          <p:cNvPr id="19" name="Group 18">
            <a:extLst>
              <a:ext uri="{FF2B5EF4-FFF2-40B4-BE49-F238E27FC236}">
                <a16:creationId xmlns:a16="http://schemas.microsoft.com/office/drawing/2014/main" id="{73CA1DA6-6428-8283-0463-3F9B16EDA4BC}"/>
              </a:ext>
            </a:extLst>
          </p:cNvPr>
          <p:cNvGrpSpPr/>
          <p:nvPr/>
        </p:nvGrpSpPr>
        <p:grpSpPr>
          <a:xfrm>
            <a:off x="1707865" y="1905306"/>
            <a:ext cx="8441341" cy="1951496"/>
            <a:chOff x="1080819" y="4463424"/>
            <a:chExt cx="5995841" cy="1951496"/>
          </a:xfrm>
        </p:grpSpPr>
        <p:sp>
          <p:nvSpPr>
            <p:cNvPr id="20" name="TextBox 19">
              <a:extLst>
                <a:ext uri="{FF2B5EF4-FFF2-40B4-BE49-F238E27FC236}">
                  <a16:creationId xmlns:a16="http://schemas.microsoft.com/office/drawing/2014/main" id="{2776AE1C-875E-67F5-C94A-5418A97D726A}"/>
                </a:ext>
              </a:extLst>
            </p:cNvPr>
            <p:cNvSpPr txBox="1"/>
            <p:nvPr/>
          </p:nvSpPr>
          <p:spPr>
            <a:xfrm>
              <a:off x="1080819" y="4463424"/>
              <a:ext cx="5995841" cy="19514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qua bụi cỏ để đến cái kẹo.</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Kiến đỏ phải bò              cm.</a:t>
              </a:r>
            </a:p>
          </p:txBody>
        </p:sp>
        <p:sp>
          <p:nvSpPr>
            <p:cNvPr id="21" name="Rectangle: Rounded Corners 20">
              <a:extLst>
                <a:ext uri="{FF2B5EF4-FFF2-40B4-BE49-F238E27FC236}">
                  <a16:creationId xmlns:a16="http://schemas.microsoft.com/office/drawing/2014/main" id="{3E22BF27-8281-073C-6B0B-F3578A02D99B}"/>
                </a:ext>
              </a:extLst>
            </p:cNvPr>
            <p:cNvSpPr/>
            <p:nvPr/>
          </p:nvSpPr>
          <p:spPr>
            <a:xfrm>
              <a:off x="2945845" y="5111952"/>
              <a:ext cx="928203" cy="618424"/>
            </a:xfrm>
            <a:prstGeom prst="roundRect">
              <a:avLst/>
            </a:prstGeom>
            <a:solidFill>
              <a:schemeClr val="bg1"/>
            </a:solidFill>
            <a:ln w="38100">
              <a:solidFill>
                <a:srgbClr val="FFBA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Arial"/>
                  <a:cs typeface="+mn-cs"/>
                </a:rPr>
                <a:t>?</a:t>
              </a:r>
            </a:p>
          </p:txBody>
        </p:sp>
      </p:grpSp>
      <p:sp>
        <p:nvSpPr>
          <p:cNvPr id="22" name="Rectangle: Rounded Corners 21">
            <a:extLst>
              <a:ext uri="{FF2B5EF4-FFF2-40B4-BE49-F238E27FC236}">
                <a16:creationId xmlns:a16="http://schemas.microsoft.com/office/drawing/2014/main" id="{DBCC9C64-45D3-C51A-2216-5C0A41506048}"/>
              </a:ext>
            </a:extLst>
          </p:cNvPr>
          <p:cNvSpPr/>
          <p:nvPr/>
        </p:nvSpPr>
        <p:spPr>
          <a:xfrm>
            <a:off x="4333572" y="2550151"/>
            <a:ext cx="1306785" cy="618424"/>
          </a:xfrm>
          <a:prstGeom prst="roundRect">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
        <p:nvSpPr>
          <p:cNvPr id="23" name="Rectangle 22">
            <a:extLst>
              <a:ext uri="{FF2B5EF4-FFF2-40B4-BE49-F238E27FC236}">
                <a16:creationId xmlns:a16="http://schemas.microsoft.com/office/drawing/2014/main" id="{EC9E4C79-98B0-EA01-4C55-26678B0F8F24}"/>
              </a:ext>
            </a:extLst>
          </p:cNvPr>
          <p:cNvSpPr/>
          <p:nvPr/>
        </p:nvSpPr>
        <p:spPr>
          <a:xfrm>
            <a:off x="3397198" y="3559571"/>
            <a:ext cx="2598788" cy="658835"/>
          </a:xfrm>
          <a:prstGeom prst="rect">
            <a:avLst/>
          </a:prstGeom>
          <a:solidFill>
            <a:srgbClr val="FFFF85"/>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37 + 54 =         </a:t>
            </a:r>
          </a:p>
        </p:txBody>
      </p:sp>
      <p:sp>
        <p:nvSpPr>
          <p:cNvPr id="24" name="TextBox 23">
            <a:extLst>
              <a:ext uri="{FF2B5EF4-FFF2-40B4-BE49-F238E27FC236}">
                <a16:creationId xmlns:a16="http://schemas.microsoft.com/office/drawing/2014/main" id="{B9CE4B46-16C6-65B0-730A-5E2A088359A7}"/>
              </a:ext>
            </a:extLst>
          </p:cNvPr>
          <p:cNvSpPr txBox="1"/>
          <p:nvPr/>
        </p:nvSpPr>
        <p:spPr>
          <a:xfrm>
            <a:off x="5177522" y="3616974"/>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91</a:t>
            </a:r>
          </a:p>
        </p:txBody>
      </p:sp>
    </p:spTree>
    <p:extLst>
      <p:ext uri="{BB962C8B-B14F-4D97-AF65-F5344CB8AC3E}">
        <p14:creationId xmlns:p14="http://schemas.microsoft.com/office/powerpoint/2010/main" val="61699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500" fill="hold"/>
                                        <p:tgtEl>
                                          <p:spTgt spid="24"/>
                                        </p:tgtEl>
                                        <p:attrNameLst>
                                          <p:attrName>ppt_w</p:attrName>
                                        </p:attrNameLst>
                                      </p:cBhvr>
                                      <p:tavLst>
                                        <p:tav tm="0">
                                          <p:val>
                                            <p:fltVal val="0"/>
                                          </p:val>
                                        </p:tav>
                                        <p:tav tm="100000">
                                          <p:val>
                                            <p:strVal val="#ppt_w"/>
                                          </p:val>
                                        </p:tav>
                                      </p:tavLst>
                                    </p:anim>
                                    <p:anim calcmode="lin" valueType="num">
                                      <p:cBhvr>
                                        <p:cTn id="30" dur="500" fill="hold"/>
                                        <p:tgtEl>
                                          <p:spTgt spid="24"/>
                                        </p:tgtEl>
                                        <p:attrNameLst>
                                          <p:attrName>ppt_h</p:attrName>
                                        </p:attrNameLst>
                                      </p:cBhvr>
                                      <p:tavLst>
                                        <p:tav tm="0">
                                          <p:val>
                                            <p:fltVal val="0"/>
                                          </p:val>
                                        </p:tav>
                                        <p:tav tm="100000">
                                          <p:val>
                                            <p:strVal val="#ppt_h"/>
                                          </p:val>
                                        </p:tav>
                                      </p:tavLst>
                                    </p:anim>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2" grpId="0" animBg="1"/>
      <p:bldP spid="23"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08" y="3179276"/>
            <a:ext cx="2553406" cy="3545836"/>
          </a:xfrm>
          <a:prstGeom prst="rect">
            <a:avLst/>
          </a:prstGeom>
        </p:spPr>
      </p:pic>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3318497" y="208915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Người</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nà</a:t>
            </a:r>
            <a:r>
              <a:rPr lang="en-US" sz="4000" dirty="0">
                <a:solidFill>
                  <a:prstClr val="black"/>
                </a:solidFill>
                <a:latin typeface="Calibri" panose="020F0502020204030204"/>
              </a:rPr>
              <a:t>y </a:t>
            </a:r>
            <a:r>
              <a:rPr lang="en-US" sz="4000" dirty="0" err="1">
                <a:solidFill>
                  <a:prstClr val="black"/>
                </a:solidFill>
                <a:latin typeface="Calibri" panose="020F0502020204030204"/>
              </a:rPr>
              <a:t>thật</a:t>
            </a:r>
            <a:r>
              <a:rPr lang="en-US" sz="4000" dirty="0">
                <a:solidFill>
                  <a:prstClr val="black"/>
                </a:solidFill>
                <a:latin typeface="Calibri" panose="020F0502020204030204"/>
              </a:rPr>
              <a:t> nhỏ </a:t>
            </a:r>
            <a:r>
              <a:rPr lang="en-US" sz="4000" dirty="0" err="1">
                <a:solidFill>
                  <a:prstClr val="black"/>
                </a:solidFill>
                <a:latin typeface="Calibri" panose="020F0502020204030204"/>
              </a:rPr>
              <a:t>bé</a:t>
            </a:r>
            <a:r>
              <a:rPr lang="en-US" sz="4000" dirty="0">
                <a:solidFill>
                  <a:prstClr val="black"/>
                </a:solidFill>
                <a:latin typeface="Calibri" panose="020F0502020204030204"/>
              </a:rPr>
              <a:t>. </a:t>
            </a:r>
            <a:r>
              <a:rPr lang="en-US" sz="4000" dirty="0" err="1">
                <a:solidFill>
                  <a:prstClr val="black"/>
                </a:solidFill>
                <a:latin typeface="Calibri" panose="020F0502020204030204"/>
              </a:rPr>
              <a:t>Kích</a:t>
            </a:r>
            <a:r>
              <a:rPr lang="en-US" sz="4000" dirty="0">
                <a:solidFill>
                  <a:prstClr val="black"/>
                </a:solidFill>
                <a:latin typeface="Calibri" panose="020F0502020204030204"/>
              </a:rPr>
              <a:t> </a:t>
            </a:r>
            <a:r>
              <a:rPr lang="en-US" sz="4000" dirty="0" err="1">
                <a:solidFill>
                  <a:prstClr val="black"/>
                </a:solidFill>
                <a:latin typeface="Calibri" panose="020F0502020204030204"/>
              </a:rPr>
              <a:t>thước</a:t>
            </a:r>
            <a:r>
              <a:rPr lang="en-US" sz="4000" dirty="0">
                <a:solidFill>
                  <a:prstClr val="black"/>
                </a:solidFill>
                <a:latin typeface="Calibri" panose="020F0502020204030204"/>
              </a:rPr>
              <a:t> </a:t>
            </a:r>
            <a:r>
              <a:rPr lang="en-US" sz="4000" dirty="0" err="1">
                <a:solidFill>
                  <a:prstClr val="black"/>
                </a:solidFill>
                <a:latin typeface="Calibri" panose="020F0502020204030204"/>
              </a:rPr>
              <a:t>chỉ</a:t>
            </a:r>
            <a:r>
              <a:rPr lang="en-US" sz="4000" dirty="0">
                <a:solidFill>
                  <a:prstClr val="black"/>
                </a:solidFill>
                <a:latin typeface="Calibri" panose="020F0502020204030204"/>
              </a:rPr>
              <a:t> </a:t>
            </a:r>
            <a:r>
              <a:rPr lang="en-US" sz="4000" dirty="0" err="1">
                <a:solidFill>
                  <a:prstClr val="black"/>
                </a:solidFill>
                <a:latin typeface="Calibri" panose="020F0502020204030204"/>
              </a:rPr>
              <a:t>bằng</a:t>
            </a:r>
            <a:r>
              <a:rPr lang="en-US" sz="4000" dirty="0">
                <a:solidFill>
                  <a:prstClr val="black"/>
                </a:solidFill>
                <a:latin typeface="Calibri" panose="020F0502020204030204"/>
              </a:rPr>
              <a:t> </a:t>
            </a:r>
            <a:r>
              <a:rPr lang="en-US" sz="4000" dirty="0" err="1">
                <a:solidFill>
                  <a:prstClr val="black"/>
                </a:solidFill>
                <a:latin typeface="Calibri" panose="020F0502020204030204"/>
              </a:rPr>
              <a:t>một</a:t>
            </a:r>
            <a:r>
              <a:rPr lang="en-US" sz="4000" dirty="0">
                <a:solidFill>
                  <a:prstClr val="black"/>
                </a:solidFill>
                <a:latin typeface="Calibri" panose="020F0502020204030204"/>
              </a:rPr>
              <a:t> con </a:t>
            </a:r>
            <a:r>
              <a:rPr lang="en-US" sz="4000" dirty="0" err="1">
                <a:solidFill>
                  <a:prstClr val="black"/>
                </a:solidFill>
                <a:latin typeface="Calibri" panose="020F0502020204030204"/>
              </a:rPr>
              <a:t>gà</a:t>
            </a:r>
            <a:r>
              <a:rPr lang="en-US" sz="4000" dirty="0">
                <a:solidFill>
                  <a:prstClr val="black"/>
                </a:solidFill>
                <a:latin typeface="Calibri" panose="020F0502020204030204"/>
              </a:rPr>
              <a:t> </a:t>
            </a:r>
            <a:r>
              <a:rPr lang="en-US" sz="4000" dirty="0" err="1">
                <a:solidFill>
                  <a:prstClr val="black"/>
                </a:solidFill>
                <a:latin typeface="Calibri" panose="020F0502020204030204"/>
              </a:rPr>
              <a:t>tây</a:t>
            </a:r>
            <a:r>
              <a:rPr lang="en-US" sz="4000" dirty="0">
                <a:solidFill>
                  <a:prstClr val="black"/>
                </a:solidFill>
                <a:latin typeface="Calibri" panose="020F0502020204030204"/>
              </a:rPr>
              <a:t>.</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F46C2CD-3AE8-D73B-91A5-3A2378E34FF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654" b="90346" l="10000" r="90417">
                        <a14:foregroundMark x1="46250" y1="90164" x2="51667" y2="90528"/>
                        <a14:foregroundMark x1="31111" y1="66120" x2="33056" y2="67395"/>
                        <a14:foregroundMark x1="25694" y1="12022" x2="29306" y2="21311"/>
                        <a14:foregroundMark x1="29306" y1="21311" x2="29306" y2="22222"/>
                        <a14:foregroundMark x1="26250" y1="16940" x2="28472" y2="19854"/>
                        <a14:foregroundMark x1="27222" y1="20947" x2="29583" y2="21494"/>
                        <a14:foregroundMark x1="90139" y1="43898" x2="90417" y2="50638"/>
                      </a14:backgroundRemoval>
                    </a14:imgEffect>
                  </a14:imgLayer>
                </a14:imgProps>
              </a:ext>
            </a:extLst>
          </a:blip>
          <a:stretch>
            <a:fillRect/>
          </a:stretch>
        </p:blipFill>
        <p:spPr>
          <a:xfrm>
            <a:off x="7705724" y="3904178"/>
            <a:ext cx="3705225" cy="2825234"/>
          </a:xfrm>
          <a:prstGeom prst="rect">
            <a:avLst/>
          </a:prstGeom>
        </p:spPr>
      </p:pic>
    </p:spTree>
    <p:extLst>
      <p:ext uri="{BB962C8B-B14F-4D97-AF65-F5344CB8AC3E}">
        <p14:creationId xmlns:p14="http://schemas.microsoft.com/office/powerpoint/2010/main" val="32018184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7"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Tôi Là Ai  Bài hát về Khủng Long  Pinkfong Những bài hát cho trẻ em_1080p">
            <a:hlinkClick r:id="" action="ppaction://media"/>
            <a:extLst>
              <a:ext uri="{FF2B5EF4-FFF2-40B4-BE49-F238E27FC236}">
                <a16:creationId xmlns:a16="http://schemas.microsoft.com/office/drawing/2014/main" id="{05D3EDCF-7565-2E40-5C1C-37041A17D312}"/>
              </a:ext>
            </a:extLst>
          </p:cNvPr>
          <p:cNvPicPr>
            <a:picLocks noChangeAspect="1"/>
          </p:cNvPicPr>
          <p:nvPr>
            <a:videoFile r:link="rId1"/>
            <p:extLst>
              <p:ext uri="{DAA4B4D4-6D71-4841-9C94-3DE7FCFB9230}">
                <p14:media xmlns:p14="http://schemas.microsoft.com/office/powerpoint/2010/main" r:embed="rId2">
                  <p14:trim st="10886"/>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34918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445C5-953F-3DC6-8AB8-B67087EB86A9}"/>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1ACDAD17-F7EB-8442-D0C5-DB1534088D41}"/>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39B1F0D3-1555-9313-2EA1-137AAB98C0AF}"/>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C990B7CB-A3F5-6F77-597A-B5F458F28A42}"/>
              </a:ext>
            </a:extLst>
          </p:cNvPr>
          <p:cNvSpPr/>
          <p:nvPr/>
        </p:nvSpPr>
        <p:spPr>
          <a:xfrm>
            <a:off x="179614" y="152400"/>
            <a:ext cx="11832771" cy="6553200"/>
          </a:xfrm>
          <a:prstGeom prst="roundRect">
            <a:avLst>
              <a:gd name="adj" fmla="val 10882"/>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
        <p:nvSpPr>
          <p:cNvPr id="7" name="TextBox 6">
            <a:extLst>
              <a:ext uri="{FF2B5EF4-FFF2-40B4-BE49-F238E27FC236}">
                <a16:creationId xmlns:a16="http://schemas.microsoft.com/office/drawing/2014/main" id="{0BFAFF8A-6C4F-29BC-002A-47B615C07D58}"/>
              </a:ext>
            </a:extLst>
          </p:cNvPr>
          <p:cNvSpPr txBox="1"/>
          <p:nvPr/>
        </p:nvSpPr>
        <p:spPr>
          <a:xfrm>
            <a:off x="3334812" y="2239502"/>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8" name="Picture 7">
            <a:extLst>
              <a:ext uri="{FF2B5EF4-FFF2-40B4-BE49-F238E27FC236}">
                <a16:creationId xmlns:a16="http://schemas.microsoft.com/office/drawing/2014/main" id="{BC61775A-9537-1263-AE8A-AAFB52B52BDE}"/>
              </a:ext>
            </a:extLst>
          </p:cNvPr>
          <p:cNvPicPr>
            <a:picLocks noChangeAspect="1"/>
          </p:cNvPicPr>
          <p:nvPr/>
        </p:nvPicPr>
        <p:blipFill>
          <a:blip r:embed="rId3"/>
          <a:stretch>
            <a:fillRect/>
          </a:stretch>
        </p:blipFill>
        <p:spPr>
          <a:xfrm rot="737208" flipH="1">
            <a:off x="2142697" y="2156851"/>
            <a:ext cx="919996" cy="919996"/>
          </a:xfrm>
          <a:prstGeom prst="rect">
            <a:avLst/>
          </a:prstGeom>
        </p:spPr>
      </p:pic>
      <p:sp>
        <p:nvSpPr>
          <p:cNvPr id="9" name="TextBox 8">
            <a:extLst>
              <a:ext uri="{FF2B5EF4-FFF2-40B4-BE49-F238E27FC236}">
                <a16:creationId xmlns:a16="http://schemas.microsoft.com/office/drawing/2014/main" id="{7C33C0DC-640E-5BE0-984E-7125ECA23420}"/>
              </a:ext>
            </a:extLst>
          </p:cNvPr>
          <p:cNvSpPr txBox="1"/>
          <p:nvPr/>
        </p:nvSpPr>
        <p:spPr>
          <a:xfrm>
            <a:off x="3334812" y="3220514"/>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0" name="Picture 9">
            <a:extLst>
              <a:ext uri="{FF2B5EF4-FFF2-40B4-BE49-F238E27FC236}">
                <a16:creationId xmlns:a16="http://schemas.microsoft.com/office/drawing/2014/main" id="{DF2E160E-B4CB-C965-C7CA-BED8B5FD3A79}"/>
              </a:ext>
            </a:extLst>
          </p:cNvPr>
          <p:cNvPicPr>
            <a:picLocks noChangeAspect="1"/>
          </p:cNvPicPr>
          <p:nvPr/>
        </p:nvPicPr>
        <p:blipFill>
          <a:blip r:embed="rId3"/>
          <a:stretch>
            <a:fillRect/>
          </a:stretch>
        </p:blipFill>
        <p:spPr>
          <a:xfrm rot="737208" flipH="1">
            <a:off x="2142697" y="3137863"/>
            <a:ext cx="919996" cy="919996"/>
          </a:xfrm>
          <a:prstGeom prst="rect">
            <a:avLst/>
          </a:prstGeom>
        </p:spPr>
      </p:pic>
      <p:sp>
        <p:nvSpPr>
          <p:cNvPr id="11" name="TextBox 10">
            <a:extLst>
              <a:ext uri="{FF2B5EF4-FFF2-40B4-BE49-F238E27FC236}">
                <a16:creationId xmlns:a16="http://schemas.microsoft.com/office/drawing/2014/main" id="{46952D65-48A9-1B70-0A75-C4B583AADC7F}"/>
              </a:ext>
            </a:extLst>
          </p:cNvPr>
          <p:cNvSpPr txBox="1"/>
          <p:nvPr/>
        </p:nvSpPr>
        <p:spPr>
          <a:xfrm>
            <a:off x="3334812" y="4201526"/>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2" name="Picture 11">
            <a:extLst>
              <a:ext uri="{FF2B5EF4-FFF2-40B4-BE49-F238E27FC236}">
                <a16:creationId xmlns:a16="http://schemas.microsoft.com/office/drawing/2014/main" id="{55C52137-814A-7450-388F-65C69D8C87E1}"/>
              </a:ext>
            </a:extLst>
          </p:cNvPr>
          <p:cNvPicPr>
            <a:picLocks noChangeAspect="1"/>
          </p:cNvPicPr>
          <p:nvPr/>
        </p:nvPicPr>
        <p:blipFill>
          <a:blip r:embed="rId3"/>
          <a:stretch>
            <a:fillRect/>
          </a:stretch>
        </p:blipFill>
        <p:spPr>
          <a:xfrm rot="737208" flipH="1">
            <a:off x="2142697" y="4118875"/>
            <a:ext cx="919996" cy="919996"/>
          </a:xfrm>
          <a:prstGeom prst="rect">
            <a:avLst/>
          </a:prstGeom>
        </p:spPr>
      </p:pic>
      <p:sp>
        <p:nvSpPr>
          <p:cNvPr id="13" name="TextBox 12">
            <a:extLst>
              <a:ext uri="{FF2B5EF4-FFF2-40B4-BE49-F238E27FC236}">
                <a16:creationId xmlns:a16="http://schemas.microsoft.com/office/drawing/2014/main" id="{45BC1CBD-1D6D-1424-AFE9-890C09B72ACF}"/>
              </a:ext>
            </a:extLst>
          </p:cNvPr>
          <p:cNvSpPr txBox="1"/>
          <p:nvPr/>
        </p:nvSpPr>
        <p:spPr>
          <a:xfrm>
            <a:off x="3334812" y="5182538"/>
            <a:ext cx="6179970"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4" name="Picture 13">
            <a:extLst>
              <a:ext uri="{FF2B5EF4-FFF2-40B4-BE49-F238E27FC236}">
                <a16:creationId xmlns:a16="http://schemas.microsoft.com/office/drawing/2014/main" id="{220F90EC-A698-1516-07C5-3271F44E9DAE}"/>
              </a:ext>
            </a:extLst>
          </p:cNvPr>
          <p:cNvPicPr>
            <a:picLocks noChangeAspect="1"/>
          </p:cNvPicPr>
          <p:nvPr/>
        </p:nvPicPr>
        <p:blipFill>
          <a:blip r:embed="rId3"/>
          <a:stretch>
            <a:fillRect/>
          </a:stretch>
        </p:blipFill>
        <p:spPr>
          <a:xfrm rot="737208" flipH="1">
            <a:off x="2142697" y="5099887"/>
            <a:ext cx="919996" cy="919996"/>
          </a:xfrm>
          <a:prstGeom prst="rect">
            <a:avLst/>
          </a:prstGeom>
        </p:spPr>
      </p:pic>
      <p:pic>
        <p:nvPicPr>
          <p:cNvPr id="15" name="Picture 14">
            <a:extLst>
              <a:ext uri="{FF2B5EF4-FFF2-40B4-BE49-F238E27FC236}">
                <a16:creationId xmlns:a16="http://schemas.microsoft.com/office/drawing/2014/main" id="{C60BFC67-B37F-862F-A9A6-D713B023A9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648205" y="2379701"/>
            <a:ext cx="2488452" cy="3303639"/>
          </a:xfrm>
          <a:prstGeom prst="rect">
            <a:avLst/>
          </a:prstGeom>
        </p:spPr>
      </p:pic>
      <p:pic>
        <p:nvPicPr>
          <p:cNvPr id="16" name="Picture 15">
            <a:extLst>
              <a:ext uri="{FF2B5EF4-FFF2-40B4-BE49-F238E27FC236}">
                <a16:creationId xmlns:a16="http://schemas.microsoft.com/office/drawing/2014/main" id="{AB25E6DA-2A3B-23C7-0DCD-111C4B18C1B3}"/>
              </a:ext>
            </a:extLst>
          </p:cNvPr>
          <p:cNvPicPr>
            <a:picLocks noChangeAspect="1"/>
          </p:cNvPicPr>
          <p:nvPr/>
        </p:nvPicPr>
        <p:blipFill>
          <a:blip r:embed="rId5"/>
          <a:stretch>
            <a:fillRect/>
          </a:stretch>
        </p:blipFill>
        <p:spPr>
          <a:xfrm>
            <a:off x="3210080" y="944069"/>
            <a:ext cx="5200339" cy="1121761"/>
          </a:xfrm>
          <a:prstGeom prst="rect">
            <a:avLst/>
          </a:prstGeom>
        </p:spPr>
      </p:pic>
    </p:spTree>
    <p:extLst>
      <p:ext uri="{BB962C8B-B14F-4D97-AF65-F5344CB8AC3E}">
        <p14:creationId xmlns:p14="http://schemas.microsoft.com/office/powerpoint/2010/main" val="125743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wipe(left)">
                                      <p:cBhvr>
                                        <p:cTn id="11" dur="500"/>
                                        <p:tgtEl>
                                          <p:spTgt spid="7">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xEl>
                                              <p:pRg st="0" end="0"/>
                                            </p:txEl>
                                          </p:spTgt>
                                        </p:tgtEl>
                                        <p:attrNameLst>
                                          <p:attrName>style.visibility</p:attrName>
                                        </p:attrNameLst>
                                      </p:cBhvr>
                                      <p:to>
                                        <p:strVal val="visible"/>
                                      </p:to>
                                    </p:set>
                                    <p:animEffect transition="in" filter="wipe(left)">
                                      <p:cBhvr>
                                        <p:cTn id="19" dur="500"/>
                                        <p:tgtEl>
                                          <p:spTgt spid="9">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9" grpId="0" uiExpand="1" build="p"/>
      <p:bldP spid="11" grpId="0" uiExpand="1" build="p"/>
      <p:bldP spid="1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DBA52AAD-3E6B-7481-65A2-48158E68A701}"/>
              </a:ext>
            </a:extLst>
          </p:cNvPr>
          <p:cNvPicPr>
            <a:picLocks noChangeAspect="1"/>
          </p:cNvPicPr>
          <p:nvPr/>
        </p:nvPicPr>
        <p:blipFill>
          <a:blip r:embed="rId4"/>
          <a:stretch>
            <a:fillRect/>
          </a:stretch>
        </p:blipFill>
        <p:spPr>
          <a:xfrm>
            <a:off x="263523" y="2397952"/>
            <a:ext cx="11760203" cy="1414395"/>
          </a:xfrm>
          <a:prstGeom prst="rect">
            <a:avLst/>
          </a:prstGeom>
        </p:spPr>
      </p:pic>
    </p:spTree>
    <p:extLst>
      <p:ext uri="{BB962C8B-B14F-4D97-AF65-F5344CB8AC3E}">
        <p14:creationId xmlns:p14="http://schemas.microsoft.com/office/powerpoint/2010/main" val="162583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C94EF4-0A23-BC4A-5C84-17367A73557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Effect>
                      <a14:saturation sat="118000"/>
                    </a14:imgEffect>
                    <a14:imgEffect>
                      <a14:brightnessContrast contrast="40000"/>
                    </a14:imgEffect>
                  </a14:imgLayer>
                </a14:imgProps>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id="{AC63B1CC-F8E2-18E9-6BDD-75E5ABDA8416}"/>
              </a:ext>
            </a:extLst>
          </p:cNvPr>
          <p:cNvPicPr>
            <a:picLocks noChangeAspect="1"/>
          </p:cNvPicPr>
          <p:nvPr/>
        </p:nvPicPr>
        <p:blipFill>
          <a:blip r:embed="rId4"/>
          <a:stretch>
            <a:fillRect/>
          </a:stretch>
        </p:blipFill>
        <p:spPr>
          <a:xfrm>
            <a:off x="2259850" y="932471"/>
            <a:ext cx="7672300" cy="4993057"/>
          </a:xfrm>
          <a:prstGeom prst="rect">
            <a:avLst/>
          </a:prstGeom>
        </p:spPr>
      </p:pic>
      <p:sp>
        <p:nvSpPr>
          <p:cNvPr id="13" name="Hộp Văn bản 1">
            <a:extLst>
              <a:ext uri="{FF2B5EF4-FFF2-40B4-BE49-F238E27FC236}">
                <a16:creationId xmlns:a16="http://schemas.microsoft.com/office/drawing/2014/main" id="{7A51D327-3C85-FB84-A0AA-C21F03B09E27}"/>
              </a:ext>
            </a:extLst>
          </p:cNvPr>
          <p:cNvSpPr txBox="1"/>
          <p:nvPr/>
        </p:nvSpPr>
        <p:spPr>
          <a:xfrm>
            <a:off x="3128962" y="1600357"/>
            <a:ext cx="5934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err="1">
                <a:ln>
                  <a:noFill/>
                </a:ln>
                <a:solidFill>
                  <a:srgbClr val="33CC33"/>
                </a:solidFill>
                <a:effectLst/>
                <a:uLnTx/>
                <a:uFillTx/>
                <a:cs typeface="Arial"/>
                <a:sym typeface="Arial"/>
              </a:rPr>
              <a:t>Thứ</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ngày</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tháng</a:t>
            </a:r>
            <a:r>
              <a:rPr kumimoji="0" lang="en-US" sz="3600" b="0" i="0" u="none" strike="noStrike" kern="0" cap="none" spc="0" normalizeH="0" baseline="0" noProof="0" dirty="0">
                <a:ln>
                  <a:noFill/>
                </a:ln>
                <a:solidFill>
                  <a:srgbClr val="33CC33"/>
                </a:solidFill>
                <a:effectLst/>
                <a:uLnTx/>
                <a:uFillTx/>
                <a:cs typeface="Arial"/>
                <a:sym typeface="Arial"/>
              </a:rPr>
              <a:t> … </a:t>
            </a:r>
            <a:r>
              <a:rPr kumimoji="0" lang="en-US" sz="3600" b="0" i="0" u="none" strike="noStrike" kern="0" cap="none" spc="0" normalizeH="0" baseline="0" noProof="0" dirty="0" err="1">
                <a:ln>
                  <a:noFill/>
                </a:ln>
                <a:solidFill>
                  <a:srgbClr val="33CC33"/>
                </a:solidFill>
                <a:effectLst/>
                <a:uLnTx/>
                <a:uFillTx/>
                <a:cs typeface="Arial"/>
                <a:sym typeface="Arial"/>
              </a:rPr>
              <a:t>năm</a:t>
            </a:r>
            <a:r>
              <a:rPr kumimoji="0" lang="en-US" sz="3600" b="0" i="0" u="none" strike="noStrike" kern="0" cap="none" spc="0" normalizeH="0" baseline="0" noProof="0" dirty="0">
                <a:ln>
                  <a:noFill/>
                </a:ln>
                <a:solidFill>
                  <a:srgbClr val="33CC33"/>
                </a:solidFill>
                <a:effectLst/>
                <a:uLnTx/>
                <a:uFillTx/>
                <a:cs typeface="Arial"/>
                <a:sym typeface="Arial"/>
              </a:rPr>
              <a:t> …</a:t>
            </a:r>
          </a:p>
        </p:txBody>
      </p:sp>
      <p:pic>
        <p:nvPicPr>
          <p:cNvPr id="2" name="Picture 1">
            <a:extLst>
              <a:ext uri="{FF2B5EF4-FFF2-40B4-BE49-F238E27FC236}">
                <a16:creationId xmlns:a16="http://schemas.microsoft.com/office/drawing/2014/main" id="{80ECE622-C2D5-17A0-05CA-9968AA5FBBC0}"/>
              </a:ext>
            </a:extLst>
          </p:cNvPr>
          <p:cNvPicPr>
            <a:picLocks noChangeAspect="1"/>
          </p:cNvPicPr>
          <p:nvPr/>
        </p:nvPicPr>
        <p:blipFill>
          <a:blip r:embed="rId5"/>
          <a:stretch>
            <a:fillRect/>
          </a:stretch>
        </p:blipFill>
        <p:spPr>
          <a:xfrm>
            <a:off x="4981109" y="2080966"/>
            <a:ext cx="1963082" cy="1286367"/>
          </a:xfrm>
          <a:prstGeom prst="rect">
            <a:avLst/>
          </a:prstGeom>
        </p:spPr>
      </p:pic>
      <p:pic>
        <p:nvPicPr>
          <p:cNvPr id="3" name="Picture 2">
            <a:extLst>
              <a:ext uri="{FF2B5EF4-FFF2-40B4-BE49-F238E27FC236}">
                <a16:creationId xmlns:a16="http://schemas.microsoft.com/office/drawing/2014/main" id="{9D3B0A76-F62C-8DD6-6999-FFC36B4D5428}"/>
              </a:ext>
            </a:extLst>
          </p:cNvPr>
          <p:cNvPicPr>
            <a:picLocks noChangeAspect="1"/>
          </p:cNvPicPr>
          <p:nvPr/>
        </p:nvPicPr>
        <p:blipFill>
          <a:blip r:embed="rId6"/>
          <a:stretch>
            <a:fillRect/>
          </a:stretch>
        </p:blipFill>
        <p:spPr>
          <a:xfrm>
            <a:off x="5275243" y="4173051"/>
            <a:ext cx="1908213" cy="969348"/>
          </a:xfrm>
          <a:prstGeom prst="rect">
            <a:avLst/>
          </a:prstGeom>
        </p:spPr>
      </p:pic>
      <p:pic>
        <p:nvPicPr>
          <p:cNvPr id="6" name="Picture 5">
            <a:extLst>
              <a:ext uri="{FF2B5EF4-FFF2-40B4-BE49-F238E27FC236}">
                <a16:creationId xmlns:a16="http://schemas.microsoft.com/office/drawing/2014/main" id="{3E646D0C-CB33-75F4-7E80-EAFB2D8BACDC}"/>
              </a:ext>
            </a:extLst>
          </p:cNvPr>
          <p:cNvPicPr>
            <a:picLocks noChangeAspect="1"/>
          </p:cNvPicPr>
          <p:nvPr/>
        </p:nvPicPr>
        <p:blipFill>
          <a:blip r:embed="rId7"/>
          <a:stretch>
            <a:fillRect/>
          </a:stretch>
        </p:blipFill>
        <p:spPr>
          <a:xfrm>
            <a:off x="2909016" y="2818567"/>
            <a:ext cx="6907367" cy="1639966"/>
          </a:xfrm>
          <a:prstGeom prst="rect">
            <a:avLst/>
          </a:prstGeom>
        </p:spPr>
      </p:pic>
    </p:spTree>
    <p:extLst>
      <p:ext uri="{BB962C8B-B14F-4D97-AF65-F5344CB8AC3E}">
        <p14:creationId xmlns:p14="http://schemas.microsoft.com/office/powerpoint/2010/main" val="58664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900" decel="100000" fill="hold"/>
                                        <p:tgtEl>
                                          <p:spTgt spid="1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2E670FB-3F5A-8785-6D40-ECC5F6AAFAA1}"/>
              </a:ext>
            </a:extLst>
          </p:cNvPr>
          <p:cNvPicPr>
            <a:picLocks noChangeAspect="1"/>
          </p:cNvPicPr>
          <p:nvPr/>
        </p:nvPicPr>
        <p:blipFill rotWithShape="1">
          <a:blip r:embed="rId2"/>
          <a:srcRect t="809" r="679" b="-1"/>
          <a:stretch/>
        </p:blipFill>
        <p:spPr>
          <a:xfrm>
            <a:off x="0" y="0"/>
            <a:ext cx="12192000" cy="6858000"/>
          </a:xfrm>
          <a:prstGeom prst="rect">
            <a:avLst/>
          </a:prstGeom>
        </p:spPr>
      </p:pic>
      <p:pic>
        <p:nvPicPr>
          <p:cNvPr id="3" name="Picture 2">
            <a:extLst>
              <a:ext uri="{FF2B5EF4-FFF2-40B4-BE49-F238E27FC236}">
                <a16:creationId xmlns:a16="http://schemas.microsoft.com/office/drawing/2014/main" id="{1AF8666E-DE6B-CFFC-8357-C38B41BC5FBC}"/>
              </a:ext>
            </a:extLst>
          </p:cNvPr>
          <p:cNvPicPr>
            <a:picLocks noChangeAspect="1"/>
          </p:cNvPicPr>
          <p:nvPr/>
        </p:nvPicPr>
        <p:blipFill>
          <a:blip r:embed="rId3"/>
          <a:stretch>
            <a:fillRect/>
          </a:stretch>
        </p:blipFill>
        <p:spPr>
          <a:xfrm>
            <a:off x="3106800" y="1807416"/>
            <a:ext cx="5883150" cy="1109568"/>
          </a:xfrm>
          <a:prstGeom prst="rect">
            <a:avLst/>
          </a:prstGeom>
        </p:spPr>
      </p:pic>
    </p:spTree>
    <p:extLst>
      <p:ext uri="{BB962C8B-B14F-4D97-AF65-F5344CB8AC3E}">
        <p14:creationId xmlns:p14="http://schemas.microsoft.com/office/powerpoint/2010/main" val="5006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7B303D75-D4CC-9274-2ECE-31CA9BE1BC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96" b="15004"/>
          <a:stretch/>
        </p:blipFill>
        <p:spPr bwMode="auto">
          <a:xfrm>
            <a:off x="-11837"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0CCC07C-068D-05F1-EC5C-2D1A1FAB6096}"/>
              </a:ext>
            </a:extLst>
          </p:cNvPr>
          <p:cNvPicPr>
            <a:picLocks noChangeAspect="1"/>
          </p:cNvPicPr>
          <p:nvPr/>
        </p:nvPicPr>
        <p:blipFill>
          <a:blip r:embed="rId6"/>
          <a:stretch>
            <a:fillRect/>
          </a:stretch>
        </p:blipFill>
        <p:spPr>
          <a:xfrm>
            <a:off x="2240091" y="1320940"/>
            <a:ext cx="5288939" cy="4130232"/>
          </a:xfrm>
          <a:prstGeom prst="rect">
            <a:avLst/>
          </a:prstGeom>
        </p:spPr>
      </p:pic>
      <p:sp>
        <p:nvSpPr>
          <p:cNvPr id="4" name="Speech Bubble: Rectangle with Corners Rounded 3">
            <a:extLst>
              <a:ext uri="{FF2B5EF4-FFF2-40B4-BE49-F238E27FC236}">
                <a16:creationId xmlns:a16="http://schemas.microsoft.com/office/drawing/2014/main" id="{AE7983A1-D750-64A6-F954-5E0278C6F68D}"/>
              </a:ext>
            </a:extLst>
          </p:cNvPr>
          <p:cNvSpPr/>
          <p:nvPr/>
        </p:nvSpPr>
        <p:spPr>
          <a:xfrm>
            <a:off x="6314828" y="1538857"/>
            <a:ext cx="4742673" cy="1445401"/>
          </a:xfrm>
          <a:prstGeom prst="wedgeRoundRectCallout">
            <a:avLst>
              <a:gd name="adj1" fmla="val -57494"/>
              <a:gd name="adj2" fmla="val 19519"/>
              <a:gd name="adj3" fmla="val 16667"/>
            </a:avLst>
          </a:prstGeom>
          <a:solidFill>
            <a:srgbClr val="FF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Các bạn hãy cùng mình ngược dòng thời gian để ngắm nhìn thế giới khủng long nhé!</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6" name="Tieng-lam-phep-www_tiengdong_com">
            <a:hlinkClick r:id="" action="ppaction://media"/>
            <a:extLst>
              <a:ext uri="{FF2B5EF4-FFF2-40B4-BE49-F238E27FC236}">
                <a16:creationId xmlns:a16="http://schemas.microsoft.com/office/drawing/2014/main" id="{662E437B-5582-213B-3A76-2DEBF65137D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165" y="-802798"/>
            <a:ext cx="487363" cy="487363"/>
          </a:xfrm>
          <a:prstGeom prst="rect">
            <a:avLst/>
          </a:prstGeom>
        </p:spPr>
      </p:pic>
    </p:spTree>
    <p:extLst>
      <p:ext uri="{BB962C8B-B14F-4D97-AF65-F5344CB8AC3E}">
        <p14:creationId xmlns:p14="http://schemas.microsoft.com/office/powerpoint/2010/main" val="94123904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14:presetBounceEnd="71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71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8" name="whoosh.wav"/>
                                            </p:tgtEl>
                                          </p:cMediaNode>
                                        </p:audio>
                                      </p:subTnLst>
                                    </p:cTn>
                                  </p:par>
                                </p:childTnLst>
                              </p:cTn>
                            </p:par>
                          </p:childTnLst>
                        </p:cTn>
                      </p:par>
                      <p:par>
                        <p:cTn id="13" fill="hold">
                          <p:stCondLst>
                            <p:cond delay="indefinite"/>
                          </p:stCondLst>
                          <p:childTnLst>
                            <p:par>
                              <p:cTn id="14" fill="hold">
                                <p:stCondLst>
                                  <p:cond delay="0"/>
                                </p:stCondLst>
                                <p:childTnLst>
                                  <p:par>
                                    <p:cTn id="15" presetID="31" presetClass="exit" presetSubtype="0" fill="hold" nodeType="clickEffect">
                                      <p:stCondLst>
                                        <p:cond delay="0"/>
                                      </p:stCondLst>
                                      <p:childTnLst>
                                        <p:anim calcmode="lin" valueType="num">
                                          <p:cBhvr>
                                            <p:cTn id="16" dur="1000"/>
                                            <p:tgtEl>
                                              <p:spTgt spid="3"/>
                                            </p:tgtEl>
                                            <p:attrNameLst>
                                              <p:attrName>ppt_w</p:attrName>
                                            </p:attrNameLst>
                                          </p:cBhvr>
                                          <p:tavLst>
                                            <p:tav tm="0">
                                              <p:val>
                                                <p:strVal val="ppt_w"/>
                                              </p:val>
                                            </p:tav>
                                            <p:tav tm="100000">
                                              <p:val>
                                                <p:fltVal val="0"/>
                                              </p:val>
                                            </p:tav>
                                          </p:tavLst>
                                        </p:anim>
                                        <p:anim calcmode="lin" valueType="num">
                                          <p:cBhvr>
                                            <p:cTn id="17" dur="1000"/>
                                            <p:tgtEl>
                                              <p:spTgt spid="3"/>
                                            </p:tgtEl>
                                            <p:attrNameLst>
                                              <p:attrName>ppt_h</p:attrName>
                                            </p:attrNameLst>
                                          </p:cBhvr>
                                          <p:tavLst>
                                            <p:tav tm="0">
                                              <p:val>
                                                <p:strVal val="ppt_h"/>
                                              </p:val>
                                            </p:tav>
                                            <p:tav tm="100000">
                                              <p:val>
                                                <p:fltVal val="0"/>
                                              </p:val>
                                            </p:tav>
                                          </p:tavLst>
                                        </p:anim>
                                        <p:anim calcmode="lin" valueType="num">
                                          <p:cBhvr>
                                            <p:cTn id="18" dur="1000"/>
                                            <p:tgtEl>
                                              <p:spTgt spid="3"/>
                                            </p:tgtEl>
                                            <p:attrNameLst>
                                              <p:attrName>style.rotation</p:attrName>
                                            </p:attrNameLst>
                                          </p:cBhvr>
                                          <p:tavLst>
                                            <p:tav tm="0">
                                              <p:val>
                                                <p:fltVal val="0"/>
                                              </p:val>
                                            </p:tav>
                                            <p:tav tm="100000">
                                              <p:val>
                                                <p:fltVal val="90"/>
                                              </p:val>
                                            </p:tav>
                                          </p:tavLst>
                                        </p:anim>
                                        <p:animEffect transition="out" filter="fade">
                                          <p:cBhvr>
                                            <p:cTn id="19" dur="1000"/>
                                            <p:tgtEl>
                                              <p:spTgt spid="3"/>
                                            </p:tgtEl>
                                          </p:cBhvr>
                                        </p:animEffect>
                                        <p:set>
                                          <p:cBhvr>
                                            <p:cTn id="20" dur="1" fill="hold">
                                              <p:stCondLst>
                                                <p:cond delay="999"/>
                                              </p:stCondLst>
                                            </p:cTn>
                                            <p:tgtEl>
                                              <p:spTgt spid="3"/>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mediacall" presetSubtype="0" fill="hold" nodeType="withEffect">
                                      <p:stCondLst>
                                        <p:cond delay="0"/>
                                      </p:stCondLst>
                                      <p:childTnLst>
                                        <p:cmd type="call" cmd="playFrom(0.0)">
                                          <p:cBhvr>
                                            <p:cTn id="24" dur="17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bldLst>
          <p:bldP spid="4" grpId="0" animBg="1"/>
          <p:bldP spid="4"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8D8FBA-A533-D6BF-DEC3-0F3DF031BB93}"/>
              </a:ext>
            </a:extLst>
          </p:cNvPr>
          <p:cNvPicPr>
            <a:picLocks noChangeAspect="1"/>
          </p:cNvPicPr>
          <p:nvPr/>
        </p:nvPicPr>
        <p:blipFill>
          <a:blip r:embed="rId3"/>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CF7E0394-A1EF-4E55-3D82-1F6F8D533F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5858" y="2522051"/>
            <a:ext cx="2553406" cy="3545836"/>
          </a:xfrm>
          <a:prstGeom prst="rect">
            <a:avLst/>
          </a:prstGeom>
        </p:spPr>
      </p:pic>
      <p:sp>
        <p:nvSpPr>
          <p:cNvPr id="7" name="Speech Bubble: Rectangle with Corners Rounded 6">
            <a:extLst>
              <a:ext uri="{FF2B5EF4-FFF2-40B4-BE49-F238E27FC236}">
                <a16:creationId xmlns:a16="http://schemas.microsoft.com/office/drawing/2014/main" id="{A831FA16-4D48-53A7-B30D-39CC88DE8507}"/>
              </a:ext>
            </a:extLst>
          </p:cNvPr>
          <p:cNvSpPr/>
          <p:nvPr/>
        </p:nvSpPr>
        <p:spPr>
          <a:xfrm>
            <a:off x="5610693" y="1983599"/>
            <a:ext cx="4742673" cy="1445401"/>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Tuyệt quá! Mình đã đến được thế giới khủng long rồi.</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55E8A757-F52B-2BC2-E504-44F50CEB41B2}"/>
              </a:ext>
            </a:extLst>
          </p:cNvPr>
          <p:cNvSpPr/>
          <p:nvPr/>
        </p:nvSpPr>
        <p:spPr>
          <a:xfrm>
            <a:off x="5652122" y="1574800"/>
            <a:ext cx="5808358" cy="2257573"/>
          </a:xfrm>
          <a:prstGeom prst="wedgeRoundRectCallout">
            <a:avLst>
              <a:gd name="adj1" fmla="val -57494"/>
              <a:gd name="adj2" fmla="val 19519"/>
              <a:gd name="adj3" fmla="val 16667"/>
            </a:avLst>
          </a:prstGeom>
          <a:solidFill>
            <a:srgbClr val="CCFFFF"/>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Chúng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mình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sẽ</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đến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ở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các</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bạn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khủng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long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ăn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cỏ</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13840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1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71000">
                                          <p:cBhvr additive="base">
                                            <p:cTn id="7"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8"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childTnLst>
                              </p:cTn>
                            </p:par>
                            <p:par>
                              <p:cTn id="17" fill="hold">
                                <p:stCondLst>
                                  <p:cond delay="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B4CD07-65E2-4844-5E32-A6EC2EC00D8C}"/>
              </a:ext>
            </a:extLst>
          </p:cNvPr>
          <p:cNvPicPr>
            <a:picLocks noChangeAspect="1"/>
          </p:cNvPicPr>
          <p:nvPr/>
        </p:nvPicPr>
        <p:blipFill>
          <a:blip r:embed="rId3"/>
          <a:stretch>
            <a:fillRect/>
          </a:stretch>
        </p:blipFill>
        <p:spPr>
          <a:xfrm>
            <a:off x="0" y="0"/>
            <a:ext cx="12192000" cy="6858000"/>
          </a:xfrm>
          <a:prstGeom prst="rect">
            <a:avLst/>
          </a:prstGeom>
        </p:spPr>
      </p:pic>
      <p:pic>
        <p:nvPicPr>
          <p:cNvPr id="5" name="Picture 2" descr="Doraemon PNG Images HD | PNG Play">
            <a:extLst>
              <a:ext uri="{FF2B5EF4-FFF2-40B4-BE49-F238E27FC236}">
                <a16:creationId xmlns:a16="http://schemas.microsoft.com/office/drawing/2014/main" id="{EDFACAB4-AD62-85F5-822E-F9D4D678CF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43051" y="1754291"/>
            <a:ext cx="3739857" cy="43186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Diagonal Corners Rounded 5">
            <a:extLst>
              <a:ext uri="{FF2B5EF4-FFF2-40B4-BE49-F238E27FC236}">
                <a16:creationId xmlns:a16="http://schemas.microsoft.com/office/drawing/2014/main" id="{E14DAA9C-1A5F-C58D-2BCB-B8A406971000}"/>
              </a:ext>
            </a:extLst>
          </p:cNvPr>
          <p:cNvSpPr/>
          <p:nvPr/>
        </p:nvSpPr>
        <p:spPr>
          <a:xfrm>
            <a:off x="1248354" y="2739108"/>
            <a:ext cx="5778230" cy="2529192"/>
          </a:xfrm>
          <a:prstGeom prst="round2DiagRect">
            <a:avLst>
              <a:gd name="adj1" fmla="val 23536"/>
              <a:gd name="adj2" fmla="val 9038"/>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ysClr val="windowText" lastClr="000000"/>
                  </a:solidFill>
                  <a:prstDash val="solid"/>
                </a:ln>
                <a:solidFill>
                  <a:srgbClr val="00FF99"/>
                </a:solidFill>
                <a:effectLst/>
                <a:uLnTx/>
                <a:uFillTx/>
              </a:rPr>
              <a:t>Người</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FFFF66"/>
                </a:solidFill>
                <a:effectLst/>
                <a:uLnTx/>
                <a:uFillTx/>
              </a:rPr>
              <a:t>bạn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66FFFF"/>
                </a:solidFill>
                <a:effectLst/>
                <a:uLnTx/>
                <a:uFillTx/>
              </a:rPr>
              <a:t>hiền</a:t>
            </a:r>
            <a:r>
              <a:rPr kumimoji="0" lang="en-US" sz="7200" b="1" i="0" u="none" strike="noStrike" kern="1200" cap="none" spc="0" normalizeH="0" baseline="0" noProof="0" dirty="0">
                <a:ln w="28575">
                  <a:solidFill>
                    <a:sysClr val="windowText" lastClr="000000"/>
                  </a:solidFill>
                  <a:prstDash val="solid"/>
                </a:ln>
                <a:solidFill>
                  <a:srgbClr val="FFFFCC"/>
                </a:solidFill>
                <a:effectLst/>
                <a:uLnTx/>
                <a:uFillTx/>
              </a:rPr>
              <a:t> </a:t>
            </a:r>
            <a:r>
              <a:rPr kumimoji="0" lang="en-US" sz="7200" b="1" i="0" u="none" strike="noStrike" kern="1200" cap="none" spc="0" normalizeH="0" baseline="0" noProof="0" dirty="0" err="1">
                <a:ln w="28575">
                  <a:solidFill>
                    <a:sysClr val="windowText" lastClr="000000"/>
                  </a:solidFill>
                  <a:prstDash val="solid"/>
                </a:ln>
                <a:solidFill>
                  <a:srgbClr val="9966FF"/>
                </a:solidFill>
                <a:effectLst/>
                <a:uLnTx/>
                <a:uFillTx/>
              </a:rPr>
              <a:t>lành</a:t>
            </a:r>
            <a:endParaRPr kumimoji="0" lang="en-US" sz="7200" b="1" i="0" u="none" strike="noStrike" kern="1200" cap="none" spc="0" normalizeH="0" baseline="0" noProof="0" dirty="0">
              <a:ln w="28575">
                <a:solidFill>
                  <a:sysClr val="windowText" lastClr="000000"/>
                </a:solidFill>
                <a:prstDash val="solid"/>
              </a:ln>
              <a:solidFill>
                <a:srgbClr val="9966FF"/>
              </a:solidFill>
              <a:effectLst/>
              <a:uLnTx/>
              <a:uFillTx/>
            </a:endParaRPr>
          </a:p>
        </p:txBody>
      </p:sp>
    </p:spTree>
    <p:extLst>
      <p:ext uri="{BB962C8B-B14F-4D97-AF65-F5344CB8AC3E}">
        <p14:creationId xmlns:p14="http://schemas.microsoft.com/office/powerpoint/2010/main" val="2199078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14:presetBounceEnd="71000">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14:bounceEnd="71000">
                                          <p:cBhvr additive="base">
                                            <p:cTn id="12" dur="1000" fill="hold"/>
                                            <p:tgtEl>
                                              <p:spTgt spid="6"/>
                                            </p:tgtEl>
                                            <p:attrNameLst>
                                              <p:attrName>ppt_x</p:attrName>
                                            </p:attrNameLst>
                                          </p:cBhvr>
                                          <p:tavLst>
                                            <p:tav tm="0">
                                              <p:val>
                                                <p:strVal val="0-#ppt_w/2"/>
                                              </p:val>
                                            </p:tav>
                                            <p:tav tm="100000">
                                              <p:val>
                                                <p:strVal val="#ppt_x"/>
                                              </p:val>
                                            </p:tav>
                                          </p:tavLst>
                                        </p:anim>
                                        <p:anim calcmode="lin" valueType="num" p14:bounceEnd="71000">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12"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0-#ppt_w/2"/>
                                              </p:val>
                                            </p:tav>
                                            <p:tav tm="100000">
                                              <p:val>
                                                <p:strVal val="#ppt_x"/>
                                              </p:val>
                                            </p:tav>
                                          </p:tavLst>
                                        </p:anim>
                                        <p:anim calcmode="lin" valueType="num">
                                          <p:cBhvr additive="base">
                                            <p:cTn id="13"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2"/>
          <a:stretch>
            <a:fill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7EFC7AF3-AAFF-076B-97A4-0E0277D527CE}"/>
              </a:ext>
            </a:extLst>
          </p:cNvPr>
          <p:cNvSpPr/>
          <p:nvPr/>
        </p:nvSpPr>
        <p:spPr>
          <a:xfrm>
            <a:off x="342900" y="228599"/>
            <a:ext cx="11506200" cy="6391276"/>
          </a:xfrm>
          <a:prstGeom prst="roundRect">
            <a:avLst>
              <a:gd name="adj" fmla="val 6542"/>
            </a:avLst>
          </a:prstGeom>
          <a:solidFill>
            <a:schemeClr val="bg1">
              <a:alpha val="94000"/>
            </a:schemeClr>
          </a:solidFill>
          <a:ln w="57150">
            <a:solidFill>
              <a:srgbClr val="0BB56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Picture 18" descr="C:\Users\TUAN\Downloads\Luyện tập 1.png">
            <a:extLst>
              <a:ext uri="{FF2B5EF4-FFF2-40B4-BE49-F238E27FC236}">
                <a16:creationId xmlns:a16="http://schemas.microsoft.com/office/drawing/2014/main" id="{E2A19E50-E60F-F575-D5C0-2AEAFEC1C1CE}"/>
              </a:ext>
            </a:extLst>
          </p:cNvPr>
          <p:cNvPicPr>
            <a:picLocks noChangeAspect="1" noChangeArrowheads="1"/>
          </p:cNvPicPr>
          <p:nvPr/>
        </p:nvPicPr>
        <p:blipFill>
          <a:blip r:embed="rId3" cstate="print"/>
          <a:srcRect/>
          <a:stretch>
            <a:fillRect/>
          </a:stretch>
        </p:blipFill>
        <p:spPr bwMode="auto">
          <a:xfrm>
            <a:off x="713163" y="374310"/>
            <a:ext cx="2237784" cy="863493"/>
          </a:xfrm>
          <a:prstGeom prst="rect">
            <a:avLst/>
          </a:prstGeom>
          <a:noFill/>
        </p:spPr>
      </p:pic>
      <p:sp>
        <p:nvSpPr>
          <p:cNvPr id="20" name="Oval 19">
            <a:extLst>
              <a:ext uri="{FF2B5EF4-FFF2-40B4-BE49-F238E27FC236}">
                <a16:creationId xmlns:a16="http://schemas.microsoft.com/office/drawing/2014/main" id="{CDB93705-6856-82B2-BA56-81D283B57AB0}"/>
              </a:ext>
            </a:extLst>
          </p:cNvPr>
          <p:cNvSpPr/>
          <p:nvPr/>
        </p:nvSpPr>
        <p:spPr>
          <a:xfrm>
            <a:off x="867742" y="1547684"/>
            <a:ext cx="604308" cy="584775"/>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a:cs typeface="+mn-cs"/>
              </a:rPr>
              <a:t>1</a:t>
            </a:r>
            <a:endParaRPr kumimoji="0" lang="vi-VN" sz="3200" b="1" i="0" u="none" strike="noStrike" kern="1200" cap="none" spc="0" normalizeH="0" baseline="0" noProof="0" dirty="0">
              <a:ln>
                <a:noFill/>
              </a:ln>
              <a:solidFill>
                <a:prstClr val="white"/>
              </a:solidFill>
              <a:effectLst/>
              <a:uLnTx/>
              <a:uFillTx/>
              <a:latin typeface="Arial"/>
              <a:cs typeface="+mn-cs"/>
            </a:endParaRPr>
          </a:p>
        </p:txBody>
      </p:sp>
      <p:sp>
        <p:nvSpPr>
          <p:cNvPr id="21" name="TextBox 20">
            <a:extLst>
              <a:ext uri="{FF2B5EF4-FFF2-40B4-BE49-F238E27FC236}">
                <a16:creationId xmlns:a16="http://schemas.microsoft.com/office/drawing/2014/main" id="{6DE67B2B-B796-DD3B-BF2F-5EB5166FB594}"/>
              </a:ext>
            </a:extLst>
          </p:cNvPr>
          <p:cNvSpPr txBox="1"/>
          <p:nvPr/>
        </p:nvSpPr>
        <p:spPr>
          <a:xfrm>
            <a:off x="1472050" y="1547684"/>
            <a:ext cx="3098925"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
                <a:cs typeface="+mn-cs"/>
              </a:rPr>
              <a:t>Đặt tính rồi tính.</a:t>
            </a:r>
          </a:p>
        </p:txBody>
      </p:sp>
      <p:grpSp>
        <p:nvGrpSpPr>
          <p:cNvPr id="22" name="Group 21">
            <a:extLst>
              <a:ext uri="{FF2B5EF4-FFF2-40B4-BE49-F238E27FC236}">
                <a16:creationId xmlns:a16="http://schemas.microsoft.com/office/drawing/2014/main" id="{2AB4FEFF-D3BA-BF0D-56C3-49EEB2990353}"/>
              </a:ext>
            </a:extLst>
          </p:cNvPr>
          <p:cNvGrpSpPr/>
          <p:nvPr/>
        </p:nvGrpSpPr>
        <p:grpSpPr>
          <a:xfrm>
            <a:off x="2600811" y="2275969"/>
            <a:ext cx="7597923" cy="703929"/>
            <a:chOff x="1824226" y="3918824"/>
            <a:chExt cx="7597923" cy="703929"/>
          </a:xfrm>
        </p:grpSpPr>
        <p:sp>
          <p:nvSpPr>
            <p:cNvPr id="23" name="Rectangle 22">
              <a:extLst>
                <a:ext uri="{FF2B5EF4-FFF2-40B4-BE49-F238E27FC236}">
                  <a16:creationId xmlns:a16="http://schemas.microsoft.com/office/drawing/2014/main" id="{F6D2D5E7-8944-57DB-7D16-A37AA7C70756}"/>
                </a:ext>
              </a:extLst>
            </p:cNvPr>
            <p:cNvSpPr/>
            <p:nvPr/>
          </p:nvSpPr>
          <p:spPr>
            <a:xfrm>
              <a:off x="1824226" y="3918826"/>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36 + 36</a:t>
              </a:r>
            </a:p>
          </p:txBody>
        </p:sp>
        <p:sp>
          <p:nvSpPr>
            <p:cNvPr id="24" name="Rectangle 23">
              <a:extLst>
                <a:ext uri="{FF2B5EF4-FFF2-40B4-BE49-F238E27FC236}">
                  <a16:creationId xmlns:a16="http://schemas.microsoft.com/office/drawing/2014/main" id="{D02AF2BD-A0EA-E251-8EE1-E6EFEAF370DD}"/>
                </a:ext>
              </a:extLst>
            </p:cNvPr>
            <p:cNvSpPr/>
            <p:nvPr/>
          </p:nvSpPr>
          <p:spPr>
            <a:xfrm>
              <a:off x="3901137" y="3918825"/>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73 + 17</a:t>
              </a:r>
            </a:p>
          </p:txBody>
        </p:sp>
        <p:sp>
          <p:nvSpPr>
            <p:cNvPr id="25" name="Rectangle 24">
              <a:extLst>
                <a:ext uri="{FF2B5EF4-FFF2-40B4-BE49-F238E27FC236}">
                  <a16:creationId xmlns:a16="http://schemas.microsoft.com/office/drawing/2014/main" id="{0E645C2E-C51A-4899-B11D-6A4E3986F346}"/>
                </a:ext>
              </a:extLst>
            </p:cNvPr>
            <p:cNvSpPr/>
            <p:nvPr/>
          </p:nvSpPr>
          <p:spPr>
            <a:xfrm>
              <a:off x="5978048" y="3918824"/>
              <a:ext cx="1394934" cy="658835"/>
            </a:xfrm>
            <a:prstGeom prst="rect">
              <a:avLst/>
            </a:prstGeom>
            <a:solidFill>
              <a:schemeClr val="accent6">
                <a:lumMod val="40000"/>
                <a:lumOff val="60000"/>
              </a:schemeClr>
            </a:solidFill>
            <a:effectLst>
              <a:softEdge rad="127000"/>
            </a:effectLst>
          </p:spPr>
          <p:txBody>
            <a:bodyPr wrap="non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28 + 53</a:t>
              </a:r>
            </a:p>
          </p:txBody>
        </p:sp>
        <p:sp>
          <p:nvSpPr>
            <p:cNvPr id="27" name="Rectangle 26">
              <a:extLst>
                <a:ext uri="{FF2B5EF4-FFF2-40B4-BE49-F238E27FC236}">
                  <a16:creationId xmlns:a16="http://schemas.microsoft.com/office/drawing/2014/main" id="{53A76BA6-0D20-4F1C-FF1B-A549945450F2}"/>
                </a:ext>
              </a:extLst>
            </p:cNvPr>
            <p:cNvSpPr/>
            <p:nvPr/>
          </p:nvSpPr>
          <p:spPr>
            <a:xfrm>
              <a:off x="7926706" y="3963918"/>
              <a:ext cx="1495443" cy="658835"/>
            </a:xfrm>
            <a:prstGeom prst="rect">
              <a:avLst/>
            </a:prstGeom>
            <a:solidFill>
              <a:schemeClr val="accent6">
                <a:lumMod val="40000"/>
                <a:lumOff val="60000"/>
              </a:schemeClr>
            </a:solidFill>
            <a:effectLst>
              <a:softEdge rad="127000"/>
            </a:effectLst>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a:cs typeface="+mn-cs"/>
                </a:rPr>
                <a:t>25 + 35</a:t>
              </a:r>
            </a:p>
          </p:txBody>
        </p:sp>
      </p:grpSp>
      <p:grpSp>
        <p:nvGrpSpPr>
          <p:cNvPr id="28" name="Group 27">
            <a:extLst>
              <a:ext uri="{FF2B5EF4-FFF2-40B4-BE49-F238E27FC236}">
                <a16:creationId xmlns:a16="http://schemas.microsoft.com/office/drawing/2014/main" id="{25741F94-2787-2BC4-9B88-96FFFA40D246}"/>
              </a:ext>
            </a:extLst>
          </p:cNvPr>
          <p:cNvGrpSpPr/>
          <p:nvPr/>
        </p:nvGrpSpPr>
        <p:grpSpPr>
          <a:xfrm>
            <a:off x="2824183" y="2931011"/>
            <a:ext cx="837249" cy="1312215"/>
            <a:chOff x="1933616" y="4498692"/>
            <a:chExt cx="837249" cy="1312215"/>
          </a:xfrm>
        </p:grpSpPr>
        <p:sp>
          <p:nvSpPr>
            <p:cNvPr id="29" name="TextBox 28">
              <a:extLst>
                <a:ext uri="{FF2B5EF4-FFF2-40B4-BE49-F238E27FC236}">
                  <a16:creationId xmlns:a16="http://schemas.microsoft.com/office/drawing/2014/main" id="{D18F1CAB-F9A7-9128-985B-B71C8D646922}"/>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36</a:t>
              </a:r>
            </a:p>
          </p:txBody>
        </p:sp>
        <p:sp>
          <p:nvSpPr>
            <p:cNvPr id="30" name="TextBox 29">
              <a:extLst>
                <a:ext uri="{FF2B5EF4-FFF2-40B4-BE49-F238E27FC236}">
                  <a16:creationId xmlns:a16="http://schemas.microsoft.com/office/drawing/2014/main" id="{6334F5CC-FFE5-775C-5DAC-7DE9E46EBE85}"/>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1" name="Straight Connector 30">
              <a:extLst>
                <a:ext uri="{FF2B5EF4-FFF2-40B4-BE49-F238E27FC236}">
                  <a16:creationId xmlns:a16="http://schemas.microsoft.com/office/drawing/2014/main" id="{4F3945D0-0F88-446F-FC2A-3D00483D79AA}"/>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0D51E4E2-FCD1-7B58-19F2-3A8EDDF99742}"/>
              </a:ext>
            </a:extLst>
          </p:cNvPr>
          <p:cNvGrpSpPr/>
          <p:nvPr/>
        </p:nvGrpSpPr>
        <p:grpSpPr>
          <a:xfrm>
            <a:off x="4907024" y="2923961"/>
            <a:ext cx="837249" cy="1312215"/>
            <a:chOff x="1933616" y="4498692"/>
            <a:chExt cx="837249" cy="1312215"/>
          </a:xfrm>
        </p:grpSpPr>
        <p:sp>
          <p:nvSpPr>
            <p:cNvPr id="33" name="TextBox 32">
              <a:extLst>
                <a:ext uri="{FF2B5EF4-FFF2-40B4-BE49-F238E27FC236}">
                  <a16:creationId xmlns:a16="http://schemas.microsoft.com/office/drawing/2014/main" id="{AD27ABFC-861F-1E54-B659-CD3757949459}"/>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73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17</a:t>
              </a:r>
            </a:p>
          </p:txBody>
        </p:sp>
        <p:sp>
          <p:nvSpPr>
            <p:cNvPr id="34" name="TextBox 33">
              <a:extLst>
                <a:ext uri="{FF2B5EF4-FFF2-40B4-BE49-F238E27FC236}">
                  <a16:creationId xmlns:a16="http://schemas.microsoft.com/office/drawing/2014/main" id="{97FD8F8E-7C75-3966-F039-FBF40EF9E703}"/>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5" name="Straight Connector 34">
              <a:extLst>
                <a:ext uri="{FF2B5EF4-FFF2-40B4-BE49-F238E27FC236}">
                  <a16:creationId xmlns:a16="http://schemas.microsoft.com/office/drawing/2014/main" id="{869AC301-95BA-029E-51E3-615579428AD3}"/>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D41ACF07-FF35-2BF2-22B0-C9BE6C8F3061}"/>
              </a:ext>
            </a:extLst>
          </p:cNvPr>
          <p:cNvGrpSpPr/>
          <p:nvPr/>
        </p:nvGrpSpPr>
        <p:grpSpPr>
          <a:xfrm>
            <a:off x="6989865" y="2931011"/>
            <a:ext cx="837249" cy="1312215"/>
            <a:chOff x="1933616" y="4498692"/>
            <a:chExt cx="837249" cy="1312215"/>
          </a:xfrm>
        </p:grpSpPr>
        <p:sp>
          <p:nvSpPr>
            <p:cNvPr id="37" name="TextBox 36">
              <a:extLst>
                <a:ext uri="{FF2B5EF4-FFF2-40B4-BE49-F238E27FC236}">
                  <a16:creationId xmlns:a16="http://schemas.microsoft.com/office/drawing/2014/main" id="{03D7481E-7A31-862C-D1AA-A94EB88FD12D}"/>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28</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53</a:t>
              </a:r>
            </a:p>
          </p:txBody>
        </p:sp>
        <p:sp>
          <p:nvSpPr>
            <p:cNvPr id="38" name="TextBox 37">
              <a:extLst>
                <a:ext uri="{FF2B5EF4-FFF2-40B4-BE49-F238E27FC236}">
                  <a16:creationId xmlns:a16="http://schemas.microsoft.com/office/drawing/2014/main" id="{2A82D11F-C90C-39E6-675E-827DF03B1B71}"/>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39" name="Straight Connector 38">
              <a:extLst>
                <a:ext uri="{FF2B5EF4-FFF2-40B4-BE49-F238E27FC236}">
                  <a16:creationId xmlns:a16="http://schemas.microsoft.com/office/drawing/2014/main" id="{28E999E4-C200-5944-94FC-014819DFD969}"/>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10FE7DC4-C816-E38D-DC9A-3BBD12594D52}"/>
              </a:ext>
            </a:extLst>
          </p:cNvPr>
          <p:cNvGrpSpPr/>
          <p:nvPr/>
        </p:nvGrpSpPr>
        <p:grpSpPr>
          <a:xfrm>
            <a:off x="9072706" y="2923961"/>
            <a:ext cx="837249" cy="1312215"/>
            <a:chOff x="1933616" y="4498692"/>
            <a:chExt cx="837249" cy="1312215"/>
          </a:xfrm>
        </p:grpSpPr>
        <p:sp>
          <p:nvSpPr>
            <p:cNvPr id="41" name="TextBox 40">
              <a:extLst>
                <a:ext uri="{FF2B5EF4-FFF2-40B4-BE49-F238E27FC236}">
                  <a16:creationId xmlns:a16="http://schemas.microsoft.com/office/drawing/2014/main" id="{E938C84D-7CD5-CC1A-CE6D-FAAF09DFF6FB}"/>
                </a:ext>
              </a:extLst>
            </p:cNvPr>
            <p:cNvSpPr txBox="1"/>
            <p:nvPr/>
          </p:nvSpPr>
          <p:spPr>
            <a:xfrm>
              <a:off x="2185448" y="4498692"/>
              <a:ext cx="585417" cy="130516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25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35</a:t>
              </a:r>
            </a:p>
          </p:txBody>
        </p:sp>
        <p:sp>
          <p:nvSpPr>
            <p:cNvPr id="42" name="TextBox 41">
              <a:extLst>
                <a:ext uri="{FF2B5EF4-FFF2-40B4-BE49-F238E27FC236}">
                  <a16:creationId xmlns:a16="http://schemas.microsoft.com/office/drawing/2014/main" id="{401744B1-2AC4-8C0E-2831-BB768B3A2CB2}"/>
                </a:ext>
              </a:extLst>
            </p:cNvPr>
            <p:cNvSpPr txBox="1"/>
            <p:nvPr/>
          </p:nvSpPr>
          <p:spPr>
            <a:xfrm>
              <a:off x="1933616" y="4966423"/>
              <a:ext cx="39466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Arial"/>
                  <a:cs typeface="+mn-cs"/>
                </a:rPr>
                <a:t>+</a:t>
              </a:r>
            </a:p>
          </p:txBody>
        </p:sp>
        <p:cxnSp>
          <p:nvCxnSpPr>
            <p:cNvPr id="43" name="Straight Connector 42">
              <a:extLst>
                <a:ext uri="{FF2B5EF4-FFF2-40B4-BE49-F238E27FC236}">
                  <a16:creationId xmlns:a16="http://schemas.microsoft.com/office/drawing/2014/main" id="{B68ABCC2-3B60-3FA6-FD18-3020B0A4C6A5}"/>
                </a:ext>
              </a:extLst>
            </p:cNvPr>
            <p:cNvCxnSpPr/>
            <p:nvPr/>
          </p:nvCxnSpPr>
          <p:spPr>
            <a:xfrm>
              <a:off x="2024879" y="5810907"/>
              <a:ext cx="74598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4" name="TextBox 43">
            <a:extLst>
              <a:ext uri="{FF2B5EF4-FFF2-40B4-BE49-F238E27FC236}">
                <a16:creationId xmlns:a16="http://schemas.microsoft.com/office/drawing/2014/main" id="{A63BD6B0-78D0-EC0C-ED86-2D1D36A636E2}"/>
              </a:ext>
            </a:extLst>
          </p:cNvPr>
          <p:cNvSpPr txBox="1"/>
          <p:nvPr/>
        </p:nvSpPr>
        <p:spPr>
          <a:xfrm>
            <a:off x="3021513" y="4272103"/>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72</a:t>
            </a:r>
          </a:p>
        </p:txBody>
      </p:sp>
      <p:sp>
        <p:nvSpPr>
          <p:cNvPr id="45" name="TextBox 44">
            <a:extLst>
              <a:ext uri="{FF2B5EF4-FFF2-40B4-BE49-F238E27FC236}">
                <a16:creationId xmlns:a16="http://schemas.microsoft.com/office/drawing/2014/main" id="{A447C23F-3A53-96C1-9C40-1AAAABDD93C0}"/>
              </a:ext>
            </a:extLst>
          </p:cNvPr>
          <p:cNvSpPr txBox="1"/>
          <p:nvPr/>
        </p:nvSpPr>
        <p:spPr>
          <a:xfrm>
            <a:off x="5123404" y="4231700"/>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90</a:t>
            </a:r>
          </a:p>
        </p:txBody>
      </p:sp>
      <p:sp>
        <p:nvSpPr>
          <p:cNvPr id="46" name="TextBox 45">
            <a:extLst>
              <a:ext uri="{FF2B5EF4-FFF2-40B4-BE49-F238E27FC236}">
                <a16:creationId xmlns:a16="http://schemas.microsoft.com/office/drawing/2014/main" id="{E1CE9BCD-A732-3B97-CEF2-BEDF2137735D}"/>
              </a:ext>
            </a:extLst>
          </p:cNvPr>
          <p:cNvSpPr txBox="1"/>
          <p:nvPr/>
        </p:nvSpPr>
        <p:spPr>
          <a:xfrm>
            <a:off x="7232749" y="4262576"/>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81</a:t>
            </a:r>
          </a:p>
        </p:txBody>
      </p:sp>
      <p:sp>
        <p:nvSpPr>
          <p:cNvPr id="47" name="TextBox 46">
            <a:extLst>
              <a:ext uri="{FF2B5EF4-FFF2-40B4-BE49-F238E27FC236}">
                <a16:creationId xmlns:a16="http://schemas.microsoft.com/office/drawing/2014/main" id="{E2C05B78-573E-CD65-DBC5-C74F88F063F2}"/>
              </a:ext>
            </a:extLst>
          </p:cNvPr>
          <p:cNvSpPr txBox="1"/>
          <p:nvPr/>
        </p:nvSpPr>
        <p:spPr>
          <a:xfrm>
            <a:off x="9308136" y="4272102"/>
            <a:ext cx="6399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Arial"/>
                <a:cs typeface="+mn-cs"/>
              </a:rPr>
              <a:t>60</a:t>
            </a:r>
          </a:p>
        </p:txBody>
      </p:sp>
    </p:spTree>
    <p:extLst>
      <p:ext uri="{BB962C8B-B14F-4D97-AF65-F5344CB8AC3E}">
        <p14:creationId xmlns:p14="http://schemas.microsoft.com/office/powerpoint/2010/main" val="178923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up)">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44"/>
                                        </p:tgtEl>
                                        <p:attrNameLst>
                                          <p:attrName>style.visibility</p:attrName>
                                        </p:attrNameLst>
                                      </p:cBhvr>
                                      <p:to>
                                        <p:strVal val="visible"/>
                                      </p:to>
                                    </p:set>
                                    <p:anim calcmode="lin" valueType="num">
                                      <p:cBhvr>
                                        <p:cTn id="25" dur="500" fill="hold"/>
                                        <p:tgtEl>
                                          <p:spTgt spid="44"/>
                                        </p:tgtEl>
                                        <p:attrNameLst>
                                          <p:attrName>ppt_w</p:attrName>
                                        </p:attrNameLst>
                                      </p:cBhvr>
                                      <p:tavLst>
                                        <p:tav tm="0">
                                          <p:val>
                                            <p:fltVal val="0"/>
                                          </p:val>
                                        </p:tav>
                                        <p:tav tm="100000">
                                          <p:val>
                                            <p:strVal val="#ppt_w"/>
                                          </p:val>
                                        </p:tav>
                                      </p:tavLst>
                                    </p:anim>
                                    <p:anim calcmode="lin" valueType="num">
                                      <p:cBhvr>
                                        <p:cTn id="26" dur="500" fill="hold"/>
                                        <p:tgtEl>
                                          <p:spTgt spid="44"/>
                                        </p:tgtEl>
                                        <p:attrNameLst>
                                          <p:attrName>ppt_h</p:attrName>
                                        </p:attrNameLst>
                                      </p:cBhvr>
                                      <p:tavLst>
                                        <p:tav tm="0">
                                          <p:val>
                                            <p:fltVal val="0"/>
                                          </p:val>
                                        </p:tav>
                                        <p:tav tm="100000">
                                          <p:val>
                                            <p:strVal val="#ppt_h"/>
                                          </p:val>
                                        </p:tav>
                                      </p:tavLst>
                                    </p:anim>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wipe(up)">
                                      <p:cBhvr>
                                        <p:cTn id="32" dur="500"/>
                                        <p:tgtEl>
                                          <p:spTgt spid="3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 calcmode="lin" valueType="num">
                                      <p:cBhvr>
                                        <p:cTn id="37" dur="500" fill="hold"/>
                                        <p:tgtEl>
                                          <p:spTgt spid="45"/>
                                        </p:tgtEl>
                                        <p:attrNameLst>
                                          <p:attrName>ppt_w</p:attrName>
                                        </p:attrNameLst>
                                      </p:cBhvr>
                                      <p:tavLst>
                                        <p:tav tm="0">
                                          <p:val>
                                            <p:fltVal val="0"/>
                                          </p:val>
                                        </p:tav>
                                        <p:tav tm="100000">
                                          <p:val>
                                            <p:strVal val="#ppt_w"/>
                                          </p:val>
                                        </p:tav>
                                      </p:tavLst>
                                    </p:anim>
                                    <p:anim calcmode="lin" valueType="num">
                                      <p:cBhvr>
                                        <p:cTn id="38" dur="500" fill="hold"/>
                                        <p:tgtEl>
                                          <p:spTgt spid="45"/>
                                        </p:tgtEl>
                                        <p:attrNameLst>
                                          <p:attrName>ppt_h</p:attrName>
                                        </p:attrNameLst>
                                      </p:cBhvr>
                                      <p:tavLst>
                                        <p:tav tm="0">
                                          <p:val>
                                            <p:fltVal val="0"/>
                                          </p:val>
                                        </p:tav>
                                        <p:tav tm="100000">
                                          <p:val>
                                            <p:strVal val="#ppt_h"/>
                                          </p:val>
                                        </p:tav>
                                      </p:tavLst>
                                    </p:anim>
                                    <p:animEffect transition="in" filter="fade">
                                      <p:cBhvr>
                                        <p:cTn id="39" dur="500"/>
                                        <p:tgtEl>
                                          <p:spTgt spid="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animEffect transition="in" filter="wipe(up)">
                                      <p:cBhvr>
                                        <p:cTn id="44" dur="500"/>
                                        <p:tgtEl>
                                          <p:spTgt spid="3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p:cTn id="49" dur="500" fill="hold"/>
                                        <p:tgtEl>
                                          <p:spTgt spid="46"/>
                                        </p:tgtEl>
                                        <p:attrNameLst>
                                          <p:attrName>ppt_w</p:attrName>
                                        </p:attrNameLst>
                                      </p:cBhvr>
                                      <p:tavLst>
                                        <p:tav tm="0">
                                          <p:val>
                                            <p:fltVal val="0"/>
                                          </p:val>
                                        </p:tav>
                                        <p:tav tm="100000">
                                          <p:val>
                                            <p:strVal val="#ppt_w"/>
                                          </p:val>
                                        </p:tav>
                                      </p:tavLst>
                                    </p:anim>
                                    <p:anim calcmode="lin" valueType="num">
                                      <p:cBhvr>
                                        <p:cTn id="50" dur="500" fill="hold"/>
                                        <p:tgtEl>
                                          <p:spTgt spid="46"/>
                                        </p:tgtEl>
                                        <p:attrNameLst>
                                          <p:attrName>ppt_h</p:attrName>
                                        </p:attrNameLst>
                                      </p:cBhvr>
                                      <p:tavLst>
                                        <p:tav tm="0">
                                          <p:val>
                                            <p:fltVal val="0"/>
                                          </p:val>
                                        </p:tav>
                                        <p:tav tm="100000">
                                          <p:val>
                                            <p:strVal val="#ppt_h"/>
                                          </p:val>
                                        </p:tav>
                                      </p:tavLst>
                                    </p:anim>
                                    <p:animEffect transition="in" filter="fade">
                                      <p:cBhvr>
                                        <p:cTn id="51" dur="500"/>
                                        <p:tgtEl>
                                          <p:spTgt spid="46"/>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up)">
                                      <p:cBhvr>
                                        <p:cTn id="56" dur="500"/>
                                        <p:tgtEl>
                                          <p:spTgt spid="40"/>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47"/>
                                        </p:tgtEl>
                                        <p:attrNameLst>
                                          <p:attrName>style.visibility</p:attrName>
                                        </p:attrNameLst>
                                      </p:cBhvr>
                                      <p:to>
                                        <p:strVal val="visible"/>
                                      </p:to>
                                    </p:set>
                                    <p:anim calcmode="lin" valueType="num">
                                      <p:cBhvr>
                                        <p:cTn id="61" dur="500" fill="hold"/>
                                        <p:tgtEl>
                                          <p:spTgt spid="47"/>
                                        </p:tgtEl>
                                        <p:attrNameLst>
                                          <p:attrName>ppt_w</p:attrName>
                                        </p:attrNameLst>
                                      </p:cBhvr>
                                      <p:tavLst>
                                        <p:tav tm="0">
                                          <p:val>
                                            <p:fltVal val="0"/>
                                          </p:val>
                                        </p:tav>
                                        <p:tav tm="100000">
                                          <p:val>
                                            <p:strVal val="#ppt_w"/>
                                          </p:val>
                                        </p:tav>
                                      </p:tavLst>
                                    </p:anim>
                                    <p:anim calcmode="lin" valueType="num">
                                      <p:cBhvr>
                                        <p:cTn id="62" dur="500" fill="hold"/>
                                        <p:tgtEl>
                                          <p:spTgt spid="47"/>
                                        </p:tgtEl>
                                        <p:attrNameLst>
                                          <p:attrName>ppt_h</p:attrName>
                                        </p:attrNameLst>
                                      </p:cBhvr>
                                      <p:tavLst>
                                        <p:tav tm="0">
                                          <p:val>
                                            <p:fltVal val="0"/>
                                          </p:val>
                                        </p:tav>
                                        <p:tav tm="100000">
                                          <p:val>
                                            <p:strVal val="#ppt_h"/>
                                          </p:val>
                                        </p:tav>
                                      </p:tavLst>
                                    </p:anim>
                                    <p:animEffect transition="in" filter="fade">
                                      <p:cBhvr>
                                        <p:cTn id="63"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44" grpId="0"/>
      <p:bldP spid="45" grpId="0"/>
      <p:bldP spid="46" grpId="0"/>
      <p:bldP spid="4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099C8-9718-0512-01B3-AA00D8D67E4E}"/>
              </a:ext>
            </a:extLst>
          </p:cNvPr>
          <p:cNvSpPr>
            <a:spLocks noGrp="1"/>
          </p:cNvSpPr>
          <p:nvPr>
            <p:ph type="title"/>
          </p:nvPr>
        </p:nvSpPr>
        <p:spPr/>
        <p:txBody>
          <a:bodyPr/>
          <a:lstStyle/>
          <a:p>
            <a:endParaRPr lang="vi-VN"/>
          </a:p>
        </p:txBody>
      </p:sp>
      <p:pic>
        <p:nvPicPr>
          <p:cNvPr id="13" name="Content Placeholder 12">
            <a:extLst>
              <a:ext uri="{FF2B5EF4-FFF2-40B4-BE49-F238E27FC236}">
                <a16:creationId xmlns:a16="http://schemas.microsoft.com/office/drawing/2014/main" id="{4D8273F8-DC6D-B618-20FD-919FE7A82DC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180415" y="3110593"/>
            <a:ext cx="4198984" cy="2095682"/>
          </a:xfrm>
        </p:spPr>
      </p:pic>
      <p:pic>
        <p:nvPicPr>
          <p:cNvPr id="4" name="Picture 3">
            <a:extLst>
              <a:ext uri="{FF2B5EF4-FFF2-40B4-BE49-F238E27FC236}">
                <a16:creationId xmlns:a16="http://schemas.microsoft.com/office/drawing/2014/main" id="{C118BA6D-54B6-131E-CFE4-D7D2EE4C7B00}"/>
              </a:ext>
            </a:extLst>
          </p:cNvPr>
          <p:cNvPicPr>
            <a:picLocks noChangeAspect="1"/>
          </p:cNvPicPr>
          <p:nvPr/>
        </p:nvPicPr>
        <p:blipFill>
          <a:blip r:embed="rId4"/>
          <a:stretch>
            <a:fillRect/>
          </a:stretch>
        </p:blipFill>
        <p:spPr>
          <a:xfrm>
            <a:off x="0" y="0"/>
            <a:ext cx="12192000" cy="6858000"/>
          </a:xfrm>
          <a:prstGeom prst="rect">
            <a:avLst/>
          </a:prstGeom>
        </p:spPr>
      </p:pic>
      <p:pic>
        <p:nvPicPr>
          <p:cNvPr id="29" name="Picture 28">
            <a:extLst>
              <a:ext uri="{FF2B5EF4-FFF2-40B4-BE49-F238E27FC236}">
                <a16:creationId xmlns:a16="http://schemas.microsoft.com/office/drawing/2014/main" id="{15B74EFC-46A3-2839-662B-282B7209A971}"/>
              </a:ext>
            </a:extLst>
          </p:cNvPr>
          <p:cNvPicPr>
            <a:picLocks noChangeAspect="1"/>
          </p:cNvPicPr>
          <p:nvPr/>
        </p:nvPicPr>
        <p:blipFill>
          <a:blip r:embed="rId5"/>
          <a:stretch>
            <a:fillRect/>
          </a:stretch>
        </p:blipFill>
        <p:spPr>
          <a:xfrm>
            <a:off x="188454" y="1156239"/>
            <a:ext cx="5980848" cy="4967684"/>
          </a:xfrm>
          <a:prstGeom prst="rect">
            <a:avLst/>
          </a:prstGeom>
        </p:spPr>
      </p:pic>
      <p:pic>
        <p:nvPicPr>
          <p:cNvPr id="5" name="Picture 4">
            <a:extLst>
              <a:ext uri="{FF2B5EF4-FFF2-40B4-BE49-F238E27FC236}">
                <a16:creationId xmlns:a16="http://schemas.microsoft.com/office/drawing/2014/main" id="{CC20EF9B-96A6-29DC-FB23-D35FD57C47D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9576073" y="2758946"/>
            <a:ext cx="1140914" cy="1584352"/>
          </a:xfrm>
          <a:prstGeom prst="rect">
            <a:avLst/>
          </a:prstGeom>
        </p:spPr>
      </p:pic>
      <p:sp>
        <p:nvSpPr>
          <p:cNvPr id="6" name="Speech Bubble: Rectangle with Corners Rounded 5">
            <a:extLst>
              <a:ext uri="{FF2B5EF4-FFF2-40B4-BE49-F238E27FC236}">
                <a16:creationId xmlns:a16="http://schemas.microsoft.com/office/drawing/2014/main" id="{2D4959D8-E2A1-7BA0-0FAE-4FCCD495DA80}"/>
              </a:ext>
            </a:extLst>
          </p:cNvPr>
          <p:cNvSpPr/>
          <p:nvPr/>
        </p:nvSpPr>
        <p:spPr>
          <a:xfrm>
            <a:off x="6357755" y="623909"/>
            <a:ext cx="5796973" cy="1560158"/>
          </a:xfrm>
          <a:prstGeom prst="wedgeRoundRectCallout">
            <a:avLst>
              <a:gd name="adj1" fmla="val 18176"/>
              <a:gd name="adj2" fmla="val 76993"/>
              <a:gd name="adj3" fmla="val 16667"/>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Nhìn những bạn khủng long này gai góc thế thôi, nhưng thật ra các bạn ấy đều là khủng long ăn cỏ đấy nhá.</a:t>
            </a:r>
            <a:endPar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25" name="Picture 24">
            <a:extLst>
              <a:ext uri="{FF2B5EF4-FFF2-40B4-BE49-F238E27FC236}">
                <a16:creationId xmlns:a16="http://schemas.microsoft.com/office/drawing/2014/main" id="{72923EC8-BAAA-1622-7C10-1E1E516A94E4}"/>
              </a:ext>
            </a:extLst>
          </p:cNvPr>
          <p:cNvPicPr>
            <a:picLocks noChangeAspect="1"/>
          </p:cNvPicPr>
          <p:nvPr/>
        </p:nvPicPr>
        <p:blipFill>
          <a:blip r:embed="rId7"/>
          <a:stretch>
            <a:fillRect/>
          </a:stretch>
        </p:blipFill>
        <p:spPr>
          <a:xfrm>
            <a:off x="5274092" y="2312093"/>
            <a:ext cx="4198984" cy="2510467"/>
          </a:xfrm>
          <a:prstGeom prst="rect">
            <a:avLst/>
          </a:prstGeom>
        </p:spPr>
      </p:pic>
      <p:pic>
        <p:nvPicPr>
          <p:cNvPr id="27" name="Picture 26">
            <a:extLst>
              <a:ext uri="{FF2B5EF4-FFF2-40B4-BE49-F238E27FC236}">
                <a16:creationId xmlns:a16="http://schemas.microsoft.com/office/drawing/2014/main" id="{8404BBE3-B540-8160-07C2-7A449DED7848}"/>
              </a:ext>
            </a:extLst>
          </p:cNvPr>
          <p:cNvPicPr>
            <a:picLocks noChangeAspect="1"/>
          </p:cNvPicPr>
          <p:nvPr/>
        </p:nvPicPr>
        <p:blipFill>
          <a:blip r:embed="rId8"/>
          <a:stretch>
            <a:fillRect/>
          </a:stretch>
        </p:blipFill>
        <p:spPr>
          <a:xfrm flipH="1">
            <a:off x="6872749" y="4200459"/>
            <a:ext cx="4856300" cy="2506567"/>
          </a:xfrm>
          <a:prstGeom prst="rect">
            <a:avLst/>
          </a:prstGeom>
        </p:spPr>
      </p:pic>
      <p:pic>
        <p:nvPicPr>
          <p:cNvPr id="31" name="Picture 30">
            <a:extLst>
              <a:ext uri="{FF2B5EF4-FFF2-40B4-BE49-F238E27FC236}">
                <a16:creationId xmlns:a16="http://schemas.microsoft.com/office/drawing/2014/main" id="{BD3E7021-91B7-FF7B-1078-096D93D7F57E}"/>
              </a:ext>
            </a:extLst>
          </p:cNvPr>
          <p:cNvPicPr>
            <a:picLocks noChangeAspect="1"/>
          </p:cNvPicPr>
          <p:nvPr/>
        </p:nvPicPr>
        <p:blipFill>
          <a:blip r:embed="rId9"/>
          <a:stretch>
            <a:fillRect/>
          </a:stretch>
        </p:blipFill>
        <p:spPr>
          <a:xfrm>
            <a:off x="3674811" y="4691485"/>
            <a:ext cx="1965102" cy="2015541"/>
          </a:xfrm>
          <a:prstGeom prst="rect">
            <a:avLst/>
          </a:prstGeom>
        </p:spPr>
      </p:pic>
    </p:spTree>
    <p:extLst>
      <p:ext uri="{BB962C8B-B14F-4D97-AF65-F5344CB8AC3E}">
        <p14:creationId xmlns:p14="http://schemas.microsoft.com/office/powerpoint/2010/main" val="361729255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71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71000">
                                          <p:cBhvr additive="base">
                                            <p:cTn id="7" dur="1000" fill="hold"/>
                                            <p:tgtEl>
                                              <p:spTgt spid="5"/>
                                            </p:tgtEl>
                                            <p:attrNameLst>
                                              <p:attrName>ppt_x</p:attrName>
                                            </p:attrNameLst>
                                          </p:cBhvr>
                                          <p:tavLst>
                                            <p:tav tm="0">
                                              <p:val>
                                                <p:strVal val="1+#ppt_w/2"/>
                                              </p:val>
                                            </p:tav>
                                            <p:tav tm="100000">
                                              <p:val>
                                                <p:strVal val="#ppt_x"/>
                                              </p:val>
                                            </p:tav>
                                          </p:tavLst>
                                        </p:anim>
                                        <p:anim calcmode="lin" valueType="num" p14:bounceEnd="71000">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10" name="whoosh.wav"/>
                                            </p:tgtEl>
                                          </p:cMediaNode>
                                        </p:audio>
                                      </p:subTnLst>
                                    </p:cTn>
                                  </p:par>
                                  <p:par>
                                    <p:cTn id="12" presetID="32" presetClass="emph" presetSubtype="0" fill="hold" nodeType="withEffect">
                                      <p:stCondLst>
                                        <p:cond delay="750"/>
                                      </p:stCondLst>
                                      <p:childTnLst>
                                        <p:animRot by="120000">
                                          <p:cBhvr>
                                            <p:cTn id="13" dur="225" fill="hold">
                                              <p:stCondLst>
                                                <p:cond delay="0"/>
                                              </p:stCondLst>
                                            </p:cTn>
                                            <p:tgtEl>
                                              <p:spTgt spid="25"/>
                                            </p:tgtEl>
                                            <p:attrNameLst>
                                              <p:attrName>r</p:attrName>
                                            </p:attrNameLst>
                                          </p:cBhvr>
                                        </p:animRot>
                                        <p:animRot by="-240000">
                                          <p:cBhvr>
                                            <p:cTn id="14" dur="450" fill="hold">
                                              <p:stCondLst>
                                                <p:cond delay="450"/>
                                              </p:stCondLst>
                                            </p:cTn>
                                            <p:tgtEl>
                                              <p:spTgt spid="25"/>
                                            </p:tgtEl>
                                            <p:attrNameLst>
                                              <p:attrName>r</p:attrName>
                                            </p:attrNameLst>
                                          </p:cBhvr>
                                        </p:animRot>
                                        <p:animRot by="240000">
                                          <p:cBhvr>
                                            <p:cTn id="15" dur="450" fill="hold">
                                              <p:stCondLst>
                                                <p:cond delay="900"/>
                                              </p:stCondLst>
                                            </p:cTn>
                                            <p:tgtEl>
                                              <p:spTgt spid="25"/>
                                            </p:tgtEl>
                                            <p:attrNameLst>
                                              <p:attrName>r</p:attrName>
                                            </p:attrNameLst>
                                          </p:cBhvr>
                                        </p:animRot>
                                        <p:animRot by="-240000">
                                          <p:cBhvr>
                                            <p:cTn id="16" dur="450" fill="hold">
                                              <p:stCondLst>
                                                <p:cond delay="1350"/>
                                              </p:stCondLst>
                                            </p:cTn>
                                            <p:tgtEl>
                                              <p:spTgt spid="25"/>
                                            </p:tgtEl>
                                            <p:attrNameLst>
                                              <p:attrName>r</p:attrName>
                                            </p:attrNameLst>
                                          </p:cBhvr>
                                        </p:animRot>
                                        <p:animRot by="120000">
                                          <p:cBhvr>
                                            <p:cTn id="17" dur="450" fill="hold">
                                              <p:stCondLst>
                                                <p:cond delay="1800"/>
                                              </p:stCondLst>
                                            </p:cTn>
                                            <p:tgtEl>
                                              <p:spTgt spid="25"/>
                                            </p:tgtEl>
                                            <p:attrNameLst>
                                              <p:attrName>r</p:attrName>
                                            </p:attrNameLst>
                                          </p:cBhvr>
                                        </p:animRot>
                                      </p:childTnLst>
                                    </p:cTn>
                                  </p:par>
                                  <p:par>
                                    <p:cTn id="18" presetID="32" presetClass="emph" presetSubtype="0" fill="hold" nodeType="withEffect">
                                      <p:stCondLst>
                                        <p:cond delay="750"/>
                                      </p:stCondLst>
                                      <p:childTnLst>
                                        <p:animRot by="120000">
                                          <p:cBhvr>
                                            <p:cTn id="19" dur="225" fill="hold">
                                              <p:stCondLst>
                                                <p:cond delay="0"/>
                                              </p:stCondLst>
                                            </p:cTn>
                                            <p:tgtEl>
                                              <p:spTgt spid="27"/>
                                            </p:tgtEl>
                                            <p:attrNameLst>
                                              <p:attrName>r</p:attrName>
                                            </p:attrNameLst>
                                          </p:cBhvr>
                                        </p:animRot>
                                        <p:animRot by="-240000">
                                          <p:cBhvr>
                                            <p:cTn id="20" dur="450" fill="hold">
                                              <p:stCondLst>
                                                <p:cond delay="450"/>
                                              </p:stCondLst>
                                            </p:cTn>
                                            <p:tgtEl>
                                              <p:spTgt spid="27"/>
                                            </p:tgtEl>
                                            <p:attrNameLst>
                                              <p:attrName>r</p:attrName>
                                            </p:attrNameLst>
                                          </p:cBhvr>
                                        </p:animRot>
                                        <p:animRot by="240000">
                                          <p:cBhvr>
                                            <p:cTn id="21" dur="450" fill="hold">
                                              <p:stCondLst>
                                                <p:cond delay="900"/>
                                              </p:stCondLst>
                                            </p:cTn>
                                            <p:tgtEl>
                                              <p:spTgt spid="27"/>
                                            </p:tgtEl>
                                            <p:attrNameLst>
                                              <p:attrName>r</p:attrName>
                                            </p:attrNameLst>
                                          </p:cBhvr>
                                        </p:animRot>
                                        <p:animRot by="-240000">
                                          <p:cBhvr>
                                            <p:cTn id="22" dur="450" fill="hold">
                                              <p:stCondLst>
                                                <p:cond delay="1350"/>
                                              </p:stCondLst>
                                            </p:cTn>
                                            <p:tgtEl>
                                              <p:spTgt spid="27"/>
                                            </p:tgtEl>
                                            <p:attrNameLst>
                                              <p:attrName>r</p:attrName>
                                            </p:attrNameLst>
                                          </p:cBhvr>
                                        </p:animRot>
                                        <p:animRot by="120000">
                                          <p:cBhvr>
                                            <p:cTn id="23" dur="450" fill="hold">
                                              <p:stCondLst>
                                                <p:cond delay="1800"/>
                                              </p:stCondLst>
                                            </p:cTn>
                                            <p:tgtEl>
                                              <p:spTgt spid="27"/>
                                            </p:tgtEl>
                                            <p:attrNameLst>
                                              <p:attrName>r</p:attrName>
                                            </p:attrNameLst>
                                          </p:cBhvr>
                                        </p:animRot>
                                      </p:childTnLst>
                                    </p:cTn>
                                  </p:par>
                                  <p:par>
                                    <p:cTn id="24" presetID="32" presetClass="emph" presetSubtype="0" fill="hold" nodeType="withEffect">
                                      <p:stCondLst>
                                        <p:cond delay="750"/>
                                      </p:stCondLst>
                                      <p:childTnLst>
                                        <p:animRot by="120000">
                                          <p:cBhvr>
                                            <p:cTn id="25" dur="225" fill="hold">
                                              <p:stCondLst>
                                                <p:cond delay="0"/>
                                              </p:stCondLst>
                                            </p:cTn>
                                            <p:tgtEl>
                                              <p:spTgt spid="29"/>
                                            </p:tgtEl>
                                            <p:attrNameLst>
                                              <p:attrName>r</p:attrName>
                                            </p:attrNameLst>
                                          </p:cBhvr>
                                        </p:animRot>
                                        <p:animRot by="-240000">
                                          <p:cBhvr>
                                            <p:cTn id="26" dur="450" fill="hold">
                                              <p:stCondLst>
                                                <p:cond delay="450"/>
                                              </p:stCondLst>
                                            </p:cTn>
                                            <p:tgtEl>
                                              <p:spTgt spid="29"/>
                                            </p:tgtEl>
                                            <p:attrNameLst>
                                              <p:attrName>r</p:attrName>
                                            </p:attrNameLst>
                                          </p:cBhvr>
                                        </p:animRot>
                                        <p:animRot by="240000">
                                          <p:cBhvr>
                                            <p:cTn id="27" dur="450" fill="hold">
                                              <p:stCondLst>
                                                <p:cond delay="900"/>
                                              </p:stCondLst>
                                            </p:cTn>
                                            <p:tgtEl>
                                              <p:spTgt spid="29"/>
                                            </p:tgtEl>
                                            <p:attrNameLst>
                                              <p:attrName>r</p:attrName>
                                            </p:attrNameLst>
                                          </p:cBhvr>
                                        </p:animRot>
                                        <p:animRot by="-240000">
                                          <p:cBhvr>
                                            <p:cTn id="28" dur="450" fill="hold">
                                              <p:stCondLst>
                                                <p:cond delay="1350"/>
                                              </p:stCondLst>
                                            </p:cTn>
                                            <p:tgtEl>
                                              <p:spTgt spid="29"/>
                                            </p:tgtEl>
                                            <p:attrNameLst>
                                              <p:attrName>r</p:attrName>
                                            </p:attrNameLst>
                                          </p:cBhvr>
                                        </p:animRot>
                                        <p:animRot by="120000">
                                          <p:cBhvr>
                                            <p:cTn id="29" dur="450" fill="hold">
                                              <p:stCondLst>
                                                <p:cond delay="1800"/>
                                              </p:stCondLst>
                                            </p:cTn>
                                            <p:tgtEl>
                                              <p:spTgt spid="29"/>
                                            </p:tgtEl>
                                            <p:attrNameLst>
                                              <p:attrName>r</p:attrName>
                                            </p:attrNameLst>
                                          </p:cBhvr>
                                        </p:animRot>
                                      </p:childTnLst>
                                    </p:cTn>
                                  </p:par>
                                  <p:par>
                                    <p:cTn id="30" presetID="32" presetClass="emph" presetSubtype="0" fill="hold" nodeType="withEffect">
                                      <p:stCondLst>
                                        <p:cond delay="750"/>
                                      </p:stCondLst>
                                      <p:childTnLst>
                                        <p:animRot by="120000">
                                          <p:cBhvr>
                                            <p:cTn id="31" dur="225" fill="hold">
                                              <p:stCondLst>
                                                <p:cond delay="0"/>
                                              </p:stCondLst>
                                            </p:cTn>
                                            <p:tgtEl>
                                              <p:spTgt spid="31"/>
                                            </p:tgtEl>
                                            <p:attrNameLst>
                                              <p:attrName>r</p:attrName>
                                            </p:attrNameLst>
                                          </p:cBhvr>
                                        </p:animRot>
                                        <p:animRot by="-240000">
                                          <p:cBhvr>
                                            <p:cTn id="32" dur="450" fill="hold">
                                              <p:stCondLst>
                                                <p:cond delay="450"/>
                                              </p:stCondLst>
                                            </p:cTn>
                                            <p:tgtEl>
                                              <p:spTgt spid="31"/>
                                            </p:tgtEl>
                                            <p:attrNameLst>
                                              <p:attrName>r</p:attrName>
                                            </p:attrNameLst>
                                          </p:cBhvr>
                                        </p:animRot>
                                        <p:animRot by="240000">
                                          <p:cBhvr>
                                            <p:cTn id="33" dur="450" fill="hold">
                                              <p:stCondLst>
                                                <p:cond delay="900"/>
                                              </p:stCondLst>
                                            </p:cTn>
                                            <p:tgtEl>
                                              <p:spTgt spid="31"/>
                                            </p:tgtEl>
                                            <p:attrNameLst>
                                              <p:attrName>r</p:attrName>
                                            </p:attrNameLst>
                                          </p:cBhvr>
                                        </p:animRot>
                                        <p:animRot by="-240000">
                                          <p:cBhvr>
                                            <p:cTn id="34" dur="450" fill="hold">
                                              <p:stCondLst>
                                                <p:cond delay="1350"/>
                                              </p:stCondLst>
                                            </p:cTn>
                                            <p:tgtEl>
                                              <p:spTgt spid="31"/>
                                            </p:tgtEl>
                                            <p:attrNameLst>
                                              <p:attrName>r</p:attrName>
                                            </p:attrNameLst>
                                          </p:cBhvr>
                                        </p:animRot>
                                        <p:animRot by="120000">
                                          <p:cBhvr>
                                            <p:cTn id="35" dur="450" fill="hold">
                                              <p:stCondLst>
                                                <p:cond delay="1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theme/theme1.xml><?xml version="1.0" encoding="utf-8"?>
<a:theme xmlns:a="http://schemas.openxmlformats.org/drawingml/2006/main" name="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TotalTime>
  <Words>372</Words>
  <Application>Microsoft Office PowerPoint</Application>
  <PresentationFormat>Widescreen</PresentationFormat>
  <Paragraphs>78</Paragraphs>
  <Slides>21</Slides>
  <Notes>0</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21</vt:i4>
      </vt:variant>
    </vt:vector>
  </HeadingPairs>
  <TitlesOfParts>
    <vt:vector size="29" baseType="lpstr">
      <vt:lpstr>Arial</vt:lpstr>
      <vt:lpstr>Calibri</vt:lpstr>
      <vt:lpstr>Calibri Light</vt:lpstr>
      <vt:lpstr>Times New Roman</vt:lpstr>
      <vt:lpstr>Utm AVO</vt:lpstr>
      <vt:lpstr>自定义设计方案</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32</cp:revision>
  <dcterms:created xsi:type="dcterms:W3CDTF">2021-07-09T06:30:31Z</dcterms:created>
  <dcterms:modified xsi:type="dcterms:W3CDTF">2024-10-06T10:17:37Z</dcterms:modified>
</cp:coreProperties>
</file>