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7"/>
  </p:notesMasterIdLst>
  <p:sldIdLst>
    <p:sldId id="303" r:id="rId5"/>
    <p:sldId id="442" r:id="rId6"/>
    <p:sldId id="256" r:id="rId7"/>
    <p:sldId id="296" r:id="rId8"/>
    <p:sldId id="291" r:id="rId9"/>
    <p:sldId id="449" r:id="rId10"/>
    <p:sldId id="294" r:id="rId11"/>
    <p:sldId id="304" r:id="rId12"/>
    <p:sldId id="443" r:id="rId13"/>
    <p:sldId id="292" r:id="rId14"/>
    <p:sldId id="446" r:id="rId15"/>
    <p:sldId id="281" r:id="rId16"/>
    <p:sldId id="444" r:id="rId17"/>
    <p:sldId id="293" r:id="rId18"/>
    <p:sldId id="282" r:id="rId19"/>
    <p:sldId id="447" r:id="rId20"/>
    <p:sldId id="445" r:id="rId21"/>
    <p:sldId id="441" r:id="rId22"/>
    <p:sldId id="349" r:id="rId23"/>
    <p:sldId id="434" r:id="rId24"/>
    <p:sldId id="440" r:id="rId25"/>
    <p:sldId id="43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FF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2157" autoAdjust="0"/>
  </p:normalViewPr>
  <p:slideViewPr>
    <p:cSldViewPr snapToGrid="0">
      <p:cViewPr varScale="1">
        <p:scale>
          <a:sx n="77" d="100"/>
          <a:sy n="77" d="100"/>
        </p:scale>
        <p:origin x="9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4FE1C-B7AD-4EC7-B8F2-C0940034612A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FF88C-F9B7-4C88-B280-51B40B43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41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40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C41B6-3479-32D7-7CAC-A435648B2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FBE89F-F4D1-34D9-F06E-BDD7FB027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88F9CA-C4C5-3536-8EB8-BC7335393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A9C729-7FC2-9BE8-94B5-C4B35F57FB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991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82F9C-8AFB-17A3-1747-6D529E798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75C8393-C8E7-33FC-FEA3-DAD4339EB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E3BCD2B-ADE9-5AD9-FA27-229114243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EA640D0-60B1-3356-E17A-F4B45E925B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442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98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1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87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46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36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78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53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53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75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33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10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3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79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36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84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6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86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51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34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63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8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97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08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56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273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98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20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201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27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28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5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36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51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865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498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07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798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7182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642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6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4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7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3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2DA29C0-FA4D-4B61-0778-5ACCFD59F8D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-6680200"/>
            <a:ext cx="1790501" cy="1790501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BBE249F-8FF0-F87F-6BD0-84D549B1384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177800"/>
            <a:ext cx="1536502" cy="153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1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59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22.xml"/><Relationship Id="rId5" Type="http://schemas.openxmlformats.org/officeDocument/2006/relationships/image" Target="../media/image19.gif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22.xml"/><Relationship Id="rId5" Type="http://schemas.openxmlformats.org/officeDocument/2006/relationships/image" Target="../media/image19.gif"/><Relationship Id="rId4" Type="http://schemas.openxmlformats.org/officeDocument/2006/relationships/image" Target="../media/image45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11.png"/><Relationship Id="rId7" Type="http://schemas.openxmlformats.org/officeDocument/2006/relationships/image" Target="../media/image47.svg"/><Relationship Id="rId2" Type="http://schemas.openxmlformats.org/officeDocument/2006/relationships/slide" Target="slide2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png"/><Relationship Id="rId11" Type="http://schemas.openxmlformats.org/officeDocument/2006/relationships/image" Target="../media/image64.png"/><Relationship Id="rId5" Type="http://schemas.openxmlformats.org/officeDocument/2006/relationships/slide" Target="slide19.xml"/><Relationship Id="rId10" Type="http://schemas.openxmlformats.org/officeDocument/2006/relationships/slide" Target="slide20.xml"/><Relationship Id="rId4" Type="http://schemas.openxmlformats.org/officeDocument/2006/relationships/image" Target="../media/image12.sv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17" Type="http://schemas.openxmlformats.org/officeDocument/2006/relationships/slide" Target="slide18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5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audio" Target="../media/audio3.wav"/><Relationship Id="rId15" Type="http://schemas.openxmlformats.org/officeDocument/2006/relationships/image" Target="../media/image74.svg"/><Relationship Id="rId10" Type="http://schemas.openxmlformats.org/officeDocument/2006/relationships/image" Target="../media/image69.png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68.svg"/><Relationship Id="rId1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5.png"/><Relationship Id="rId1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6" Type="http://schemas.openxmlformats.org/officeDocument/2006/relationships/slide" Target="slide1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4.svg"/><Relationship Id="rId10" Type="http://schemas.openxmlformats.org/officeDocument/2006/relationships/image" Target="../media/image70.svg"/><Relationship Id="rId4" Type="http://schemas.openxmlformats.org/officeDocument/2006/relationships/audio" Target="../media/audio2.wav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5.png"/><Relationship Id="rId1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6" Type="http://schemas.openxmlformats.org/officeDocument/2006/relationships/slide" Target="slide1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4.svg"/><Relationship Id="rId10" Type="http://schemas.openxmlformats.org/officeDocument/2006/relationships/image" Target="../media/image70.svg"/><Relationship Id="rId4" Type="http://schemas.openxmlformats.org/officeDocument/2006/relationships/audio" Target="../media/audio2.wav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17" Type="http://schemas.openxmlformats.org/officeDocument/2006/relationships/slide" Target="slide18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5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audio" Target="../media/audio3.wav"/><Relationship Id="rId15" Type="http://schemas.openxmlformats.org/officeDocument/2006/relationships/image" Target="../media/image74.svg"/><Relationship Id="rId10" Type="http://schemas.openxmlformats.org/officeDocument/2006/relationships/image" Target="../media/image69.png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68.svg"/><Relationship Id="rId1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19.xml"/><Relationship Id="rId5" Type="http://schemas.openxmlformats.org/officeDocument/2006/relationships/image" Target="../media/image19.gif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5D82720-D867-BFF8-6957-A718EBE10A87}"/>
              </a:ext>
            </a:extLst>
          </p:cNvPr>
          <p:cNvSpPr txBox="1"/>
          <p:nvPr/>
        </p:nvSpPr>
        <p:spPr>
          <a:xfrm>
            <a:off x="135467" y="1498600"/>
            <a:ext cx="11954933" cy="211542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609630"/>
            <a:r>
              <a:rPr lang="en-US" sz="5867" b="1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 LIỆT CHÀO MỪNG QUÝ THẦY CÔ </a:t>
            </a:r>
          </a:p>
          <a:p>
            <a:pPr algn="ctr" defTabSz="609630"/>
            <a:r>
              <a:rPr lang="en-US" sz="5867" b="1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DỰ GIỜ MÔN CÔNG NGHỆ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FF51F-7A2C-BA5F-3874-11A546A6C4FB}"/>
              </a:ext>
            </a:extLst>
          </p:cNvPr>
          <p:cNvSpPr txBox="1"/>
          <p:nvPr/>
        </p:nvSpPr>
        <p:spPr>
          <a:xfrm>
            <a:off x="711200" y="1746894"/>
            <a:ext cx="10109200" cy="19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9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5A </a:t>
            </a:r>
          </a:p>
          <a:p>
            <a:pPr algn="ctr" defTabSz="609630"/>
            <a:endParaRPr lang="en-US" sz="2667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DF23CF-A42B-DEAB-BC33-C08F6B468DC8}"/>
              </a:ext>
            </a:extLst>
          </p:cNvPr>
          <p:cNvSpPr txBox="1"/>
          <p:nvPr/>
        </p:nvSpPr>
        <p:spPr>
          <a:xfrm>
            <a:off x="6553200" y="5664200"/>
            <a:ext cx="5689600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Ngô Thị Nguyệt </a:t>
            </a:r>
          </a:p>
          <a:p>
            <a:pPr algn="ctr" defTabSz="609630"/>
            <a:endParaRPr lang="en-US" sz="2667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A76947-5669-5EE1-072D-14001789C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2667000"/>
            <a:ext cx="72136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00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1E01A9-6519-8D56-DC26-65E21DF26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94B17E6-3F04-25DF-AC8C-E4A78C105B29}"/>
              </a:ext>
            </a:extLst>
          </p:cNvPr>
          <p:cNvSpPr/>
          <p:nvPr/>
        </p:nvSpPr>
        <p:spPr>
          <a:xfrm rot="-177805">
            <a:off x="772251" y="344032"/>
            <a:ext cx="10746374" cy="6613486"/>
          </a:xfrm>
          <a:custGeom>
            <a:avLst/>
            <a:gdLst/>
            <a:ahLst/>
            <a:cxnLst/>
            <a:rect l="l" t="t" r="r" b="b"/>
            <a:pathLst>
              <a:path w="10392621" h="9920229">
                <a:moveTo>
                  <a:pt x="0" y="0"/>
                </a:moveTo>
                <a:lnTo>
                  <a:pt x="10392621" y="0"/>
                </a:lnTo>
                <a:lnTo>
                  <a:pt x="10392621" y="9920229"/>
                </a:lnTo>
                <a:lnTo>
                  <a:pt x="0" y="9920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590C3DF-7CB1-8FFF-9779-AD63B131AA52}"/>
              </a:ext>
            </a:extLst>
          </p:cNvPr>
          <p:cNvSpPr/>
          <p:nvPr/>
        </p:nvSpPr>
        <p:spPr>
          <a:xfrm rot="607175">
            <a:off x="10232608" y="276903"/>
            <a:ext cx="2962489" cy="3459602"/>
          </a:xfrm>
          <a:custGeom>
            <a:avLst/>
            <a:gdLst/>
            <a:ahLst/>
            <a:cxnLst/>
            <a:rect l="l" t="t" r="r" b="b"/>
            <a:pathLst>
              <a:path w="9312279" h="8794931">
                <a:moveTo>
                  <a:pt x="0" y="0"/>
                </a:moveTo>
                <a:lnTo>
                  <a:pt x="9312279" y="0"/>
                </a:lnTo>
                <a:lnTo>
                  <a:pt x="9312279" y="8794931"/>
                </a:lnTo>
                <a:lnTo>
                  <a:pt x="0" y="8794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EB1F0CA-BCA5-3773-1F30-89D230A8E85B}"/>
              </a:ext>
            </a:extLst>
          </p:cNvPr>
          <p:cNvSpPr/>
          <p:nvPr/>
        </p:nvSpPr>
        <p:spPr>
          <a:xfrm rot="1351532">
            <a:off x="11026208" y="1003246"/>
            <a:ext cx="1658401" cy="1850144"/>
          </a:xfrm>
          <a:custGeom>
            <a:avLst/>
            <a:gdLst/>
            <a:ahLst/>
            <a:cxnLst/>
            <a:rect l="l" t="t" r="r" b="b"/>
            <a:pathLst>
              <a:path w="2487602" h="2775216">
                <a:moveTo>
                  <a:pt x="0" y="0"/>
                </a:moveTo>
                <a:lnTo>
                  <a:pt x="2487603" y="0"/>
                </a:lnTo>
                <a:lnTo>
                  <a:pt x="2487603" y="2775216"/>
                </a:lnTo>
                <a:lnTo>
                  <a:pt x="0" y="2775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D9EC945-52B1-6A12-5F67-B33F34FC6D1A}"/>
              </a:ext>
            </a:extLst>
          </p:cNvPr>
          <p:cNvSpPr txBox="1"/>
          <p:nvPr/>
        </p:nvSpPr>
        <p:spPr>
          <a:xfrm>
            <a:off x="1135222" y="1767313"/>
            <a:ext cx="9519802" cy="3616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Hoạt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động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8800" b="1" dirty="0">
                <a:solidFill>
                  <a:srgbClr val="00000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2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: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Sắp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xếp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thực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phẩm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Faustina Bold"/>
              <a:cs typeface="Times New Roman" panose="02020603050405020304" pitchFamily="18" charset="0"/>
              <a:sym typeface="Faustina Bold"/>
            </a:endParaRPr>
          </a:p>
          <a:p>
            <a:pPr marL="0" marR="0" lvl="0" indent="0" algn="l" defTabSz="609630" rtl="0" eaLnBrk="1" fontAlgn="auto" latinLnBrk="0" hangingPunct="1">
              <a:lnSpc>
                <a:spcPts val="72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7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6BF69FC1-03ED-CB4B-C18B-B3132ACCF4B5}"/>
              </a:ext>
            </a:extLst>
          </p:cNvPr>
          <p:cNvGrpSpPr/>
          <p:nvPr/>
        </p:nvGrpSpPr>
        <p:grpSpPr>
          <a:xfrm>
            <a:off x="1146737" y="5120663"/>
            <a:ext cx="2219755" cy="3054354"/>
            <a:chOff x="0" y="0"/>
            <a:chExt cx="4439511" cy="610870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E0C9A7D1-64EE-AEE5-A79B-B3F5D8DEF74F}"/>
                </a:ext>
              </a:extLst>
            </p:cNvPr>
            <p:cNvSpPr/>
            <p:nvPr/>
          </p:nvSpPr>
          <p:spPr>
            <a:xfrm rot="1054061">
              <a:off x="759333" y="312946"/>
              <a:ext cx="2920846" cy="5482816"/>
            </a:xfrm>
            <a:custGeom>
              <a:avLst/>
              <a:gdLst/>
              <a:ahLst/>
              <a:cxnLst/>
              <a:rect l="l" t="t" r="r" b="b"/>
              <a:pathLst>
                <a:path w="2920846" h="5482816">
                  <a:moveTo>
                    <a:pt x="0" y="0"/>
                  </a:moveTo>
                  <a:lnTo>
                    <a:pt x="2920845" y="0"/>
                  </a:lnTo>
                  <a:lnTo>
                    <a:pt x="2920845" y="5482816"/>
                  </a:lnTo>
                  <a:lnTo>
                    <a:pt x="0" y="5482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274F0E98-E3E5-809E-BBE9-F2CE26D3352E}"/>
                </a:ext>
              </a:extLst>
            </p:cNvPr>
            <p:cNvSpPr/>
            <p:nvPr/>
          </p:nvSpPr>
          <p:spPr>
            <a:xfrm rot="765139">
              <a:off x="2103658" y="2578772"/>
              <a:ext cx="1676088" cy="1310396"/>
            </a:xfrm>
            <a:custGeom>
              <a:avLst/>
              <a:gdLst/>
              <a:ahLst/>
              <a:cxnLst/>
              <a:rect l="l" t="t" r="r" b="b"/>
              <a:pathLst>
                <a:path w="1676088" h="1310396">
                  <a:moveTo>
                    <a:pt x="0" y="0"/>
                  </a:moveTo>
                  <a:lnTo>
                    <a:pt x="1676088" y="0"/>
                  </a:lnTo>
                  <a:lnTo>
                    <a:pt x="1676088" y="1310396"/>
                  </a:lnTo>
                  <a:lnTo>
                    <a:pt x="0" y="1310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35971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449BE-73A0-FD1B-45E8-214A72B80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A72183-C692-547F-51CD-A07F8604E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84" y="978408"/>
            <a:ext cx="1991206" cy="1503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8C6CC-189D-BC79-AC26-7935E0E4F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889" y="1026600"/>
            <a:ext cx="2514214" cy="1538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17BF6E-B2EA-24A9-4D4C-E5B156377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902" y="1171043"/>
            <a:ext cx="2156646" cy="1320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2A4BD3-4E4D-9C15-54F4-7B23EE260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0508" y="3049311"/>
            <a:ext cx="2877980" cy="15864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AFA4EB-226F-25D4-3BEF-B52CEE174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5347" y="1113805"/>
            <a:ext cx="2211304" cy="15386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414476-D790-1DCF-5DD2-F2061174DC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8465" y="474013"/>
            <a:ext cx="1219955" cy="2178491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0411FC7A-925F-1BD7-D1C4-D4FEC535CC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197" y="122147"/>
            <a:ext cx="703384" cy="667527"/>
          </a:xfrm>
          <a:prstGeom prst="rect">
            <a:avLst/>
          </a:prstGeom>
        </p:spPr>
      </p:pic>
      <p:pic>
        <p:nvPicPr>
          <p:cNvPr id="1028" name="Picture 4" descr="Bún tươi hữu cơ hoa nắng sấy khô 400gr - Hoa Nắng">
            <a:extLst>
              <a:ext uri="{FF2B5EF4-FFF2-40B4-BE49-F238E27FC236}">
                <a16:creationId xmlns:a16="http://schemas.microsoft.com/office/drawing/2014/main" id="{62D9ABAC-63B2-BA78-4622-98A569F5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1" y="2978178"/>
            <a:ext cx="2067343" cy="18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nh mì – Wikipedia tiếng Việt">
            <a:extLst>
              <a:ext uri="{FF2B5EF4-FFF2-40B4-BE49-F238E27FC236}">
                <a16:creationId xmlns:a16="http://schemas.microsoft.com/office/drawing/2014/main" id="{F7CFEB79-1193-6C08-8F61-8FCF909FC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837" y="2978178"/>
            <a:ext cx="2877980" cy="18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ÁC DỤNG CỦA QUẢ TÁO ĐỎ LÀ GÌ? | FUJI FRUIT | Hệ thống hoa quả sạch nhập  khẩu Fuji">
            <a:extLst>
              <a:ext uri="{FF2B5EF4-FFF2-40B4-BE49-F238E27FC236}">
                <a16:creationId xmlns:a16="http://schemas.microsoft.com/office/drawing/2014/main" id="{C791330C-FA5F-1C8E-BF2E-40517B06E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179" y="2760070"/>
            <a:ext cx="2416451" cy="21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ướng dẫn tự công bố tiêu chuẩn chất lượng bánh kẹo">
            <a:extLst>
              <a:ext uri="{FF2B5EF4-FFF2-40B4-BE49-F238E27FC236}">
                <a16:creationId xmlns:a16="http://schemas.microsoft.com/office/drawing/2014/main" id="{783C91D4-CE5E-7912-FEDD-2BF8A558B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0" y="5066121"/>
            <a:ext cx="2943902" cy="165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ỹ thuật trồng hành lá | Báo ảnh Dân tộc và Miền núi">
            <a:extLst>
              <a:ext uri="{FF2B5EF4-FFF2-40B4-BE49-F238E27FC236}">
                <a16:creationId xmlns:a16="http://schemas.microsoft.com/office/drawing/2014/main" id="{FFDDC9BA-0D4F-AC97-33A1-4EA507F6B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84" y="5066121"/>
            <a:ext cx="2666924" cy="17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ẹo kho cá thơm ngon, đậm vị mà bạn nên biết - sotaynauan.com">
            <a:extLst>
              <a:ext uri="{FF2B5EF4-FFF2-40B4-BE49-F238E27FC236}">
                <a16:creationId xmlns:a16="http://schemas.microsoft.com/office/drawing/2014/main" id="{48904A2F-F5FE-BB2F-CFE0-014D5C785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580" y="5010993"/>
            <a:ext cx="2796577" cy="17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ẠI SAO PHẢI ĂN THỊT HEO ? - Siêu Thị Trong Nhà">
            <a:extLst>
              <a:ext uri="{FF2B5EF4-FFF2-40B4-BE49-F238E27FC236}">
                <a16:creationId xmlns:a16="http://schemas.microsoft.com/office/drawing/2014/main" id="{0925BC32-D0A3-DD2E-B827-FDB3C2F69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178" y="5066121"/>
            <a:ext cx="2658212" cy="166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BA4EB55F-5FE8-56CC-1442-C1E5D954E146}"/>
              </a:ext>
            </a:extLst>
          </p:cNvPr>
          <p:cNvSpPr txBox="1"/>
          <p:nvPr/>
        </p:nvSpPr>
        <p:spPr>
          <a:xfrm>
            <a:off x="980183" y="-35001"/>
            <a:ext cx="106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Sắp xếp thực phẩm vào các khoang, ngăn của tủ lạnh ở Hình 1 cho phù hợp.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932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DDA6EB-8ED9-CA8B-588B-AC6F8C333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59" y="391794"/>
            <a:ext cx="5840381" cy="6039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4FEB77-B5FA-A46E-DB65-9E1033BE3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840" y="841150"/>
            <a:ext cx="1186209" cy="906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489BA8-528F-CB8F-4F3C-EBC18EF37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840" y="4315460"/>
            <a:ext cx="1221377" cy="754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9C6C0C-F855-9CC8-2E8C-7799F5F44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988" y="3418205"/>
            <a:ext cx="1253462" cy="808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044308-923A-8A23-1DA2-127F15D83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9227" y="1625600"/>
            <a:ext cx="1049973" cy="6307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9BDFCD-E386-93CA-28C4-D4757643B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5255" y="5235258"/>
            <a:ext cx="1083945" cy="688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8ED8CA-15FA-B5D7-8E46-6FE088B90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6568" y="3207385"/>
            <a:ext cx="689600" cy="9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B03F11-37EA-C383-557F-88B10BDA7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A2B93E-1C1A-A028-7F80-53E3B55D28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554" r="37578"/>
          <a:stretch/>
        </p:blipFill>
        <p:spPr>
          <a:xfrm>
            <a:off x="2325756" y="274222"/>
            <a:ext cx="2961861" cy="6556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867695-1C91-445A-D679-7074A6FCA3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69" y="808969"/>
            <a:ext cx="427383" cy="633604"/>
          </a:xfrm>
          <a:prstGeom prst="rect">
            <a:avLst/>
          </a:prstGeom>
        </p:spPr>
      </p:pic>
      <p:sp>
        <p:nvSpPr>
          <p:cNvPr id="2" name="Freeform 2">
            <a:hlinkClick r:id="rId6" action="ppaction://hlinksldjump"/>
            <a:extLst>
              <a:ext uri="{FF2B5EF4-FFF2-40B4-BE49-F238E27FC236}">
                <a16:creationId xmlns:a16="http://schemas.microsoft.com/office/drawing/2014/main" id="{2897890D-294D-F6BF-C0BD-9CBEC1E7D009}"/>
              </a:ext>
            </a:extLst>
          </p:cNvPr>
          <p:cNvSpPr/>
          <p:nvPr/>
        </p:nvSpPr>
        <p:spPr>
          <a:xfrm>
            <a:off x="5287617" y="131912"/>
            <a:ext cx="4575182" cy="6726088"/>
          </a:xfrm>
          <a:custGeom>
            <a:avLst/>
            <a:gdLst/>
            <a:ahLst/>
            <a:cxnLst/>
            <a:rect l="l" t="t" r="r" b="b"/>
            <a:pathLst>
              <a:path w="3096387" h="4114800">
                <a:moveTo>
                  <a:pt x="0" y="0"/>
                </a:moveTo>
                <a:lnTo>
                  <a:pt x="3096387" y="0"/>
                </a:lnTo>
                <a:lnTo>
                  <a:pt x="30963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ghi am nguyet2">
            <a:hlinkClick r:id="" action="ppaction://media"/>
            <a:extLst>
              <a:ext uri="{FF2B5EF4-FFF2-40B4-BE49-F238E27FC236}">
                <a16:creationId xmlns:a16="http://schemas.microsoft.com/office/drawing/2014/main" id="{B9707D2A-46A9-901F-2378-6BDBA6C008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6363270"/>
            <a:ext cx="830469" cy="4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5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13DD61-7E21-0814-F9F1-3CD309757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1971B75-D745-B5FE-A70A-1BBD75966835}"/>
              </a:ext>
            </a:extLst>
          </p:cNvPr>
          <p:cNvSpPr/>
          <p:nvPr/>
        </p:nvSpPr>
        <p:spPr>
          <a:xfrm rot="-177805">
            <a:off x="772251" y="344032"/>
            <a:ext cx="10746374" cy="6613486"/>
          </a:xfrm>
          <a:custGeom>
            <a:avLst/>
            <a:gdLst/>
            <a:ahLst/>
            <a:cxnLst/>
            <a:rect l="l" t="t" r="r" b="b"/>
            <a:pathLst>
              <a:path w="10392621" h="9920229">
                <a:moveTo>
                  <a:pt x="0" y="0"/>
                </a:moveTo>
                <a:lnTo>
                  <a:pt x="10392621" y="0"/>
                </a:lnTo>
                <a:lnTo>
                  <a:pt x="10392621" y="9920229"/>
                </a:lnTo>
                <a:lnTo>
                  <a:pt x="0" y="9920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802A3FA-F86E-1D7E-9C97-A6C1B2E70BE7}"/>
              </a:ext>
            </a:extLst>
          </p:cNvPr>
          <p:cNvSpPr/>
          <p:nvPr/>
        </p:nvSpPr>
        <p:spPr>
          <a:xfrm rot="607175">
            <a:off x="10232608" y="276903"/>
            <a:ext cx="2962489" cy="3459602"/>
          </a:xfrm>
          <a:custGeom>
            <a:avLst/>
            <a:gdLst/>
            <a:ahLst/>
            <a:cxnLst/>
            <a:rect l="l" t="t" r="r" b="b"/>
            <a:pathLst>
              <a:path w="9312279" h="8794931">
                <a:moveTo>
                  <a:pt x="0" y="0"/>
                </a:moveTo>
                <a:lnTo>
                  <a:pt x="9312279" y="0"/>
                </a:lnTo>
                <a:lnTo>
                  <a:pt x="9312279" y="8794931"/>
                </a:lnTo>
                <a:lnTo>
                  <a:pt x="0" y="8794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5E82A5F-0CCE-937D-995A-3914BDA5454C}"/>
              </a:ext>
            </a:extLst>
          </p:cNvPr>
          <p:cNvSpPr/>
          <p:nvPr/>
        </p:nvSpPr>
        <p:spPr>
          <a:xfrm rot="1351532">
            <a:off x="11026208" y="1003246"/>
            <a:ext cx="1658401" cy="1850144"/>
          </a:xfrm>
          <a:custGeom>
            <a:avLst/>
            <a:gdLst/>
            <a:ahLst/>
            <a:cxnLst/>
            <a:rect l="l" t="t" r="r" b="b"/>
            <a:pathLst>
              <a:path w="2487602" h="2775216">
                <a:moveTo>
                  <a:pt x="0" y="0"/>
                </a:moveTo>
                <a:lnTo>
                  <a:pt x="2487603" y="0"/>
                </a:lnTo>
                <a:lnTo>
                  <a:pt x="2487603" y="2775216"/>
                </a:lnTo>
                <a:lnTo>
                  <a:pt x="0" y="2775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3CBC56D-9C5E-7FC5-B2A0-9804DA615DD2}"/>
              </a:ext>
            </a:extLst>
          </p:cNvPr>
          <p:cNvSpPr txBox="1"/>
          <p:nvPr/>
        </p:nvSpPr>
        <p:spPr>
          <a:xfrm>
            <a:off x="1303559" y="1935457"/>
            <a:ext cx="9519802" cy="3616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Hoạt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động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lang="en-US" sz="8800" b="1" dirty="0">
                <a:solidFill>
                  <a:srgbClr val="000000"/>
                </a:solidFill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3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: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Bảo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quản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thực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phẩm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</a:p>
          <a:p>
            <a:pPr marL="0" marR="0" lvl="0" indent="0" algn="l" defTabSz="609630" rtl="0" eaLnBrk="1" fontAlgn="auto" latinLnBrk="0" hangingPunct="1">
              <a:lnSpc>
                <a:spcPts val="72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7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BC2ADAE-4F2E-961D-C4C2-156A06F64741}"/>
              </a:ext>
            </a:extLst>
          </p:cNvPr>
          <p:cNvGrpSpPr/>
          <p:nvPr/>
        </p:nvGrpSpPr>
        <p:grpSpPr>
          <a:xfrm>
            <a:off x="1146737" y="5120663"/>
            <a:ext cx="2219755" cy="3054354"/>
            <a:chOff x="0" y="0"/>
            <a:chExt cx="4439511" cy="610870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0F69467-E9CC-00BA-D252-3746EC2EF470}"/>
                </a:ext>
              </a:extLst>
            </p:cNvPr>
            <p:cNvSpPr/>
            <p:nvPr/>
          </p:nvSpPr>
          <p:spPr>
            <a:xfrm rot="1054061">
              <a:off x="759333" y="312946"/>
              <a:ext cx="2920846" cy="5482816"/>
            </a:xfrm>
            <a:custGeom>
              <a:avLst/>
              <a:gdLst/>
              <a:ahLst/>
              <a:cxnLst/>
              <a:rect l="l" t="t" r="r" b="b"/>
              <a:pathLst>
                <a:path w="2920846" h="5482816">
                  <a:moveTo>
                    <a:pt x="0" y="0"/>
                  </a:moveTo>
                  <a:lnTo>
                    <a:pt x="2920845" y="0"/>
                  </a:lnTo>
                  <a:lnTo>
                    <a:pt x="2920845" y="5482816"/>
                  </a:lnTo>
                  <a:lnTo>
                    <a:pt x="0" y="5482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B01F719-F233-7511-113A-3BC91AFE6CA9}"/>
                </a:ext>
              </a:extLst>
            </p:cNvPr>
            <p:cNvSpPr/>
            <p:nvPr/>
          </p:nvSpPr>
          <p:spPr>
            <a:xfrm rot="765139">
              <a:off x="2103658" y="2578772"/>
              <a:ext cx="1676088" cy="1310396"/>
            </a:xfrm>
            <a:custGeom>
              <a:avLst/>
              <a:gdLst/>
              <a:ahLst/>
              <a:cxnLst/>
              <a:rect l="l" t="t" r="r" b="b"/>
              <a:pathLst>
                <a:path w="1676088" h="1310396">
                  <a:moveTo>
                    <a:pt x="0" y="0"/>
                  </a:moveTo>
                  <a:lnTo>
                    <a:pt x="1676088" y="0"/>
                  </a:lnTo>
                  <a:lnTo>
                    <a:pt x="1676088" y="1310396"/>
                  </a:lnTo>
                  <a:lnTo>
                    <a:pt x="0" y="1310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20745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Hình 3 và cho biết: Những hình ảnh nào thể hiện việc sắp xếp, bảo quản tủ lạnh không đúng cách?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E5B6E7-5C9A-A854-106B-3B6D63524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735" y="1367790"/>
            <a:ext cx="6839742" cy="50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32AA0A-5986-7646-EE80-6041EF6D2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FC3FC486-8696-47E1-9D2B-F37CF1971EA4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445FA1-F7AB-F395-D3ED-CAABE3A22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88" y="492188"/>
            <a:ext cx="4457198" cy="2936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97C50A-5876-D85F-F1EC-5A1C36DE3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897" y="492188"/>
            <a:ext cx="4457198" cy="29887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8E49DA-8EB8-FC56-146C-43C413601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169" y="3650567"/>
            <a:ext cx="4195526" cy="287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8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227470-E84F-3CC9-D19C-FEAD8992A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95E172-A989-0586-0C98-4765F03ABB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554" r="37578"/>
          <a:stretch/>
        </p:blipFill>
        <p:spPr>
          <a:xfrm>
            <a:off x="2325756" y="274222"/>
            <a:ext cx="2961861" cy="6556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139C86-A162-A46F-7702-96493C3854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69" y="808969"/>
            <a:ext cx="427383" cy="633604"/>
          </a:xfrm>
          <a:prstGeom prst="rect">
            <a:avLst/>
          </a:prstGeom>
        </p:spPr>
      </p:pic>
      <p:sp>
        <p:nvSpPr>
          <p:cNvPr id="2" name="Freeform 2">
            <a:hlinkClick r:id="rId6" action="ppaction://hlinksldjump"/>
            <a:extLst>
              <a:ext uri="{FF2B5EF4-FFF2-40B4-BE49-F238E27FC236}">
                <a16:creationId xmlns:a16="http://schemas.microsoft.com/office/drawing/2014/main" id="{43FF7F08-911E-5747-5985-F8A65FBB8F93}"/>
              </a:ext>
            </a:extLst>
          </p:cNvPr>
          <p:cNvSpPr/>
          <p:nvPr/>
        </p:nvSpPr>
        <p:spPr>
          <a:xfrm>
            <a:off x="5287617" y="131912"/>
            <a:ext cx="4575182" cy="6726088"/>
          </a:xfrm>
          <a:custGeom>
            <a:avLst/>
            <a:gdLst/>
            <a:ahLst/>
            <a:cxnLst/>
            <a:rect l="l" t="t" r="r" b="b"/>
            <a:pathLst>
              <a:path w="3096387" h="4114800">
                <a:moveTo>
                  <a:pt x="0" y="0"/>
                </a:moveTo>
                <a:lnTo>
                  <a:pt x="3096387" y="0"/>
                </a:lnTo>
                <a:lnTo>
                  <a:pt x="30963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ghi âm nguyet3">
            <a:hlinkClick r:id="" action="ppaction://media"/>
            <a:extLst>
              <a:ext uri="{FF2B5EF4-FFF2-40B4-BE49-F238E27FC236}">
                <a16:creationId xmlns:a16="http://schemas.microsoft.com/office/drawing/2014/main" id="{7BF53280-3362-E8E5-56B8-156A433F84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6369740"/>
            <a:ext cx="868017" cy="48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ảng câu hỏi">
            <a:extLst>
              <a:ext uri="{FF2B5EF4-FFF2-40B4-BE49-F238E27FC236}">
                <a16:creationId xmlns:a16="http://schemas.microsoft.com/office/drawing/2014/main" id="{69FBD91B-ED81-EC6C-B79B-53CEC2BAD1BE}"/>
              </a:ext>
            </a:extLst>
          </p:cNvPr>
          <p:cNvSpPr/>
          <p:nvPr/>
        </p:nvSpPr>
        <p:spPr>
          <a:xfrm>
            <a:off x="223410" y="80143"/>
            <a:ext cx="11628119" cy="1203087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Chứa câu hỏi">
            <a:extLst>
              <a:ext uri="{FF2B5EF4-FFF2-40B4-BE49-F238E27FC236}">
                <a16:creationId xmlns:a16="http://schemas.microsoft.com/office/drawing/2014/main" id="{A0BB7FE0-0A15-3518-185B-6DCD6335E4A0}"/>
              </a:ext>
            </a:extLst>
          </p:cNvPr>
          <p:cNvSpPr txBox="1"/>
          <p:nvPr/>
        </p:nvSpPr>
        <p:spPr>
          <a:xfrm>
            <a:off x="-518160" y="-159081"/>
            <a:ext cx="13228320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baseline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KHÁM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PHÁ TỦ LẠNH NHÀ BẠN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id="{5DB6FCA3-B256-4AD2-796B-3128EC196413}"/>
              </a:ext>
            </a:extLst>
          </p:cNvPr>
          <p:cNvSpPr/>
          <p:nvPr/>
        </p:nvSpPr>
        <p:spPr>
          <a:xfrm>
            <a:off x="57739" y="1324607"/>
            <a:ext cx="2703185" cy="3657600"/>
          </a:xfrm>
          <a:custGeom>
            <a:avLst/>
            <a:gdLst/>
            <a:ahLst/>
            <a:cxnLst/>
            <a:rect l="l" t="t" r="r" b="b"/>
            <a:pathLst>
              <a:path w="3096387" h="4114800">
                <a:moveTo>
                  <a:pt x="0" y="0"/>
                </a:moveTo>
                <a:lnTo>
                  <a:pt x="3096387" y="0"/>
                </a:lnTo>
                <a:lnTo>
                  <a:pt x="30963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hlinkClick r:id="rId5" action="ppaction://hlinksldjump"/>
            <a:extLst>
              <a:ext uri="{FF2B5EF4-FFF2-40B4-BE49-F238E27FC236}">
                <a16:creationId xmlns:a16="http://schemas.microsoft.com/office/drawing/2014/main" id="{78FFAC31-4965-8BD1-94F4-F51C4557BE64}"/>
              </a:ext>
            </a:extLst>
          </p:cNvPr>
          <p:cNvSpPr/>
          <p:nvPr/>
        </p:nvSpPr>
        <p:spPr>
          <a:xfrm>
            <a:off x="2862524" y="1264919"/>
            <a:ext cx="2976363" cy="3837935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2" descr="Hình ảnh Tủ Lạnh Clipart Phim Hoạt Hình Minh Họa Của Một Tủ Lạnh Mở Với  Thức ăn Vectơ PNG , Tủ Lạnh, Clip Nghệ Thuật, Hoạt Hình PNG và Vector với">
            <a:hlinkClick r:id="rId8" action="ppaction://hlinksldjump"/>
            <a:extLst>
              <a:ext uri="{FF2B5EF4-FFF2-40B4-BE49-F238E27FC236}">
                <a16:creationId xmlns:a16="http://schemas.microsoft.com/office/drawing/2014/main" id="{D40A8ABE-2FC8-1164-E43E-BC96362A3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4750" r="10250" b="4750"/>
          <a:stretch/>
        </p:blipFill>
        <p:spPr bwMode="auto">
          <a:xfrm>
            <a:off x="5867857" y="1353814"/>
            <a:ext cx="3229337" cy="371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 Mở Cái Tủ Lạnh PNG , Trong Tủ Lạnh, Tủ Lạnh Kín, Tủ đông PNG miễn  phí tải tập tin PSDComment và Vector">
            <a:hlinkClick r:id="rId10" action="ppaction://hlinksldjump"/>
            <a:extLst>
              <a:ext uri="{FF2B5EF4-FFF2-40B4-BE49-F238E27FC236}">
                <a16:creationId xmlns:a16="http://schemas.microsoft.com/office/drawing/2014/main" id="{D4F5C2EF-D7E1-E92A-02B3-677372B2E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t="5749" r="16249" b="8751"/>
          <a:stretch/>
        </p:blipFill>
        <p:spPr bwMode="auto">
          <a:xfrm>
            <a:off x="9394543" y="1272538"/>
            <a:ext cx="2899057" cy="409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ảng câu hỏi">
            <a:extLst>
              <a:ext uri="{FF2B5EF4-FFF2-40B4-BE49-F238E27FC236}">
                <a16:creationId xmlns:a16="http://schemas.microsoft.com/office/drawing/2014/main" id="{700DF449-6F5B-ACC5-71B3-99DD3643FFF5}"/>
              </a:ext>
            </a:extLst>
          </p:cNvPr>
          <p:cNvSpPr/>
          <p:nvPr/>
        </p:nvSpPr>
        <p:spPr>
          <a:xfrm>
            <a:off x="24827" y="5275093"/>
            <a:ext cx="2367853" cy="1203087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Chứa câu hỏi">
            <a:extLst>
              <a:ext uri="{FF2B5EF4-FFF2-40B4-BE49-F238E27FC236}">
                <a16:creationId xmlns:a16="http://schemas.microsoft.com/office/drawing/2014/main" id="{CAFA458F-2D39-4B1A-9752-4F7808796CD0}"/>
              </a:ext>
            </a:extLst>
          </p:cNvPr>
          <p:cNvSpPr txBox="1"/>
          <p:nvPr/>
        </p:nvSpPr>
        <p:spPr>
          <a:xfrm>
            <a:off x="-518160" y="5277851"/>
            <a:ext cx="3447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Tủ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ảng câu hỏi">
            <a:extLst>
              <a:ext uri="{FF2B5EF4-FFF2-40B4-BE49-F238E27FC236}">
                <a16:creationId xmlns:a16="http://schemas.microsoft.com/office/drawing/2014/main" id="{56AC4F48-180E-9ECB-EFCC-4A4C6869604B}"/>
              </a:ext>
            </a:extLst>
          </p:cNvPr>
          <p:cNvSpPr/>
          <p:nvPr/>
        </p:nvSpPr>
        <p:spPr>
          <a:xfrm>
            <a:off x="3191526" y="5365260"/>
            <a:ext cx="2367853" cy="1203087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Chứa câu hỏi">
            <a:extLst>
              <a:ext uri="{FF2B5EF4-FFF2-40B4-BE49-F238E27FC236}">
                <a16:creationId xmlns:a16="http://schemas.microsoft.com/office/drawing/2014/main" id="{42663D97-E47F-16DA-099D-7E7E7F350483}"/>
              </a:ext>
            </a:extLst>
          </p:cNvPr>
          <p:cNvSpPr txBox="1"/>
          <p:nvPr/>
        </p:nvSpPr>
        <p:spPr>
          <a:xfrm>
            <a:off x="2648539" y="5368018"/>
            <a:ext cx="3447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Tủ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Linh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Bảng câu hỏi">
            <a:extLst>
              <a:ext uri="{FF2B5EF4-FFF2-40B4-BE49-F238E27FC236}">
                <a16:creationId xmlns:a16="http://schemas.microsoft.com/office/drawing/2014/main" id="{0D4870F9-C746-C681-F841-083AA4FAE298}"/>
              </a:ext>
            </a:extLst>
          </p:cNvPr>
          <p:cNvSpPr/>
          <p:nvPr/>
        </p:nvSpPr>
        <p:spPr>
          <a:xfrm>
            <a:off x="6564528" y="5365260"/>
            <a:ext cx="2367853" cy="1203087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Chứa câu hỏi">
            <a:extLst>
              <a:ext uri="{FF2B5EF4-FFF2-40B4-BE49-F238E27FC236}">
                <a16:creationId xmlns:a16="http://schemas.microsoft.com/office/drawing/2014/main" id="{DD6FEF34-2939-27CB-98E2-BCAB0A99F18E}"/>
              </a:ext>
            </a:extLst>
          </p:cNvPr>
          <p:cNvSpPr txBox="1"/>
          <p:nvPr/>
        </p:nvSpPr>
        <p:spPr>
          <a:xfrm>
            <a:off x="6021541" y="5368018"/>
            <a:ext cx="3447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Tủ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Bách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ảng câu hỏi">
            <a:extLst>
              <a:ext uri="{FF2B5EF4-FFF2-40B4-BE49-F238E27FC236}">
                <a16:creationId xmlns:a16="http://schemas.microsoft.com/office/drawing/2014/main" id="{4A8A1019-B09D-B5F9-3BD3-1EAA33FE394F}"/>
              </a:ext>
            </a:extLst>
          </p:cNvPr>
          <p:cNvSpPr/>
          <p:nvPr/>
        </p:nvSpPr>
        <p:spPr>
          <a:xfrm>
            <a:off x="9659939" y="5365608"/>
            <a:ext cx="2367853" cy="1203087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Chứa câu hỏi">
            <a:extLst>
              <a:ext uri="{FF2B5EF4-FFF2-40B4-BE49-F238E27FC236}">
                <a16:creationId xmlns:a16="http://schemas.microsoft.com/office/drawing/2014/main" id="{A6BC1925-1557-4E7A-5997-D6DD2A9DF4BF}"/>
              </a:ext>
            </a:extLst>
          </p:cNvPr>
          <p:cNvSpPr txBox="1"/>
          <p:nvPr/>
        </p:nvSpPr>
        <p:spPr>
          <a:xfrm>
            <a:off x="9116952" y="5368366"/>
            <a:ext cx="3447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Tủ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09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8" grpId="0" animBg="1"/>
      <p:bldP spid="9" grpId="0"/>
      <p:bldP spid="11" grpId="0" animBg="1"/>
      <p:bldP spid="12" grpId="0"/>
      <p:bldP spid="13" grpId="0" animBg="1"/>
      <p:bldP spid="14" grpId="0"/>
      <p:bldP spid="15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180754"/>
            <a:ext cx="10104348" cy="146505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688762" y="427529"/>
            <a:ext cx="8783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Bảo</a:t>
              </a:r>
              <a:r>
                <a:rPr lang="en-US" sz="36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b="1" i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quản</a:t>
              </a:r>
              <a:r>
                <a:rPr lang="en-US" sz="36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b="1" i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thực</a:t>
              </a:r>
              <a:r>
                <a:rPr lang="en-US" sz="36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b="1" i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phẩm</a:t>
              </a:r>
              <a:r>
                <a:rPr lang="en-US" sz="36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6" y="2320035"/>
            <a:ext cx="4892387" cy="1685579"/>
            <a:chOff x="8804714" y="4447253"/>
            <a:chExt cx="6441603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299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Sưởi</a:t>
              </a:r>
              <a:r>
                <a:rPr lang="en-US" sz="36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b="1" i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ấm</a:t>
              </a:r>
              <a:r>
                <a:rPr lang="en-US" sz="36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b="1" i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thực</a:t>
              </a:r>
              <a:r>
                <a:rPr lang="en-US" sz="36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b="1" i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phẩm</a:t>
              </a:r>
              <a:r>
                <a:rPr lang="en-US" sz="36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Để</a:t>
              </a:r>
              <a:r>
                <a:rPr lang="en-US" sz="36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b="1" i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trang</a:t>
              </a:r>
              <a:r>
                <a:rPr lang="en-US" sz="36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b="1" i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trí</a:t>
              </a:r>
              <a:r>
                <a:rPr lang="en-US" sz="36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Làm</a:t>
              </a:r>
              <a:r>
                <a:rPr lang="en-US" sz="36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b="1" i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sạch</a:t>
              </a:r>
              <a:r>
                <a:rPr lang="en-US" sz="36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b="1" i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thực</a:t>
              </a:r>
              <a:r>
                <a:rPr lang="en-US" sz="36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b="1" i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phẩm</a:t>
              </a:r>
              <a:r>
                <a:rPr lang="en-US" sz="18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  <p:sp>
        <p:nvSpPr>
          <p:cNvPr id="18" name="Arrow: Right 17">
            <a:hlinkClick r:id="rId17" action="ppaction://hlinksldjump"/>
            <a:extLst>
              <a:ext uri="{FF2B5EF4-FFF2-40B4-BE49-F238E27FC236}">
                <a16:creationId xmlns:a16="http://schemas.microsoft.com/office/drawing/2014/main" id="{181EB819-BC7E-2DAA-72DC-9489D3AC36E9}"/>
              </a:ext>
            </a:extLst>
          </p:cNvPr>
          <p:cNvSpPr/>
          <p:nvPr/>
        </p:nvSpPr>
        <p:spPr>
          <a:xfrm>
            <a:off x="0" y="5946628"/>
            <a:ext cx="1188720" cy="9213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 - tủ lạnh">
            <a:hlinkClick r:id="" action="ppaction://media"/>
            <a:extLst>
              <a:ext uri="{FF2B5EF4-FFF2-40B4-BE49-F238E27FC236}">
                <a16:creationId xmlns:a16="http://schemas.microsoft.com/office/drawing/2014/main" id="{F18B0EFD-2341-6995-8DDD-96AA07E11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8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12A9A026-4B61-A049-49B1-5B6BE36F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id="{74AF647F-6C6A-D974-E444-EC8306D71A62}"/>
              </a:ext>
            </a:extLst>
          </p:cNvPr>
          <p:cNvSpPr/>
          <p:nvPr/>
        </p:nvSpPr>
        <p:spPr>
          <a:xfrm>
            <a:off x="320040" y="103898"/>
            <a:ext cx="11871960" cy="1541913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id="{33196E39-512F-6918-7EEA-92B34B507538}"/>
              </a:ext>
            </a:extLst>
          </p:cNvPr>
          <p:cNvSpPr txBox="1"/>
          <p:nvPr/>
        </p:nvSpPr>
        <p:spPr>
          <a:xfrm>
            <a:off x="559042" y="359998"/>
            <a:ext cx="11734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C72D4F-DC05-9155-9EAB-0AC6166BD90F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68F1D2FB-7D39-5661-1FDE-5F9CB99AE33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Rau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F681FAF-D8F7-3F34-1BE0-9BC270F6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202391-5B5D-C81C-B3AE-65802632DF5C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26103EBB-9C77-EE55-6DB8-05144F8D300D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Thịt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sống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2FD1316-F629-FD0E-28DC-2D78B52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8D8FB-FEBD-F810-E2F7-556216E40578}"/>
              </a:ext>
            </a:extLst>
          </p:cNvPr>
          <p:cNvGrpSpPr/>
          <p:nvPr/>
        </p:nvGrpSpPr>
        <p:grpSpPr>
          <a:xfrm>
            <a:off x="857531" y="4562747"/>
            <a:ext cx="4480013" cy="1646772"/>
            <a:chOff x="2147103" y="4634992"/>
            <a:chExt cx="5898647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64F093A4-EF84-F391-8A09-10404B5A617E}"/>
                </a:ext>
              </a:extLst>
            </p:cNvPr>
            <p:cNvSpPr/>
            <p:nvPr/>
          </p:nvSpPr>
          <p:spPr>
            <a:xfrm>
              <a:off x="3528590" y="4709163"/>
              <a:ext cx="451716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Đồ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uống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7B36923-B0A7-CF54-52CB-F0A8B1BC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C43D1DE9-40A0-B202-33B5-C0C636AF3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4D151B-39FE-D5B4-5510-2134EBAA3FA2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A433F717-47B3-E0A1-690A-0CC6BD2E5EF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Trứng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157A6-5C1F-EAB4-5699-867B21B7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4" name="Arrow: Right 3">
            <a:hlinkClick r:id="rId16" action="ppaction://hlinksldjump"/>
            <a:extLst>
              <a:ext uri="{FF2B5EF4-FFF2-40B4-BE49-F238E27FC236}">
                <a16:creationId xmlns:a16="http://schemas.microsoft.com/office/drawing/2014/main" id="{36AC4570-E30B-3976-54C5-2B1493B8B84B}"/>
              </a:ext>
            </a:extLst>
          </p:cNvPr>
          <p:cNvSpPr/>
          <p:nvPr/>
        </p:nvSpPr>
        <p:spPr>
          <a:xfrm>
            <a:off x="0" y="5946628"/>
            <a:ext cx="1188720" cy="9213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38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EC318-AE96-CA92-E4A5-5A232CEB9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056B5521-5AAF-EAE9-0256-8F8CFFEAF4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id="{9033007C-E6B2-4332-1491-DF936AEFA5AF}"/>
              </a:ext>
            </a:extLst>
          </p:cNvPr>
          <p:cNvSpPr/>
          <p:nvPr/>
        </p:nvSpPr>
        <p:spPr>
          <a:xfrm>
            <a:off x="0" y="32536"/>
            <a:ext cx="12293600" cy="1613276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id="{28A4A05F-97A6-61D1-88C2-E5BC46C408D7}"/>
              </a:ext>
            </a:extLst>
          </p:cNvPr>
          <p:cNvSpPr txBox="1"/>
          <p:nvPr/>
        </p:nvSpPr>
        <p:spPr>
          <a:xfrm>
            <a:off x="285370" y="-37989"/>
            <a:ext cx="101043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sao cần bọc thực phẩm trước khi cho vào tủ lạnh?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6DB0A9-0325-7986-4836-B8EEB079335E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E5814345-4DA1-0FDF-A38C-499D7A918F1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.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4D5F934-1827-DE2D-73EC-6B1DF512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0AE813-A365-A0C1-B7AA-B28F26082D6F}"/>
              </a:ext>
            </a:extLst>
          </p:cNvPr>
          <p:cNvGrpSpPr/>
          <p:nvPr/>
        </p:nvGrpSpPr>
        <p:grpSpPr>
          <a:xfrm>
            <a:off x="7082952" y="1950720"/>
            <a:ext cx="5109047" cy="214696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46B4091F-9744-F86B-D438-CCE1AC347548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lây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khuẩn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8BC4DEDB-42E6-E37E-F658-B28AA541E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2503304-8E43-A1AE-ECBA-488C1D797FE4}"/>
              </a:ext>
            </a:extLst>
          </p:cNvPr>
          <p:cNvGrpSpPr/>
          <p:nvPr/>
        </p:nvGrpSpPr>
        <p:grpSpPr>
          <a:xfrm>
            <a:off x="857531" y="4449628"/>
            <a:ext cx="4647649" cy="1646772"/>
            <a:chOff x="2147103" y="4634992"/>
            <a:chExt cx="6119369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528E8716-9B14-DCB3-7A96-C27A18794703}"/>
                </a:ext>
              </a:extLst>
            </p:cNvPr>
            <p:cNvSpPr/>
            <p:nvPr/>
          </p:nvSpPr>
          <p:spPr>
            <a:xfrm>
              <a:off x="3749315" y="4709163"/>
              <a:ext cx="451715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thực phẩm lạnh nhanh hơn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6E328C69-95BF-5292-D6DD-A48D18226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74244058-6181-1D7E-698F-636E841355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416EC60-5009-CDA8-6D82-45345F71C69B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CEA2F1E1-1BB6-AC22-D429-0B23FD4D54A2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9C9668B7-6656-1269-BD5F-1FF2E75FF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4" name="Arrow: Right 3">
            <a:hlinkClick r:id="rId16" action="ppaction://hlinksldjump"/>
            <a:extLst>
              <a:ext uri="{FF2B5EF4-FFF2-40B4-BE49-F238E27FC236}">
                <a16:creationId xmlns:a16="http://schemas.microsoft.com/office/drawing/2014/main" id="{34F4E90C-71BC-2D6C-827E-5D8312762EEF}"/>
              </a:ext>
            </a:extLst>
          </p:cNvPr>
          <p:cNvSpPr/>
          <p:nvPr/>
        </p:nvSpPr>
        <p:spPr>
          <a:xfrm>
            <a:off x="0" y="5946628"/>
            <a:ext cx="1188720" cy="9213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47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4D30C-1072-E3A4-1A6A-BB9EDB2FE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88A115D1-B730-5C00-957B-74280E01E9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28FBDD09-5FCE-BEB9-8BA2-82206CA3F988}"/>
              </a:ext>
            </a:extLst>
          </p:cNvPr>
          <p:cNvSpPr/>
          <p:nvPr/>
        </p:nvSpPr>
        <p:spPr>
          <a:xfrm>
            <a:off x="121920" y="74366"/>
            <a:ext cx="12070080" cy="1754326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0652720-E156-459A-79FC-3E2B581AAC76}"/>
              </a:ext>
            </a:extLst>
          </p:cNvPr>
          <p:cNvSpPr txBox="1"/>
          <p:nvPr/>
        </p:nvSpPr>
        <p:spPr>
          <a:xfrm>
            <a:off x="518816" y="100275"/>
            <a:ext cx="115704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797C6F-85B8-C761-3F6E-5D5B0A211ABC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56C3666E-5106-865E-0147-D9CCBAD14228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nấu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6F3D489D-00E7-715E-6A37-A21E2AC5F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77EDA33-4F66-D4DA-7431-1EA338A7EA0F}"/>
              </a:ext>
            </a:extLst>
          </p:cNvPr>
          <p:cNvGrpSpPr/>
          <p:nvPr/>
        </p:nvGrpSpPr>
        <p:grpSpPr>
          <a:xfrm>
            <a:off x="7101136" y="2320035"/>
            <a:ext cx="4892387" cy="1685579"/>
            <a:chOff x="8804714" y="4447253"/>
            <a:chExt cx="6441603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EFAF92A2-61F9-3562-A39D-275823115724}"/>
                </a:ext>
              </a:extLst>
            </p:cNvPr>
            <p:cNvSpPr/>
            <p:nvPr/>
          </p:nvSpPr>
          <p:spPr>
            <a:xfrm>
              <a:off x="10332299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Kem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4C3C3179-6273-0DB8-93DD-5D46323EC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FEB3850-4882-6A71-28A8-389C2AA4FD8A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C1E4E731-30A8-EC94-AA36-B6055C943B38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6E6381DC-9793-0166-78EA-AF2EE138E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7AA31E-CD38-94E0-6902-838C0D026809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7301E385-F0F3-44A0-8703-28FFB6125221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tỏi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.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0D68143-9C03-4C53-EF2D-C1192E1F2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FBBB9450-DDF8-A771-F2FF-9BE5F26CE9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04E543DE-BFD1-8229-792D-054DE62D1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2648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Arrow: Right 21">
            <a:hlinkClick r:id="rId17" action="ppaction://hlinksldjump"/>
            <a:extLst>
              <a:ext uri="{FF2B5EF4-FFF2-40B4-BE49-F238E27FC236}">
                <a16:creationId xmlns:a16="http://schemas.microsoft.com/office/drawing/2014/main" id="{56773AF8-DDF0-4186-7F13-361A93FFA44D}"/>
              </a:ext>
            </a:extLst>
          </p:cNvPr>
          <p:cNvSpPr/>
          <p:nvPr/>
        </p:nvSpPr>
        <p:spPr>
          <a:xfrm>
            <a:off x="0" y="5946628"/>
            <a:ext cx="1188720" cy="9213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74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5345697-09D3-A3A8-D0CF-FB958CE090D7}"/>
              </a:ext>
            </a:extLst>
          </p:cNvPr>
          <p:cNvSpPr/>
          <p:nvPr/>
        </p:nvSpPr>
        <p:spPr>
          <a:xfrm>
            <a:off x="0" y="3636"/>
            <a:ext cx="12192000" cy="6854363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36F068DE-31BA-C812-6946-5D3AD0217E2B}"/>
              </a:ext>
            </a:extLst>
          </p:cNvPr>
          <p:cNvSpPr/>
          <p:nvPr/>
        </p:nvSpPr>
        <p:spPr>
          <a:xfrm>
            <a:off x="9619929" y="2828836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8125506-8054-C19E-FFDD-FFBFFB55CA98}"/>
              </a:ext>
            </a:extLst>
          </p:cNvPr>
          <p:cNvSpPr/>
          <p:nvPr/>
        </p:nvSpPr>
        <p:spPr>
          <a:xfrm>
            <a:off x="283855" y="2743200"/>
            <a:ext cx="3096387" cy="4114800"/>
          </a:xfrm>
          <a:custGeom>
            <a:avLst/>
            <a:gdLst/>
            <a:ahLst/>
            <a:cxnLst/>
            <a:rect l="l" t="t" r="r" b="b"/>
            <a:pathLst>
              <a:path w="3096387" h="4114800">
                <a:moveTo>
                  <a:pt x="0" y="0"/>
                </a:moveTo>
                <a:lnTo>
                  <a:pt x="3096387" y="0"/>
                </a:lnTo>
                <a:lnTo>
                  <a:pt x="30963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ình chữ nhật: Góc Tròn 11">
            <a:extLst>
              <a:ext uri="{FF2B5EF4-FFF2-40B4-BE49-F238E27FC236}">
                <a16:creationId xmlns:a16="http://schemas.microsoft.com/office/drawing/2014/main" id="{8A322CF6-A379-06B4-F90C-284AE11D8D1E}"/>
              </a:ext>
            </a:extLst>
          </p:cNvPr>
          <p:cNvSpPr/>
          <p:nvPr/>
        </p:nvSpPr>
        <p:spPr>
          <a:xfrm>
            <a:off x="2242615" y="350740"/>
            <a:ext cx="7805626" cy="4038379"/>
          </a:xfrm>
          <a:prstGeom prst="roundRect">
            <a:avLst/>
          </a:prstGeom>
          <a:solidFill>
            <a:srgbClr val="FFFFFF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B22B17-0217-C724-B167-32C52FA4F0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0042" y="302705"/>
            <a:ext cx="3273836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D21E6D-B8EB-EE25-D5B3-C039BF2E8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7729" y="1840933"/>
            <a:ext cx="8638781" cy="13473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970933-77DA-6393-407A-A25C5CF98F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1549" y="3278585"/>
            <a:ext cx="2456901" cy="1072989"/>
          </a:xfrm>
          <a:prstGeom prst="rect">
            <a:avLst/>
          </a:prstGeom>
        </p:spPr>
      </p:pic>
      <p:pic>
        <p:nvPicPr>
          <p:cNvPr id="20" name="Picture 1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D0AF7C6-C8AC-5720-E1A7-D5A1F4933E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74012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6801011" cy="6858000"/>
          </a:xfrm>
          <a:custGeom>
            <a:avLst/>
            <a:gdLst/>
            <a:ahLst/>
            <a:cxnLst/>
            <a:rect l="l" t="t" r="r" b="b"/>
            <a:pathLst>
              <a:path w="10201517" h="10287000">
                <a:moveTo>
                  <a:pt x="0" y="0"/>
                </a:moveTo>
                <a:lnTo>
                  <a:pt x="10201517" y="0"/>
                </a:lnTo>
                <a:lnTo>
                  <a:pt x="1020151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16" b="-33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01012" y="-377547"/>
            <a:ext cx="5249077" cy="6939885"/>
          </a:xfrm>
          <a:custGeom>
            <a:avLst/>
            <a:gdLst/>
            <a:ahLst/>
            <a:cxnLst/>
            <a:rect l="l" t="t" r="r" b="b"/>
            <a:pathLst>
              <a:path w="7873615" h="10409828">
                <a:moveTo>
                  <a:pt x="0" y="0"/>
                </a:moveTo>
                <a:lnTo>
                  <a:pt x="7873615" y="0"/>
                </a:lnTo>
                <a:lnTo>
                  <a:pt x="7873615" y="10409828"/>
                </a:lnTo>
                <a:lnTo>
                  <a:pt x="0" y="104098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271F2F-3F8B-F36F-24A7-1FD12DEA6A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2245461"/>
            <a:ext cx="369148" cy="547269"/>
          </a:xfrm>
          <a:prstGeom prst="rect">
            <a:avLst/>
          </a:prstGeom>
        </p:spPr>
      </p:pic>
      <p:pic>
        <p:nvPicPr>
          <p:cNvPr id="5" name="video công nghệ 1">
            <a:hlinkClick r:id="" action="ppaction://media"/>
            <a:extLst>
              <a:ext uri="{FF2B5EF4-FFF2-40B4-BE49-F238E27FC236}">
                <a16:creationId xmlns:a16="http://schemas.microsoft.com/office/drawing/2014/main" id="{DDA5ECC4-2BDD-0574-DB50-7488940C6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598920"/>
            <a:ext cx="460924" cy="259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1A630A-F841-C08A-71D1-27F0AB123F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820" y="2017546"/>
            <a:ext cx="369148" cy="54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666A50-1560-7099-524F-859831451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555" y="1843588"/>
            <a:ext cx="369148" cy="5472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77805">
            <a:off x="772251" y="344032"/>
            <a:ext cx="10746374" cy="6613486"/>
          </a:xfrm>
          <a:custGeom>
            <a:avLst/>
            <a:gdLst/>
            <a:ahLst/>
            <a:cxnLst/>
            <a:rect l="l" t="t" r="r" b="b"/>
            <a:pathLst>
              <a:path w="10392621" h="9920229">
                <a:moveTo>
                  <a:pt x="0" y="0"/>
                </a:moveTo>
                <a:lnTo>
                  <a:pt x="10392621" y="0"/>
                </a:lnTo>
                <a:lnTo>
                  <a:pt x="10392621" y="9920229"/>
                </a:lnTo>
                <a:lnTo>
                  <a:pt x="0" y="9920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07175">
            <a:off x="10232608" y="276903"/>
            <a:ext cx="2962489" cy="3459602"/>
          </a:xfrm>
          <a:custGeom>
            <a:avLst/>
            <a:gdLst/>
            <a:ahLst/>
            <a:cxnLst/>
            <a:rect l="l" t="t" r="r" b="b"/>
            <a:pathLst>
              <a:path w="9312279" h="8794931">
                <a:moveTo>
                  <a:pt x="0" y="0"/>
                </a:moveTo>
                <a:lnTo>
                  <a:pt x="9312279" y="0"/>
                </a:lnTo>
                <a:lnTo>
                  <a:pt x="9312279" y="8794931"/>
                </a:lnTo>
                <a:lnTo>
                  <a:pt x="0" y="8794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51532">
            <a:off x="11026208" y="1003246"/>
            <a:ext cx="1658401" cy="1850144"/>
          </a:xfrm>
          <a:custGeom>
            <a:avLst/>
            <a:gdLst/>
            <a:ahLst/>
            <a:cxnLst/>
            <a:rect l="l" t="t" r="r" b="b"/>
            <a:pathLst>
              <a:path w="2487602" h="2775216">
                <a:moveTo>
                  <a:pt x="0" y="0"/>
                </a:moveTo>
                <a:lnTo>
                  <a:pt x="2487603" y="0"/>
                </a:lnTo>
                <a:lnTo>
                  <a:pt x="2487603" y="2775216"/>
                </a:lnTo>
                <a:lnTo>
                  <a:pt x="0" y="2775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03559" y="1935457"/>
            <a:ext cx="9519802" cy="3616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Hoạt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động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1: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Phân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loại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thực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phẩm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austina Bold"/>
                <a:cs typeface="Times New Roman" panose="02020603050405020304" pitchFamily="18" charset="0"/>
                <a:sym typeface="Faustina Bold"/>
              </a:rPr>
              <a:t> </a:t>
            </a:r>
          </a:p>
          <a:p>
            <a:pPr marL="0" marR="0" lvl="0" indent="0" algn="l" defTabSz="609630" rtl="0" eaLnBrk="1" fontAlgn="auto" latinLnBrk="0" hangingPunct="1">
              <a:lnSpc>
                <a:spcPts val="72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7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146737" y="5120663"/>
            <a:ext cx="2219755" cy="3054354"/>
            <a:chOff x="0" y="0"/>
            <a:chExt cx="4439511" cy="6108709"/>
          </a:xfrm>
        </p:grpSpPr>
        <p:sp>
          <p:nvSpPr>
            <p:cNvPr id="11" name="Freeform 11"/>
            <p:cNvSpPr/>
            <p:nvPr/>
          </p:nvSpPr>
          <p:spPr>
            <a:xfrm rot="1054061">
              <a:off x="759333" y="312946"/>
              <a:ext cx="2920846" cy="5482816"/>
            </a:xfrm>
            <a:custGeom>
              <a:avLst/>
              <a:gdLst/>
              <a:ahLst/>
              <a:cxnLst/>
              <a:rect l="l" t="t" r="r" b="b"/>
              <a:pathLst>
                <a:path w="2920846" h="5482816">
                  <a:moveTo>
                    <a:pt x="0" y="0"/>
                  </a:moveTo>
                  <a:lnTo>
                    <a:pt x="2920845" y="0"/>
                  </a:lnTo>
                  <a:lnTo>
                    <a:pt x="2920845" y="5482816"/>
                  </a:lnTo>
                  <a:lnTo>
                    <a:pt x="0" y="5482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765139">
              <a:off x="2103658" y="2578772"/>
              <a:ext cx="1676088" cy="1310396"/>
            </a:xfrm>
            <a:custGeom>
              <a:avLst/>
              <a:gdLst/>
              <a:ahLst/>
              <a:cxnLst/>
              <a:rect l="l" t="t" r="r" b="b"/>
              <a:pathLst>
                <a:path w="1676088" h="1310396">
                  <a:moveTo>
                    <a:pt x="0" y="0"/>
                  </a:moveTo>
                  <a:lnTo>
                    <a:pt x="1676088" y="0"/>
                  </a:lnTo>
                  <a:lnTo>
                    <a:pt x="1676088" y="1310396"/>
                  </a:lnTo>
                  <a:lnTo>
                    <a:pt x="0" y="1310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A797-A99D-41D0-2E3D-AF27DEDD0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5BED50-102D-FF3D-ED65-970813DC1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84" y="978408"/>
            <a:ext cx="1991206" cy="1503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AA512F-156E-4970-CF19-2430633DB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889" y="1026600"/>
            <a:ext cx="2514214" cy="1538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9EF160-6273-8B1F-6B6F-8660924F6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902" y="1171043"/>
            <a:ext cx="2156646" cy="1320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657D7F-E514-57CA-06D9-2EBCD26CC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0508" y="3049311"/>
            <a:ext cx="2877980" cy="15864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BFCB78-02CE-B2CC-8EB1-3DD171AE3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5347" y="1113805"/>
            <a:ext cx="2211304" cy="15386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F13FC2-8896-23F9-3533-0E15EA9BC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8465" y="474013"/>
            <a:ext cx="1219955" cy="2178491"/>
          </a:xfrm>
          <a:prstGeom prst="rect">
            <a:avLst/>
          </a:prstGeom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id="{A22B10F7-C679-BBD5-02E2-3753344A2E3A}"/>
              </a:ext>
            </a:extLst>
          </p:cNvPr>
          <p:cNvSpPr txBox="1"/>
          <p:nvPr/>
        </p:nvSpPr>
        <p:spPr>
          <a:xfrm>
            <a:off x="1242365" y="163524"/>
            <a:ext cx="9696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58D637E3-C09A-87A7-05F9-E6ED7D781B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197" y="122147"/>
            <a:ext cx="703384" cy="667527"/>
          </a:xfrm>
          <a:prstGeom prst="rect">
            <a:avLst/>
          </a:prstGeom>
        </p:spPr>
      </p:pic>
      <p:pic>
        <p:nvPicPr>
          <p:cNvPr id="1028" name="Picture 4" descr="Bún tươi hữu cơ hoa nắng sấy khô 400gr - Hoa Nắng">
            <a:extLst>
              <a:ext uri="{FF2B5EF4-FFF2-40B4-BE49-F238E27FC236}">
                <a16:creationId xmlns:a16="http://schemas.microsoft.com/office/drawing/2014/main" id="{C352B092-0FF7-5642-3210-8519BA1B9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1" y="2978178"/>
            <a:ext cx="2067343" cy="18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nh mì – Wikipedia tiếng Việt">
            <a:extLst>
              <a:ext uri="{FF2B5EF4-FFF2-40B4-BE49-F238E27FC236}">
                <a16:creationId xmlns:a16="http://schemas.microsoft.com/office/drawing/2014/main" id="{B1FF2447-5D9C-F71F-419F-E9F4D85FB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837" y="2978178"/>
            <a:ext cx="2877980" cy="18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ÁC DỤNG CỦA QUẢ TÁO ĐỎ LÀ GÌ? | FUJI FRUIT | Hệ thống hoa quả sạch nhập  khẩu Fuji">
            <a:extLst>
              <a:ext uri="{FF2B5EF4-FFF2-40B4-BE49-F238E27FC236}">
                <a16:creationId xmlns:a16="http://schemas.microsoft.com/office/drawing/2014/main" id="{7099F2DC-FE4E-BF04-56FE-7041B579B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179" y="2760070"/>
            <a:ext cx="2416451" cy="21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ướng dẫn tự công bố tiêu chuẩn chất lượng bánh kẹo">
            <a:extLst>
              <a:ext uri="{FF2B5EF4-FFF2-40B4-BE49-F238E27FC236}">
                <a16:creationId xmlns:a16="http://schemas.microsoft.com/office/drawing/2014/main" id="{765B3B3F-55B3-2021-29DB-4EFF7B072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0" y="5066121"/>
            <a:ext cx="2943902" cy="165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ỹ thuật trồng hành lá | Báo ảnh Dân tộc và Miền núi">
            <a:extLst>
              <a:ext uri="{FF2B5EF4-FFF2-40B4-BE49-F238E27FC236}">
                <a16:creationId xmlns:a16="http://schemas.microsoft.com/office/drawing/2014/main" id="{F9750DAE-D30F-97EF-2736-09FD86A80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84" y="5066121"/>
            <a:ext cx="2666924" cy="17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ẹo kho cá thơm ngon, đậm vị mà bạn nên biết - sotaynauan.com">
            <a:extLst>
              <a:ext uri="{FF2B5EF4-FFF2-40B4-BE49-F238E27FC236}">
                <a16:creationId xmlns:a16="http://schemas.microsoft.com/office/drawing/2014/main" id="{66A0B614-7B6C-58E1-77B6-2CF8FE3A0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580" y="5010993"/>
            <a:ext cx="2796577" cy="17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ẠI SAO PHẢI ĂN THỊT HEO ? - Siêu Thị Trong Nhà">
            <a:extLst>
              <a:ext uri="{FF2B5EF4-FFF2-40B4-BE49-F238E27FC236}">
                <a16:creationId xmlns:a16="http://schemas.microsoft.com/office/drawing/2014/main" id="{3344F82F-A625-1175-83C8-D324B8C20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178" y="5066121"/>
            <a:ext cx="2658212" cy="166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265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3304DFF-4404-FA2D-39C9-0C31A869E4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836021"/>
              </p:ext>
            </p:extLst>
          </p:nvPr>
        </p:nvGraphicFramePr>
        <p:xfrm>
          <a:off x="0" y="0"/>
          <a:ext cx="12191998" cy="6857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90809">
                  <a:extLst>
                    <a:ext uri="{9D8B030D-6E8A-4147-A177-3AD203B41FA5}">
                      <a16:colId xmlns:a16="http://schemas.microsoft.com/office/drawing/2014/main" val="3178315412"/>
                    </a:ext>
                  </a:extLst>
                </a:gridCol>
                <a:gridCol w="4035355">
                  <a:extLst>
                    <a:ext uri="{9D8B030D-6E8A-4147-A177-3AD203B41FA5}">
                      <a16:colId xmlns:a16="http://schemas.microsoft.com/office/drawing/2014/main" val="1873877394"/>
                    </a:ext>
                  </a:extLst>
                </a:gridCol>
                <a:gridCol w="3665834">
                  <a:extLst>
                    <a:ext uri="{9D8B030D-6E8A-4147-A177-3AD203B41FA5}">
                      <a16:colId xmlns:a16="http://schemas.microsoft.com/office/drawing/2014/main" val="737098810"/>
                    </a:ext>
                  </a:extLst>
                </a:gridCol>
              </a:tblGrid>
              <a:tr h="40779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ngon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(Rau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vitamin,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xơ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786201"/>
                  </a:ext>
                </a:extLst>
              </a:tr>
              <a:tr h="2780051">
                <a:tc>
                  <a:txBody>
                    <a:bodyPr/>
                    <a:lstStyle/>
                    <a:p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0787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D9BCB8F-B0D6-3E67-38DF-CCBCC97ED513}"/>
              </a:ext>
            </a:extLst>
          </p:cNvPr>
          <p:cNvSpPr/>
          <p:nvPr/>
        </p:nvSpPr>
        <p:spPr>
          <a:xfrm>
            <a:off x="15240" y="1524000"/>
            <a:ext cx="4434840" cy="224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831439-7470-BB20-834C-23B38FDC2124}"/>
              </a:ext>
            </a:extLst>
          </p:cNvPr>
          <p:cNvSpPr/>
          <p:nvPr/>
        </p:nvSpPr>
        <p:spPr>
          <a:xfrm>
            <a:off x="4602480" y="1524000"/>
            <a:ext cx="3840480" cy="224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C20FE7-FDC8-3158-E857-97A94820414F}"/>
              </a:ext>
            </a:extLst>
          </p:cNvPr>
          <p:cNvSpPr/>
          <p:nvPr/>
        </p:nvSpPr>
        <p:spPr>
          <a:xfrm>
            <a:off x="8595360" y="858741"/>
            <a:ext cx="3581398" cy="2499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5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A5618C-8B2E-B80A-3320-907CF2962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84" y="978408"/>
            <a:ext cx="1991206" cy="1503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06306A-A567-1916-F801-3187D81F8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889" y="1026600"/>
            <a:ext cx="2514214" cy="1538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E092C6-1996-EB6A-15B2-435E99026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902" y="1171043"/>
            <a:ext cx="2156646" cy="1320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021436-0A3D-AF71-B0CE-42FCDA05F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0508" y="3049311"/>
            <a:ext cx="2877980" cy="15864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4E4E8E-32A6-44C4-5B7E-991CCC877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5347" y="1113805"/>
            <a:ext cx="2211304" cy="15386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5B0CA5-7FBE-32B8-D7A3-D50A5A689C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8465" y="474013"/>
            <a:ext cx="1219955" cy="2178491"/>
          </a:xfrm>
          <a:prstGeom prst="rect">
            <a:avLst/>
          </a:prstGeom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id="{98864A71-87E6-BBA8-9A7B-6D41DD6037D1}"/>
              </a:ext>
            </a:extLst>
          </p:cNvPr>
          <p:cNvSpPr txBox="1"/>
          <p:nvPr/>
        </p:nvSpPr>
        <p:spPr>
          <a:xfrm>
            <a:off x="1242365" y="163524"/>
            <a:ext cx="9696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7F94A4F9-85DE-5C1F-0C9D-AA58D783EC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197" y="122147"/>
            <a:ext cx="703384" cy="667527"/>
          </a:xfrm>
          <a:prstGeom prst="rect">
            <a:avLst/>
          </a:prstGeom>
        </p:spPr>
      </p:pic>
      <p:pic>
        <p:nvPicPr>
          <p:cNvPr id="1028" name="Picture 4" descr="Bún tươi hữu cơ hoa nắng sấy khô 400gr - Hoa Nắng">
            <a:extLst>
              <a:ext uri="{FF2B5EF4-FFF2-40B4-BE49-F238E27FC236}">
                <a16:creationId xmlns:a16="http://schemas.microsoft.com/office/drawing/2014/main" id="{6584C0B6-6E84-AB84-A2C5-F81FE3204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1" y="2978178"/>
            <a:ext cx="2067343" cy="18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nh mì – Wikipedia tiếng Việt">
            <a:extLst>
              <a:ext uri="{FF2B5EF4-FFF2-40B4-BE49-F238E27FC236}">
                <a16:creationId xmlns:a16="http://schemas.microsoft.com/office/drawing/2014/main" id="{A919EF9E-FD6E-8A17-9E1A-97573BAEE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837" y="2978178"/>
            <a:ext cx="2877980" cy="18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ÁC DỤNG CỦA QUẢ TÁO ĐỎ LÀ GÌ? | FUJI FRUIT | Hệ thống hoa quả sạch nhập  khẩu Fuji">
            <a:extLst>
              <a:ext uri="{FF2B5EF4-FFF2-40B4-BE49-F238E27FC236}">
                <a16:creationId xmlns:a16="http://schemas.microsoft.com/office/drawing/2014/main" id="{48552581-7104-8BC6-983F-2F7DA8905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179" y="2760070"/>
            <a:ext cx="2416451" cy="21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ướng dẫn tự công bố tiêu chuẩn chất lượng bánh kẹo">
            <a:extLst>
              <a:ext uri="{FF2B5EF4-FFF2-40B4-BE49-F238E27FC236}">
                <a16:creationId xmlns:a16="http://schemas.microsoft.com/office/drawing/2014/main" id="{DA7C5A8B-4341-D40D-936A-11793FCBE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0" y="5066121"/>
            <a:ext cx="2943902" cy="165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ỹ thuật trồng hành lá | Báo ảnh Dân tộc và Miền núi">
            <a:extLst>
              <a:ext uri="{FF2B5EF4-FFF2-40B4-BE49-F238E27FC236}">
                <a16:creationId xmlns:a16="http://schemas.microsoft.com/office/drawing/2014/main" id="{CC342A4E-BB09-C5D6-40DF-9D34715E6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84" y="5066121"/>
            <a:ext cx="2666924" cy="17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ẹo kho cá thơm ngon, đậm vị mà bạn nên biết - sotaynauan.com">
            <a:extLst>
              <a:ext uri="{FF2B5EF4-FFF2-40B4-BE49-F238E27FC236}">
                <a16:creationId xmlns:a16="http://schemas.microsoft.com/office/drawing/2014/main" id="{6E46100A-5DF2-5CC6-0FD5-91CEA4B54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580" y="5010993"/>
            <a:ext cx="2796577" cy="17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ẠI SAO PHẢI ĂN THỊT HEO ? - Siêu Thị Trong Nhà">
            <a:extLst>
              <a:ext uri="{FF2B5EF4-FFF2-40B4-BE49-F238E27FC236}">
                <a16:creationId xmlns:a16="http://schemas.microsoft.com/office/drawing/2014/main" id="{FC4E4E27-55C7-8B7F-648F-8BB0C696B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178" y="5066121"/>
            <a:ext cx="2658212" cy="166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896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4B01F5-4034-05DC-6BE6-3D94EE8A3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F0DC85-BED9-9E11-6355-DA5273AF22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554" r="37578"/>
          <a:stretch/>
        </p:blipFill>
        <p:spPr>
          <a:xfrm>
            <a:off x="2325756" y="274222"/>
            <a:ext cx="2961861" cy="6556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AA3063-F556-6914-84A8-635644974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69" y="808969"/>
            <a:ext cx="427383" cy="633604"/>
          </a:xfrm>
          <a:prstGeom prst="rect">
            <a:avLst/>
          </a:prstGeom>
        </p:spPr>
      </p:pic>
      <p:sp>
        <p:nvSpPr>
          <p:cNvPr id="11" name="Freeform 2">
            <a:hlinkClick r:id="rId6" action="ppaction://hlinksldjump"/>
            <a:extLst>
              <a:ext uri="{FF2B5EF4-FFF2-40B4-BE49-F238E27FC236}">
                <a16:creationId xmlns:a16="http://schemas.microsoft.com/office/drawing/2014/main" id="{23FA8A3B-0B00-3830-0DC7-0C749D6364AF}"/>
              </a:ext>
            </a:extLst>
          </p:cNvPr>
          <p:cNvSpPr/>
          <p:nvPr/>
        </p:nvSpPr>
        <p:spPr>
          <a:xfrm>
            <a:off x="4919869" y="1354371"/>
            <a:ext cx="5456528" cy="5732229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ghi âm nguyet 1">
            <a:hlinkClick r:id="" action="ppaction://media"/>
            <a:extLst>
              <a:ext uri="{FF2B5EF4-FFF2-40B4-BE49-F238E27FC236}">
                <a16:creationId xmlns:a16="http://schemas.microsoft.com/office/drawing/2014/main" id="{F3C35A64-4B54-60E7-D06F-509D9FC88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6326826"/>
            <a:ext cx="503583" cy="50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5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2465</TotalTime>
  <Words>356</Words>
  <Application>Microsoft Office PowerPoint</Application>
  <PresentationFormat>Widescreen</PresentationFormat>
  <Paragraphs>53</Paragraphs>
  <Slides>22</Slides>
  <Notes>4</Notes>
  <HiddenSlides>1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Faustina Bold</vt:lpstr>
      <vt:lpstr>Times New Roman</vt:lpstr>
      <vt:lpstr>Chủ đề Office</vt:lpstr>
      <vt:lpstr>3_Office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Ngô Thị Minh Nguyệt</cp:lastModifiedBy>
  <cp:revision>34</cp:revision>
  <dcterms:created xsi:type="dcterms:W3CDTF">2023-09-05T02:36:11Z</dcterms:created>
  <dcterms:modified xsi:type="dcterms:W3CDTF">2025-01-21T05:11:08Z</dcterms:modified>
  <cp:category>9Slide.vn</cp:category>
</cp:coreProperties>
</file>