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1"/>
  </p:notesMasterIdLst>
  <p:sldIdLst>
    <p:sldId id="490" r:id="rId4"/>
    <p:sldId id="493" r:id="rId5"/>
    <p:sldId id="370" r:id="rId6"/>
    <p:sldId id="391" r:id="rId7"/>
    <p:sldId id="419" r:id="rId8"/>
    <p:sldId id="418" r:id="rId9"/>
    <p:sldId id="257" r:id="rId10"/>
    <p:sldId id="502" r:id="rId11"/>
    <p:sldId id="507" r:id="rId12"/>
    <p:sldId id="506" r:id="rId13"/>
    <p:sldId id="511" r:id="rId14"/>
    <p:sldId id="512" r:id="rId15"/>
    <p:sldId id="513" r:id="rId16"/>
    <p:sldId id="514" r:id="rId17"/>
    <p:sldId id="515" r:id="rId18"/>
    <p:sldId id="516" r:id="rId19"/>
    <p:sldId id="517" r:id="rId20"/>
  </p:sldIdLst>
  <p:sldSz cx="18288000" cy="10287000"/>
  <p:notesSz cx="6858000" cy="91440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1734"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FE313-B03F-4808-A182-1406BBF6B043}" type="datetimeFigureOut">
              <a:rPr lang="vi-VN" smtClean="0"/>
              <a:t>10/07/2023</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ADD73-2F8E-4C7B-BAB1-AB41379F22E5}" type="slidenum">
              <a:rPr lang="vi-VN" smtClean="0"/>
              <a:t>‹#›</a:t>
            </a:fld>
            <a:endParaRPr lang="vi-VN"/>
          </a:p>
        </p:txBody>
      </p:sp>
    </p:spTree>
    <p:extLst>
      <p:ext uri="{BB962C8B-B14F-4D97-AF65-F5344CB8AC3E}">
        <p14:creationId xmlns:p14="http://schemas.microsoft.com/office/powerpoint/2010/main" val="2095815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52"/>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39412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22560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41433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3822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6" y="2302670"/>
            <a:ext cx="8083550" cy="959645"/>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66"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a:solidFill>
                  <a:prstClr val="black">
                    <a:tint val="75000"/>
                  </a:prstClr>
                </a:solidFill>
              </a:rPr>
              <a:t>7/10/2023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60974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a:solidFill>
                  <a:prstClr val="black">
                    <a:tint val="75000"/>
                  </a:prstClr>
                </a:solidFill>
              </a:rPr>
              <a:t>7/10/2023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58753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a:solidFill>
                  <a:prstClr val="black">
                    <a:tint val="75000"/>
                  </a:prstClr>
                </a:solidFill>
              </a:rPr>
              <a:t>7/10/2023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57493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29" y="409574"/>
            <a:ext cx="6016626" cy="1743077"/>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91"/>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29" y="2152656"/>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1601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9"/>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20"/>
            <a:ext cx="10972800" cy="12072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a:solidFill>
                  <a:prstClr val="black">
                    <a:tint val="75000"/>
                  </a:prstClr>
                </a:solidFill>
              </a:r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26312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36161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1"/>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1"/>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a:solidFill>
                  <a:prstClr val="black">
                    <a:tint val="75000"/>
                  </a:prstClr>
                </a:solidFill>
              </a:r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02401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675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2885948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4537936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08"/>
            <a:ext cx="15773400" cy="4279106"/>
          </a:xfrm>
        </p:spPr>
        <p:txBody>
          <a:bodyPr anchor="b"/>
          <a:lstStyle>
            <a:lvl1pPr>
              <a:defRPr sz="6750"/>
            </a:lvl1pPr>
          </a:lstStyle>
          <a:p>
            <a:r>
              <a:rPr lang="en-US"/>
              <a:t>Click to edit Master title style</a:t>
            </a:r>
          </a:p>
        </p:txBody>
      </p:sp>
      <p:sp>
        <p:nvSpPr>
          <p:cNvPr id="3" name="Text Placeholder 2"/>
          <p:cNvSpPr>
            <a:spLocks noGrp="1"/>
          </p:cNvSpPr>
          <p:nvPr>
            <p:ph type="body" idx="1"/>
          </p:nvPr>
        </p:nvSpPr>
        <p:spPr>
          <a:xfrm>
            <a:off x="1247777" y="6884195"/>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4833233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08592"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5082451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7/10/2023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6814724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7/10/2023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6475421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7/10/2023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0431146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52778301"/>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41284709"/>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54757394"/>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411958"/>
            <a:ext cx="1210586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0475184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9"/>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727CBB5-CA7C-47DE-A8DB-216B0EC2CAF4}" type="datetimeFigureOut">
              <a:rPr lang="en-US">
                <a:solidFill>
                  <a:prstClr val="black">
                    <a:tint val="75000"/>
                  </a:prstClr>
                </a:solidFill>
              </a:rPr>
              <a:t>7/10/2023</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9"/>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9"/>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307F639-05DB-4756-8123-99BB3598F65E}"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11249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anose="020B0604020202020204"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914400" y="411957"/>
            <a:ext cx="16459200" cy="17145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914400" y="2400301"/>
            <a:ext cx="16459200" cy="6788945"/>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914400" y="9367838"/>
            <a:ext cx="4267200" cy="714375"/>
          </a:xfrm>
          <a:prstGeom prst="rect">
            <a:avLst/>
          </a:prstGeom>
          <a:noFill/>
          <a:ln w="9525">
            <a:noFill/>
          </a:ln>
        </p:spPr>
        <p:txBody>
          <a:bodyPr/>
          <a:lstStyle>
            <a:lvl1pPr>
              <a:defRPr sz="2100"/>
            </a:lvl1pPr>
          </a:lstStyle>
          <a:p>
            <a:fld id="{5DF482EC-926D-4C5A-9790-48C7BDC6D9F0}" type="datetimeFigureOut">
              <a:rPr lang="en-US" smtClean="0">
                <a:solidFill>
                  <a:prstClr val="black">
                    <a:tint val="75000"/>
                  </a:prstClr>
                </a:solidFill>
              </a:rPr>
              <a:t>7/10/2023</a:t>
            </a:fld>
            <a:endParaRPr lang="en-US">
              <a:solidFill>
                <a:prstClr val="black">
                  <a:tint val="75000"/>
                </a:prstClr>
              </a:solidFill>
            </a:endParaRPr>
          </a:p>
        </p:txBody>
      </p:sp>
      <p:sp>
        <p:nvSpPr>
          <p:cNvPr id="1029" name="Footer Placeholder 1028"/>
          <p:cNvSpPr>
            <a:spLocks noGrp="1"/>
          </p:cNvSpPr>
          <p:nvPr>
            <p:ph type="ftr" sz="quarter" idx="3"/>
          </p:nvPr>
        </p:nvSpPr>
        <p:spPr>
          <a:xfrm>
            <a:off x="6248400" y="9367838"/>
            <a:ext cx="5791200" cy="714375"/>
          </a:xfrm>
          <a:prstGeom prst="rect">
            <a:avLst/>
          </a:prstGeom>
          <a:noFill/>
          <a:ln w="9525">
            <a:noFill/>
          </a:ln>
        </p:spPr>
        <p:txBody>
          <a:bodyPr/>
          <a:lstStyle>
            <a:lvl1pPr algn="ctr">
              <a:defRPr sz="21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13106400" y="9367838"/>
            <a:ext cx="4267200" cy="714375"/>
          </a:xfrm>
          <a:prstGeom prst="rect">
            <a:avLst/>
          </a:prstGeom>
          <a:noFill/>
          <a:ln w="9525">
            <a:noFill/>
          </a:ln>
        </p:spPr>
        <p:txBody>
          <a:bodyPr/>
          <a:lstStyle>
            <a:lvl1pPr algn="r">
              <a:defRPr sz="21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710495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marL="0" lvl="0" indent="0" algn="ctr" defTabSz="1371600" eaLnBrk="1" fontAlgn="base" latinLnBrk="0" hangingPunct="1">
        <a:lnSpc>
          <a:spcPct val="100000"/>
        </a:lnSpc>
        <a:spcBef>
          <a:spcPct val="0"/>
        </a:spcBef>
        <a:spcAft>
          <a:spcPct val="0"/>
        </a:spcAft>
        <a:buNone/>
        <a:defRPr sz="6600" b="0" i="0" u="none" kern="1200" baseline="0">
          <a:solidFill>
            <a:schemeClr val="tx2"/>
          </a:solidFill>
          <a:latin typeface="+mj-lt"/>
          <a:ea typeface="+mj-ea"/>
          <a:cs typeface="+mj-cs"/>
        </a:defRPr>
      </a:lvl1pPr>
    </p:titleStyle>
    <p:bodyStyle>
      <a:lvl1pPr marL="514350" lvl="0" indent="-514350" algn="l" defTabSz="1371600" eaLnBrk="1" fontAlgn="base" latinLnBrk="0" hangingPunct="1">
        <a:lnSpc>
          <a:spcPct val="100000"/>
        </a:lnSpc>
        <a:spcBef>
          <a:spcPct val="20000"/>
        </a:spcBef>
        <a:spcAft>
          <a:spcPct val="0"/>
        </a:spcAft>
        <a:buChar char="•"/>
        <a:defRPr sz="4800" b="0" i="0" u="none" kern="1200" baseline="0">
          <a:solidFill>
            <a:schemeClr val="tx1"/>
          </a:solidFill>
          <a:latin typeface="+mn-lt"/>
          <a:ea typeface="+mn-ea"/>
          <a:cs typeface="+mn-cs"/>
        </a:defRPr>
      </a:lvl1pPr>
      <a:lvl2pPr marL="1114425" lvl="1" indent="-428625" algn="l" defTabSz="1371600" eaLnBrk="1" fontAlgn="base" latinLnBrk="0" hangingPunct="1">
        <a:lnSpc>
          <a:spcPct val="100000"/>
        </a:lnSpc>
        <a:spcBef>
          <a:spcPct val="20000"/>
        </a:spcBef>
        <a:spcAft>
          <a:spcPct val="0"/>
        </a:spcAft>
        <a:buChar char="–"/>
        <a:defRPr sz="4200" b="0" i="0" u="none" kern="1200" baseline="0">
          <a:solidFill>
            <a:schemeClr val="tx1"/>
          </a:solidFill>
          <a:latin typeface="+mn-lt"/>
          <a:ea typeface="+mn-ea"/>
          <a:cs typeface="+mn-cs"/>
        </a:defRPr>
      </a:lvl2pPr>
      <a:lvl3pPr marL="1714500" lvl="2" indent="-342900" algn="l" defTabSz="1371600" eaLnBrk="1" fontAlgn="base" latinLnBrk="0" hangingPunct="1">
        <a:lnSpc>
          <a:spcPct val="100000"/>
        </a:lnSpc>
        <a:spcBef>
          <a:spcPct val="20000"/>
        </a:spcBef>
        <a:spcAft>
          <a:spcPct val="0"/>
        </a:spcAft>
        <a:buChar char="•"/>
        <a:defRPr sz="3600" b="0" i="0" u="none" kern="1200" baseline="0">
          <a:solidFill>
            <a:schemeClr val="tx1"/>
          </a:solidFill>
          <a:latin typeface="+mn-lt"/>
          <a:ea typeface="+mn-ea"/>
          <a:cs typeface="+mn-cs"/>
        </a:defRPr>
      </a:lvl3pPr>
      <a:lvl4pPr marL="2400300" lvl="3"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4pPr>
      <a:lvl5pPr marL="3086100" lvl="4"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5pPr>
      <a:lvl6pPr marL="3771900" lvl="5"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6pPr>
      <a:lvl7pPr marL="4457700" lvl="6"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7pPr>
      <a:lvl8pPr marL="5143500" lvl="7"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8pPr>
      <a:lvl9pPr marL="5829300" lvl="8"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9pPr>
    </p:bodyStyle>
    <p:otherStyle>
      <a:lvl1pPr marL="0" lvl="0" indent="0" algn="l" defTabSz="1371600" eaLnBrk="1" fontAlgn="base" latinLnBrk="0" hangingPunct="1">
        <a:lnSpc>
          <a:spcPct val="100000"/>
        </a:lnSpc>
        <a:spcBef>
          <a:spcPct val="0"/>
        </a:spcBef>
        <a:spcAft>
          <a:spcPct val="0"/>
        </a:spcAft>
        <a:buFont typeface="Arial" panose="020B0604020202020204" pitchFamily="34" charset="0"/>
        <a:buNone/>
        <a:defRPr sz="2700" b="0" i="0" u="none" kern="1200" baseline="0">
          <a:solidFill>
            <a:schemeClr val="tx1"/>
          </a:solidFill>
          <a:latin typeface="+mn-lt"/>
          <a:ea typeface="+mn-ea"/>
          <a:cs typeface="+mn-cs"/>
        </a:defRPr>
      </a:lvl1pPr>
      <a:lvl2pPr marL="685800" lvl="1"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1371600" lvl="2"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2057400" lvl="3"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2743200" lvl="4"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3429000" lvl="5"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4114800" lvl="6"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4800600" lvl="7"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5486400" lvl="8"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6.png"/><Relationship Id="rId3" Type="http://schemas.openxmlformats.org/officeDocument/2006/relationships/slideLayout" Target="../slideLayouts/slideLayout29.xml"/><Relationship Id="rId7" Type="http://schemas.openxmlformats.org/officeDocument/2006/relationships/image" Target="../media/image18.svg"/><Relationship Id="rId12" Type="http://schemas.openxmlformats.org/officeDocument/2006/relationships/image" Target="../media/image20.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7.png"/><Relationship Id="rId11" Type="http://schemas.openxmlformats.org/officeDocument/2006/relationships/image" Target="../media/image19.png"/><Relationship Id="rId5" Type="http://schemas.openxmlformats.org/officeDocument/2006/relationships/image" Target="../media/image25.svg"/><Relationship Id="rId10" Type="http://schemas.openxmlformats.org/officeDocument/2006/relationships/image" Target="../media/image22.svg"/><Relationship Id="rId4" Type="http://schemas.openxmlformats.org/officeDocument/2006/relationships/image" Target="../media/image24.png"/><Relationship Id="rId9" Type="http://schemas.openxmlformats.org/officeDocument/2006/relationships/image" Target="../media/image30.sv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7.png"/><Relationship Id="rId3" Type="http://schemas.openxmlformats.org/officeDocument/2006/relationships/slideLayout" Target="../slideLayouts/slideLayout29.xml"/><Relationship Id="rId7" Type="http://schemas.openxmlformats.org/officeDocument/2006/relationships/image" Target="../media/image18.svg"/><Relationship Id="rId12" Type="http://schemas.openxmlformats.org/officeDocument/2006/relationships/image" Target="../media/image20.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png"/><Relationship Id="rId11" Type="http://schemas.openxmlformats.org/officeDocument/2006/relationships/image" Target="../media/image19.png"/><Relationship Id="rId5" Type="http://schemas.openxmlformats.org/officeDocument/2006/relationships/image" Target="../media/image25.svg"/><Relationship Id="rId10" Type="http://schemas.openxmlformats.org/officeDocument/2006/relationships/image" Target="../media/image22.svg"/><Relationship Id="rId4" Type="http://schemas.openxmlformats.org/officeDocument/2006/relationships/image" Target="../media/image24.png"/><Relationship Id="rId9" Type="http://schemas.openxmlformats.org/officeDocument/2006/relationships/image" Target="../media/image30.svg"/><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svg"/><Relationship Id="rId2" Type="http://schemas.openxmlformats.org/officeDocument/2006/relationships/image" Target="../media/image39.jpeg"/><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22.sv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slideLayout" Target="../slideLayouts/slideLayout24.xml"/><Relationship Id="rId7" Type="http://schemas.openxmlformats.org/officeDocument/2006/relationships/image" Target="../media/image20.svg"/><Relationship Id="rId12" Type="http://schemas.openxmlformats.org/officeDocument/2006/relationships/image" Target="../media/image29.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9.png"/><Relationship Id="rId11" Type="http://schemas.openxmlformats.org/officeDocument/2006/relationships/image" Target="../media/image41.jpeg"/><Relationship Id="rId5" Type="http://schemas.openxmlformats.org/officeDocument/2006/relationships/image" Target="../media/image18.svg"/><Relationship Id="rId10" Type="http://schemas.openxmlformats.org/officeDocument/2006/relationships/image" Target="../media/image22.svg"/><Relationship Id="rId4" Type="http://schemas.openxmlformats.org/officeDocument/2006/relationships/image" Target="../media/image17.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4.xml"/><Relationship Id="rId7" Type="http://schemas.openxmlformats.org/officeDocument/2006/relationships/image" Target="../media/image20.svg"/><Relationship Id="rId12" Type="http://schemas.openxmlformats.org/officeDocument/2006/relationships/image" Target="../media/image40.gif"/><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9.png"/><Relationship Id="rId11" Type="http://schemas.openxmlformats.org/officeDocument/2006/relationships/image" Target="../media/image29.png"/><Relationship Id="rId5" Type="http://schemas.openxmlformats.org/officeDocument/2006/relationships/image" Target="../media/image18.svg"/><Relationship Id="rId10" Type="http://schemas.openxmlformats.org/officeDocument/2006/relationships/image" Target="../media/image41.jpeg"/><Relationship Id="rId4" Type="http://schemas.openxmlformats.org/officeDocument/2006/relationships/image" Target="../media/image17.png"/><Relationship Id="rId9"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2.mp3"/><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24.xml"/><Relationship Id="rId4" Type="http://schemas.openxmlformats.org/officeDocument/2006/relationships/audio" Target="../media/media2.mp3"/><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9.png"/><Relationship Id="rId3" Type="http://schemas.openxmlformats.org/officeDocument/2006/relationships/slideLayout" Target="../slideLayouts/slideLayout29.xml"/><Relationship Id="rId7" Type="http://schemas.openxmlformats.org/officeDocument/2006/relationships/image" Target="../media/image17.png"/><Relationship Id="rId12" Type="http://schemas.openxmlformats.org/officeDocument/2006/relationships/image" Target="../media/image20.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19.png"/><Relationship Id="rId5" Type="http://schemas.openxmlformats.org/officeDocument/2006/relationships/image" Target="../media/image25.svg"/><Relationship Id="rId10" Type="http://schemas.openxmlformats.org/officeDocument/2006/relationships/image" Target="../media/image28.svg"/><Relationship Id="rId4" Type="http://schemas.openxmlformats.org/officeDocument/2006/relationships/image" Target="../media/image24.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3" Type="http://schemas.openxmlformats.org/officeDocument/2006/relationships/slideLayout" Target="../slideLayouts/slideLayout29.xml"/><Relationship Id="rId7" Type="http://schemas.openxmlformats.org/officeDocument/2006/relationships/image" Target="../media/image18.svg"/><Relationship Id="rId12" Type="http://schemas.openxmlformats.org/officeDocument/2006/relationships/image" Target="../media/image20.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11" Type="http://schemas.openxmlformats.org/officeDocument/2006/relationships/image" Target="../media/image19.png"/><Relationship Id="rId5" Type="http://schemas.openxmlformats.org/officeDocument/2006/relationships/image" Target="../media/image25.svg"/><Relationship Id="rId10" Type="http://schemas.openxmlformats.org/officeDocument/2006/relationships/image" Target="../media/image22.svg"/><Relationship Id="rId4" Type="http://schemas.openxmlformats.org/officeDocument/2006/relationships/image" Target="../media/image24.png"/><Relationship Id="rId9" Type="http://schemas.openxmlformats.org/officeDocument/2006/relationships/image" Target="../media/image30.sv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4.xml"/><Relationship Id="rId7" Type="http://schemas.openxmlformats.org/officeDocument/2006/relationships/image" Target="../media/image3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5400000">
            <a:off x="4320541" y="-4602480"/>
            <a:ext cx="9280208" cy="18288000"/>
          </a:xfrm>
          <a:prstGeom prst="rect">
            <a:avLst/>
          </a:prstGeom>
        </p:spPr>
      </p:pic>
      <p:sp>
        <p:nvSpPr>
          <p:cNvPr id="7" name="Rectangle 2"/>
          <p:cNvSpPr/>
          <p:nvPr/>
        </p:nvSpPr>
        <p:spPr>
          <a:xfrm>
            <a:off x="1040243" y="2601905"/>
            <a:ext cx="15841760" cy="2862322"/>
          </a:xfrm>
          <a:prstGeom prst="rect">
            <a:avLst/>
          </a:prstGeom>
          <a:noFill/>
        </p:spPr>
        <p:txBody>
          <a:bodyPr>
            <a:spAutoFit/>
            <a:scene3d>
              <a:camera prst="orthographicFront"/>
              <a:lightRig rig="flat" dir="tl">
                <a:rot lat="0" lon="0" rev="6600000"/>
              </a:lightRig>
            </a:scene3d>
            <a:sp3d extrusionH="25400" contourW="8890">
              <a:bevelT w="38100" h="31750"/>
              <a:contourClr>
                <a:srgbClr val="ED7D31">
                  <a:shade val="75000"/>
                </a:srgbClr>
              </a:contourClr>
            </a:sp3d>
          </a:bodyPr>
          <a:lstStyle/>
          <a:p>
            <a:pPr algn="ctr" defTabSz="1371600" eaLnBrk="0" fontAlgn="base" hangingPunct="0">
              <a:spcBef>
                <a:spcPct val="0"/>
              </a:spcBef>
              <a:spcAft>
                <a:spcPct val="0"/>
              </a:spcAft>
              <a:defRPr/>
            </a:pPr>
            <a:r>
              <a:rPr lang="en-US" sz="9000" b="1" dirty="0">
                <a:ln w="11430"/>
                <a:solidFill>
                  <a:srgbClr val="7030A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ÂM NHẠC LỚP 4</a:t>
            </a:r>
          </a:p>
          <a:p>
            <a:pPr algn="ctr" defTabSz="1371600" eaLnBrk="0" fontAlgn="base" hangingPunct="0">
              <a:spcBef>
                <a:spcPct val="0"/>
              </a:spcBef>
              <a:spcAft>
                <a:spcPct val="0"/>
              </a:spcAft>
              <a:defRPr/>
            </a:pPr>
            <a:r>
              <a:rPr lang="en-US" sz="9000" b="1" dirty="0" err="1">
                <a:ln w="11430"/>
                <a:solidFill>
                  <a:schemeClr val="accent6">
                    <a:lumMod val="60000"/>
                    <a:lumOff val="4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Tiết</a:t>
            </a:r>
            <a:r>
              <a:rPr lang="en-US" sz="9000" b="1" dirty="0">
                <a:ln w="11430"/>
                <a:solidFill>
                  <a:schemeClr val="accent6">
                    <a:lumMod val="60000"/>
                    <a:lumOff val="4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25</a:t>
            </a:r>
          </a:p>
        </p:txBody>
      </p:sp>
      <p:pic>
        <p:nvPicPr>
          <p:cNvPr id="9"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00000">
            <a:off x="5199698" y="6780848"/>
            <a:ext cx="933450" cy="1245870"/>
          </a:xfrm>
          <a:prstGeom prst="rect">
            <a:avLst/>
          </a:prstGeom>
        </p:spPr>
      </p:pic>
      <p:pic>
        <p:nvPicPr>
          <p:cNvPr id="11"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000000" flipH="1">
            <a:off x="13883640" y="646748"/>
            <a:ext cx="1230630" cy="1245870"/>
          </a:xfrm>
          <a:prstGeom prst="rect">
            <a:avLst/>
          </a:prstGeom>
        </p:spPr>
      </p:pic>
      <p:pic>
        <p:nvPicPr>
          <p:cNvPr id="105480" name="Picture 35" descr="Not 7"/>
          <p:cNvPicPr>
            <a:picLocks noChangeAspect="1" noChangeArrowheads="1"/>
          </p:cNvPicPr>
          <p:nvPr/>
        </p:nvPicPr>
        <p:blipFill>
          <a:blip r:embed="rId5"/>
          <a:srcRect/>
          <a:stretch>
            <a:fillRect/>
          </a:stretch>
        </p:blipFill>
        <p:spPr bwMode="auto">
          <a:xfrm>
            <a:off x="2117495" y="1229201"/>
            <a:ext cx="873125" cy="1969295"/>
          </a:xfrm>
          <a:prstGeom prst="rect">
            <a:avLst/>
          </a:prstGeom>
          <a:noFill/>
          <a:ln w="9525">
            <a:noFill/>
            <a:miter lim="800000"/>
            <a:headEnd/>
            <a:tailEnd/>
          </a:ln>
        </p:spPr>
      </p:pic>
      <p:pic>
        <p:nvPicPr>
          <p:cNvPr id="13" name="Hình ảnh 5"/>
          <p:cNvPicPr>
            <a:picLocks noChangeAspect="1"/>
          </p:cNvPicPr>
          <p:nvPr/>
        </p:nvPicPr>
        <p:blipFill>
          <a:blip r:embed="rId6"/>
          <a:stretch>
            <a:fillRect/>
          </a:stretch>
        </p:blipFill>
        <p:spPr>
          <a:xfrm flipH="1">
            <a:off x="13664565" y="3925253"/>
            <a:ext cx="3217545" cy="41729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535400" y="20171"/>
            <a:ext cx="1752600" cy="1770529"/>
          </a:xfrm>
          <a:custGeom>
            <a:avLst/>
            <a:gdLst/>
            <a:ahLst/>
            <a:cxnLst/>
            <a:rect l="l" t="t" r="r" b="b"/>
            <a:pathLst>
              <a:path w="5268836" h="4114800">
                <a:moveTo>
                  <a:pt x="0" y="0"/>
                </a:moveTo>
                <a:lnTo>
                  <a:pt x="5268836" y="0"/>
                </a:lnTo>
                <a:lnTo>
                  <a:pt x="52688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6">
            <a:extLst>
              <a:ext uri="{FF2B5EF4-FFF2-40B4-BE49-F238E27FC236}">
                <a16:creationId xmlns:a16="http://schemas.microsoft.com/office/drawing/2014/main" id="{7515D060-19DA-EAAA-70B3-7F033C16F45B}"/>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97F53031-71DE-AEBB-A0A5-921E56C0F08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5">
            <a:extLst>
              <a:ext uri="{FF2B5EF4-FFF2-40B4-BE49-F238E27FC236}">
                <a16:creationId xmlns:a16="http://schemas.microsoft.com/office/drawing/2014/main" id="{54B18CFF-581E-51E0-608B-56A3859B7054}"/>
              </a:ext>
            </a:extLst>
          </p:cNvPr>
          <p:cNvSpPr/>
          <p:nvPr/>
        </p:nvSpPr>
        <p:spPr>
          <a:xfrm>
            <a:off x="14630402" y="7658101"/>
            <a:ext cx="3657598" cy="2702730"/>
          </a:xfrm>
          <a:custGeom>
            <a:avLst/>
            <a:gdLst/>
            <a:ahLst/>
            <a:cxnLst/>
            <a:rect l="l" t="t" r="r" b="b"/>
            <a:pathLst>
              <a:path w="5074305" h="4114800">
                <a:moveTo>
                  <a:pt x="0" y="0"/>
                </a:moveTo>
                <a:lnTo>
                  <a:pt x="5074305" y="0"/>
                </a:lnTo>
                <a:lnTo>
                  <a:pt x="507430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8" name="Freeform 6">
            <a:extLst>
              <a:ext uri="{FF2B5EF4-FFF2-40B4-BE49-F238E27FC236}">
                <a16:creationId xmlns:a16="http://schemas.microsoft.com/office/drawing/2014/main" id="{7C94009C-A818-B183-BD6C-64B1C167FCD9}"/>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id="{BB742EC1-4EB9-FD91-517F-0304DB095A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96402" y="9639300"/>
            <a:ext cx="8991600" cy="647699"/>
          </a:xfrm>
          <a:prstGeom prst="rect">
            <a:avLst/>
          </a:prstGeom>
        </p:spPr>
      </p:pic>
      <p:pic>
        <p:nvPicPr>
          <p:cNvPr id="10" name="Picture 2">
            <a:extLst>
              <a:ext uri="{FF2B5EF4-FFF2-40B4-BE49-F238E27FC236}">
                <a16:creationId xmlns:a16="http://schemas.microsoft.com/office/drawing/2014/main" id="{367BD45F-4323-1C7E-9D52-8E2F5F0EB0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8600" y="9791699"/>
            <a:ext cx="9905999" cy="495300"/>
          </a:xfrm>
          <a:prstGeom prst="rect">
            <a:avLst/>
          </a:prstGeom>
        </p:spPr>
      </p:pic>
      <p:pic>
        <p:nvPicPr>
          <p:cNvPr id="4" name="Hình ảnh 3">
            <a:extLst>
              <a:ext uri="{FF2B5EF4-FFF2-40B4-BE49-F238E27FC236}">
                <a16:creationId xmlns:a16="http://schemas.microsoft.com/office/drawing/2014/main" id="{0AB952EC-7052-5DB7-DAE1-EA0540F45D7F}"/>
              </a:ext>
            </a:extLst>
          </p:cNvPr>
          <p:cNvPicPr>
            <a:picLocks noChangeAspect="1"/>
          </p:cNvPicPr>
          <p:nvPr/>
        </p:nvPicPr>
        <p:blipFill>
          <a:blip r:embed="rId13"/>
          <a:stretch>
            <a:fillRect/>
          </a:stretch>
        </p:blipFill>
        <p:spPr>
          <a:xfrm>
            <a:off x="190500" y="2802313"/>
            <a:ext cx="17907000" cy="3048000"/>
          </a:xfrm>
          <a:prstGeom prst="rect">
            <a:avLst/>
          </a:prstGeom>
        </p:spPr>
      </p:pic>
      <p:pic>
        <p:nvPicPr>
          <p:cNvPr id="11" name="ls">
            <a:hlinkClick r:id="" action="ppaction://media"/>
            <a:extLst>
              <a:ext uri="{FF2B5EF4-FFF2-40B4-BE49-F238E27FC236}">
                <a16:creationId xmlns:a16="http://schemas.microsoft.com/office/drawing/2014/main" id="{8CC5265D-6327-D65D-2B26-561B3DF81EA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535400" y="2376219"/>
            <a:ext cx="838200" cy="838200"/>
          </a:xfrm>
          <a:prstGeom prst="rect">
            <a:avLst/>
          </a:prstGeom>
        </p:spPr>
      </p:pic>
      <p:sp>
        <p:nvSpPr>
          <p:cNvPr id="12" name="Hộp Văn bản 11">
            <a:extLst>
              <a:ext uri="{FF2B5EF4-FFF2-40B4-BE49-F238E27FC236}">
                <a16:creationId xmlns:a16="http://schemas.microsoft.com/office/drawing/2014/main" id="{D61C6553-77D9-2AA5-87C2-553E40C7A043}"/>
              </a:ext>
            </a:extLst>
          </p:cNvPr>
          <p:cNvSpPr txBox="1"/>
          <p:nvPr/>
        </p:nvSpPr>
        <p:spPr>
          <a:xfrm>
            <a:off x="-628029" y="602049"/>
            <a:ext cx="18048694" cy="923330"/>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lvl="0" algn="ctr">
              <a:defRPr/>
            </a:pPr>
            <a:r>
              <a:rPr lang="vi-VN" sz="5400" b="1" dirty="0">
                <a:solidFill>
                  <a:srgbClr val="C00000"/>
                </a:solidFill>
                <a:latin typeface="Times New Roman" panose="02020603050405020304" pitchFamily="18" charset="0"/>
              </a:rPr>
              <a:t>Thực hành mẫu âm với nốt si và la trên Ri-</a:t>
            </a:r>
            <a:r>
              <a:rPr lang="vi-VN" sz="5400" b="1" dirty="0" err="1">
                <a:solidFill>
                  <a:srgbClr val="C00000"/>
                </a:solidFill>
                <a:latin typeface="Times New Roman" panose="02020603050405020304" pitchFamily="18" charset="0"/>
              </a:rPr>
              <a:t>cóoc</a:t>
            </a:r>
            <a:r>
              <a:rPr lang="vi-VN" sz="5400" b="1" dirty="0">
                <a:solidFill>
                  <a:srgbClr val="C00000"/>
                </a:solidFill>
                <a:latin typeface="Times New Roman" panose="02020603050405020304" pitchFamily="18" charset="0"/>
              </a:rPr>
              <a:t>-</a:t>
            </a:r>
            <a:r>
              <a:rPr lang="vi-VN" sz="5400" b="1" dirty="0" err="1">
                <a:solidFill>
                  <a:srgbClr val="C00000"/>
                </a:solidFill>
                <a:latin typeface="Times New Roman" panose="02020603050405020304" pitchFamily="18" charset="0"/>
              </a:rPr>
              <a:t>đơ</a:t>
            </a:r>
            <a:endParaRPr kumimoji="0" lang="vi-VN" sz="5400" b="1" i="0" u="none" strike="noStrike" kern="1200" cap="none" spc="0" normalizeH="0" baseline="0" noProof="0" dirty="0">
              <a:ln>
                <a:noFill/>
              </a:ln>
              <a:solidFill>
                <a:srgbClr val="C0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275692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844" fill="hold"/>
                                        <p:tgtEl>
                                          <p:spTgt spid="11"/>
                                        </p:tgtEl>
                                      </p:cBhvr>
                                    </p:cmd>
                                  </p:childTnLst>
                                </p:cTn>
                              </p:par>
                            </p:childTnLst>
                          </p:cTn>
                        </p:par>
                      </p:childTnLst>
                    </p:cTn>
                  </p:par>
                </p:childTnLst>
              </p:cTn>
              <p:nextCondLst>
                <p:cond evt="onClick" delay="0">
                  <p:tgtEl>
                    <p:spTgt spid="11"/>
                  </p:tgtEl>
                </p:cond>
              </p:nextCondLst>
            </p:seq>
            <p:audio>
              <p:cMediaNode vol="80000">
                <p:cTn id="18" fill="hold" display="0">
                  <p:stCondLst>
                    <p:cond delay="indefinite"/>
                  </p:stCondLst>
                  <p:endCondLst>
                    <p:cond evt="onStopAudio" delay="0">
                      <p:tgtEl>
                        <p:sldTgt/>
                      </p:tgtEl>
                    </p:cond>
                  </p:endCondLst>
                </p:cTn>
                <p:tgtEl>
                  <p:spTgt spid="11"/>
                </p:tgtEl>
              </p:cMediaNode>
            </p:audio>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535400" y="20171"/>
            <a:ext cx="1752600" cy="1770529"/>
          </a:xfrm>
          <a:custGeom>
            <a:avLst/>
            <a:gdLst/>
            <a:ahLst/>
            <a:cxnLst/>
            <a:rect l="l" t="t" r="r" b="b"/>
            <a:pathLst>
              <a:path w="5268836" h="4114800">
                <a:moveTo>
                  <a:pt x="0" y="0"/>
                </a:moveTo>
                <a:lnTo>
                  <a:pt x="5268836" y="0"/>
                </a:lnTo>
                <a:lnTo>
                  <a:pt x="52688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6">
            <a:extLst>
              <a:ext uri="{FF2B5EF4-FFF2-40B4-BE49-F238E27FC236}">
                <a16:creationId xmlns:a16="http://schemas.microsoft.com/office/drawing/2014/main" id="{7515D060-19DA-EAAA-70B3-7F033C16F45B}"/>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97F53031-71DE-AEBB-A0A5-921E56C0F08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5">
            <a:extLst>
              <a:ext uri="{FF2B5EF4-FFF2-40B4-BE49-F238E27FC236}">
                <a16:creationId xmlns:a16="http://schemas.microsoft.com/office/drawing/2014/main" id="{54B18CFF-581E-51E0-608B-56A3859B7054}"/>
              </a:ext>
            </a:extLst>
          </p:cNvPr>
          <p:cNvSpPr/>
          <p:nvPr/>
        </p:nvSpPr>
        <p:spPr>
          <a:xfrm>
            <a:off x="14630402" y="7658101"/>
            <a:ext cx="3657598" cy="2702730"/>
          </a:xfrm>
          <a:custGeom>
            <a:avLst/>
            <a:gdLst/>
            <a:ahLst/>
            <a:cxnLst/>
            <a:rect l="l" t="t" r="r" b="b"/>
            <a:pathLst>
              <a:path w="5074305" h="4114800">
                <a:moveTo>
                  <a:pt x="0" y="0"/>
                </a:moveTo>
                <a:lnTo>
                  <a:pt x="5074305" y="0"/>
                </a:lnTo>
                <a:lnTo>
                  <a:pt x="507430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6">
            <a:extLst>
              <a:ext uri="{FF2B5EF4-FFF2-40B4-BE49-F238E27FC236}">
                <a16:creationId xmlns:a16="http://schemas.microsoft.com/office/drawing/2014/main" id="{7C94009C-A818-B183-BD6C-64B1C167FCD9}"/>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id="{BB742EC1-4EB9-FD91-517F-0304DB095A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96402" y="9639300"/>
            <a:ext cx="8991600" cy="647699"/>
          </a:xfrm>
          <a:prstGeom prst="rect">
            <a:avLst/>
          </a:prstGeom>
        </p:spPr>
      </p:pic>
      <p:pic>
        <p:nvPicPr>
          <p:cNvPr id="10" name="Picture 2">
            <a:extLst>
              <a:ext uri="{FF2B5EF4-FFF2-40B4-BE49-F238E27FC236}">
                <a16:creationId xmlns:a16="http://schemas.microsoft.com/office/drawing/2014/main" id="{367BD45F-4323-1C7E-9D52-8E2F5F0EB0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8600" y="9791699"/>
            <a:ext cx="9905999" cy="495300"/>
          </a:xfrm>
          <a:prstGeom prst="rect">
            <a:avLst/>
          </a:prstGeom>
        </p:spPr>
      </p:pic>
      <p:sp>
        <p:nvSpPr>
          <p:cNvPr id="2" name="Hộp Văn bản 1">
            <a:extLst>
              <a:ext uri="{FF2B5EF4-FFF2-40B4-BE49-F238E27FC236}">
                <a16:creationId xmlns:a16="http://schemas.microsoft.com/office/drawing/2014/main" id="{97231D0D-C207-2197-D863-3102A0201ADC}"/>
              </a:ext>
            </a:extLst>
          </p:cNvPr>
          <p:cNvSpPr txBox="1"/>
          <p:nvPr/>
        </p:nvSpPr>
        <p:spPr>
          <a:xfrm>
            <a:off x="-762000" y="289858"/>
            <a:ext cx="18048694" cy="1015663"/>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2.Nhạc cụ giai điệu</a:t>
            </a:r>
          </a:p>
        </p:txBody>
      </p:sp>
      <p:sp>
        <p:nvSpPr>
          <p:cNvPr id="4" name="Hộp Văn bản 3">
            <a:extLst>
              <a:ext uri="{FF2B5EF4-FFF2-40B4-BE49-F238E27FC236}">
                <a16:creationId xmlns:a16="http://schemas.microsoft.com/office/drawing/2014/main" id="{00634ECA-117F-B437-3896-89B0FEE0A756}"/>
              </a:ext>
            </a:extLst>
          </p:cNvPr>
          <p:cNvSpPr txBox="1"/>
          <p:nvPr/>
        </p:nvSpPr>
        <p:spPr>
          <a:xfrm>
            <a:off x="-1066800" y="1873098"/>
            <a:ext cx="18048694" cy="646331"/>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b. Thực hành mẫu âm với các nốt đồ rê mi pha son trên kèm phím</a:t>
            </a:r>
          </a:p>
        </p:txBody>
      </p:sp>
      <p:pic>
        <p:nvPicPr>
          <p:cNvPr id="12" name="Hình ảnh 11">
            <a:extLst>
              <a:ext uri="{FF2B5EF4-FFF2-40B4-BE49-F238E27FC236}">
                <a16:creationId xmlns:a16="http://schemas.microsoft.com/office/drawing/2014/main" id="{16C4D432-0C86-F25B-2C06-CA00E72A00AD}"/>
              </a:ext>
            </a:extLst>
          </p:cNvPr>
          <p:cNvPicPr>
            <a:picLocks noChangeAspect="1"/>
          </p:cNvPicPr>
          <p:nvPr/>
        </p:nvPicPr>
        <p:blipFill>
          <a:blip r:embed="rId13"/>
          <a:stretch>
            <a:fillRect/>
          </a:stretch>
        </p:blipFill>
        <p:spPr>
          <a:xfrm>
            <a:off x="182578" y="2907092"/>
            <a:ext cx="17343422" cy="3248471"/>
          </a:xfrm>
          <a:prstGeom prst="rect">
            <a:avLst/>
          </a:prstGeom>
        </p:spPr>
      </p:pic>
      <p:sp>
        <p:nvSpPr>
          <p:cNvPr id="16" name="Hộp Văn bản 15">
            <a:extLst>
              <a:ext uri="{FF2B5EF4-FFF2-40B4-BE49-F238E27FC236}">
                <a16:creationId xmlns:a16="http://schemas.microsoft.com/office/drawing/2014/main" id="{C43441E4-99FD-1502-5D70-F4C77F018DF0}"/>
              </a:ext>
            </a:extLst>
          </p:cNvPr>
          <p:cNvSpPr txBox="1"/>
          <p:nvPr/>
        </p:nvSpPr>
        <p:spPr>
          <a:xfrm>
            <a:off x="3601071" y="4343441"/>
            <a:ext cx="14543494" cy="646331"/>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lvl="0">
              <a:defRPr/>
            </a:pPr>
            <a:r>
              <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1         </a:t>
            </a:r>
            <a:r>
              <a:rPr kumimoji="0" lang="vi-VN" sz="3600" b="1" i="0" u="none" strike="noStrike" kern="1200" cap="none" spc="0" normalizeH="0" noProof="0" dirty="0">
                <a:ln>
                  <a:noFill/>
                </a:ln>
                <a:solidFill>
                  <a:srgbClr val="7030A0"/>
                </a:solidFill>
                <a:effectLst/>
                <a:uLnTx/>
                <a:uFillTx/>
                <a:latin typeface="Times New Roman" panose="02020603050405020304" pitchFamily="18" charset="0"/>
                <a:ea typeface="+mn-ea"/>
                <a:cs typeface="+mn-cs"/>
              </a:rPr>
              <a:t> </a:t>
            </a:r>
            <a:r>
              <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rPr>
              <a:t>2             3          </a:t>
            </a:r>
            <a:r>
              <a:rPr lang="vi-VN" sz="3600" b="1" dirty="0">
                <a:solidFill>
                  <a:srgbClr val="7030A0"/>
                </a:solidFill>
                <a:latin typeface="Times New Roman" panose="02020603050405020304" pitchFamily="18" charset="0"/>
              </a:rPr>
              <a:t>4                     5                               5   </a:t>
            </a:r>
            <a:endPar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p:txBody>
      </p:sp>
      <p:sp>
        <p:nvSpPr>
          <p:cNvPr id="17" name="Hộp Văn bản 16">
            <a:extLst>
              <a:ext uri="{FF2B5EF4-FFF2-40B4-BE49-F238E27FC236}">
                <a16:creationId xmlns:a16="http://schemas.microsoft.com/office/drawing/2014/main" id="{2A69B2D4-E590-DD3A-4D75-EB87DE0C6227}"/>
              </a:ext>
            </a:extLst>
          </p:cNvPr>
          <p:cNvSpPr txBox="1"/>
          <p:nvPr/>
        </p:nvSpPr>
        <p:spPr>
          <a:xfrm>
            <a:off x="2036732" y="6092127"/>
            <a:ext cx="14543494" cy="646331"/>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lvl="0">
              <a:defRPr/>
            </a:pPr>
            <a:r>
              <a:rPr lang="vi-VN" sz="3600" b="1" dirty="0">
                <a:solidFill>
                  <a:srgbClr val="7030A0"/>
                </a:solidFill>
                <a:latin typeface="Times New Roman" panose="02020603050405020304" pitchFamily="18" charset="0"/>
              </a:rPr>
              <a:t>  5            4                 3            2                  1                                 1 </a:t>
            </a:r>
            <a:endParaRPr kumimoji="0" lang="vi-VN"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mn-cs"/>
            </a:endParaRPr>
          </a:p>
        </p:txBody>
      </p:sp>
      <p:pic>
        <p:nvPicPr>
          <p:cNvPr id="18" name="ttkm">
            <a:hlinkClick r:id="" action="ppaction://media"/>
            <a:extLst>
              <a:ext uri="{FF2B5EF4-FFF2-40B4-BE49-F238E27FC236}">
                <a16:creationId xmlns:a16="http://schemas.microsoft.com/office/drawing/2014/main" id="{621D5B74-58EC-5D0B-2D13-AFAD81AECEC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62000" y="514708"/>
            <a:ext cx="865764" cy="865764"/>
          </a:xfrm>
          <a:prstGeom prst="rect">
            <a:avLst/>
          </a:prstGeom>
        </p:spPr>
      </p:pic>
    </p:spTree>
    <p:extLst>
      <p:ext uri="{BB962C8B-B14F-4D97-AF65-F5344CB8AC3E}">
        <p14:creationId xmlns:p14="http://schemas.microsoft.com/office/powerpoint/2010/main" val="100188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329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8"/>
                </p:tgtEl>
              </p:cMediaNode>
            </p:audio>
          </p:childTnLst>
        </p:cTn>
      </p:par>
    </p:tnLst>
    <p:bldLst>
      <p:bldP spid="2" grpId="0"/>
      <p:bldP spid="4"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8288000" cy="10287000"/>
          </a:xfrm>
          <a:prstGeom prst="rect">
            <a:avLst/>
          </a:prstGeom>
        </p:spPr>
      </p:pic>
      <p:sp>
        <p:nvSpPr>
          <p:cNvPr id="6" name="Hộp Văn bản 5">
            <a:extLst>
              <a:ext uri="{FF2B5EF4-FFF2-40B4-BE49-F238E27FC236}">
                <a16:creationId xmlns:a16="http://schemas.microsoft.com/office/drawing/2014/main" id="{278084ED-659D-EE11-4EAD-DA6F023069EE}"/>
              </a:ext>
            </a:extLst>
          </p:cNvPr>
          <p:cNvSpPr txBox="1"/>
          <p:nvPr/>
        </p:nvSpPr>
        <p:spPr>
          <a:xfrm>
            <a:off x="1905000" y="2538414"/>
            <a:ext cx="14969319" cy="1938992"/>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a:solidFill>
                  <a:srgbClr val="C00000"/>
                </a:solidFill>
                <a:latin typeface="Times New Roman" panose="02020603050405020304" pitchFamily="18" charset="0"/>
              </a:rPr>
              <a:t>Nhạc sĩ Lưu Hữu Phước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a:solidFill>
                  <a:schemeClr val="accent1">
                    <a:lumMod val="75000"/>
                  </a:schemeClr>
                </a:solidFill>
                <a:latin typeface="Times New Roman" panose="02020603050405020304" pitchFamily="18" charset="0"/>
              </a:rPr>
              <a:t>và bài hát reo vang bình minh</a:t>
            </a:r>
            <a:endParaRPr kumimoji="0" lang="vi-VN" sz="60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ndParaRPr>
          </a:p>
        </p:txBody>
      </p:sp>
      <p:pic>
        <p:nvPicPr>
          <p:cNvPr id="7" name="Hình ảnh 5">
            <a:extLst>
              <a:ext uri="{FF2B5EF4-FFF2-40B4-BE49-F238E27FC236}">
                <a16:creationId xmlns:a16="http://schemas.microsoft.com/office/drawing/2014/main" id="{F4F36D3E-FB90-5363-872B-793953013090}"/>
              </a:ext>
            </a:extLst>
          </p:cNvPr>
          <p:cNvPicPr>
            <a:picLocks noChangeAspect="1"/>
          </p:cNvPicPr>
          <p:nvPr/>
        </p:nvPicPr>
        <p:blipFill>
          <a:blip r:embed="rId3"/>
          <a:stretch>
            <a:fillRect/>
          </a:stretch>
        </p:blipFill>
        <p:spPr>
          <a:xfrm flipH="1">
            <a:off x="15070455" y="6004279"/>
            <a:ext cx="3217545" cy="4172903"/>
          </a:xfrm>
          <a:prstGeom prst="rect">
            <a:avLst/>
          </a:prstGeom>
        </p:spPr>
      </p:pic>
      <p:pic>
        <p:nvPicPr>
          <p:cNvPr id="3" name="Hình ảnh 2" descr="Ảnh có chứa Đồ họa, thiết kế đồ họa, phim hoạt hình, tiêu đề&#10;&#10;Mô tả được tạo tự động">
            <a:extLst>
              <a:ext uri="{FF2B5EF4-FFF2-40B4-BE49-F238E27FC236}">
                <a16:creationId xmlns:a16="http://schemas.microsoft.com/office/drawing/2014/main" id="{9950EADC-17A0-1C20-A372-1F798F647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28" y="755809"/>
            <a:ext cx="5776497" cy="1714500"/>
          </a:xfrm>
          <a:prstGeom prst="rect">
            <a:avLst/>
          </a:prstGeom>
        </p:spPr>
      </p:pic>
    </p:spTree>
    <p:extLst>
      <p:ext uri="{BB962C8B-B14F-4D97-AF65-F5344CB8AC3E}">
        <p14:creationId xmlns:p14="http://schemas.microsoft.com/office/powerpoint/2010/main" val="300642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14291D4B-5E53-D59A-6927-DD3143D19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 y="0"/>
            <a:ext cx="4552674" cy="4229100"/>
          </a:xfrm>
          <a:prstGeom prst="rect">
            <a:avLst/>
          </a:prstGeom>
        </p:spPr>
      </p:pic>
      <p:sp>
        <p:nvSpPr>
          <p:cNvPr id="5" name="Hộp Văn bản 4">
            <a:extLst>
              <a:ext uri="{FF2B5EF4-FFF2-40B4-BE49-F238E27FC236}">
                <a16:creationId xmlns:a16="http://schemas.microsoft.com/office/drawing/2014/main" id="{157C70E5-5587-E4F0-9CE8-A3750FE8C517}"/>
              </a:ext>
            </a:extLst>
          </p:cNvPr>
          <p:cNvSpPr txBox="1"/>
          <p:nvPr/>
        </p:nvSpPr>
        <p:spPr>
          <a:xfrm>
            <a:off x="2895600" y="190500"/>
            <a:ext cx="14969319" cy="1643720"/>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u="sng" dirty="0">
                <a:solidFill>
                  <a:srgbClr val="C00000"/>
                </a:solidFill>
                <a:latin typeface="Times New Roman" panose="02020603050405020304" pitchFamily="18" charset="0"/>
              </a:rPr>
              <a:t>Giới thiệu</a:t>
            </a:r>
          </a:p>
          <a:p>
            <a:pPr marL="0" marR="0" lvl="0" indent="0" algn="ctr" defTabSz="914400" rtl="0" eaLnBrk="1" fontAlgn="auto" latinLnBrk="0" hangingPunct="1">
              <a:lnSpc>
                <a:spcPct val="150000"/>
              </a:lnSpc>
              <a:spcBef>
                <a:spcPts val="0"/>
              </a:spcBef>
              <a:spcAft>
                <a:spcPts val="0"/>
              </a:spcAft>
              <a:buClrTx/>
              <a:buSzTx/>
              <a:buFontTx/>
              <a:buNone/>
              <a:tabLst/>
              <a:defRPr/>
            </a:pPr>
            <a:r>
              <a:rPr lang="vi-VN" sz="4000" b="1" dirty="0">
                <a:solidFill>
                  <a:srgbClr val="7030A0"/>
                </a:solidFill>
                <a:latin typeface="Times New Roman" panose="02020603050405020304" pitchFamily="18" charset="0"/>
              </a:rPr>
              <a:t>Nhạc sĩ Lưu Hữu Phước </a:t>
            </a:r>
          </a:p>
        </p:txBody>
      </p:sp>
      <p:sp>
        <p:nvSpPr>
          <p:cNvPr id="6" name="Hộp Văn bản 5">
            <a:extLst>
              <a:ext uri="{FF2B5EF4-FFF2-40B4-BE49-F238E27FC236}">
                <a16:creationId xmlns:a16="http://schemas.microsoft.com/office/drawing/2014/main" id="{619CD48D-8CBC-5E15-D39F-6821F0FAEABF}"/>
              </a:ext>
            </a:extLst>
          </p:cNvPr>
          <p:cNvSpPr txBox="1"/>
          <p:nvPr/>
        </p:nvSpPr>
        <p:spPr>
          <a:xfrm>
            <a:off x="4953000" y="1848801"/>
            <a:ext cx="12005785" cy="5262979"/>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800" b="1" dirty="0">
                <a:solidFill>
                  <a:srgbClr val="0000FF"/>
                </a:solidFill>
                <a:latin typeface="Times New Roman" panose="02020603050405020304" pitchFamily="18" charset="0"/>
              </a:rPr>
              <a:t>Nhạc sĩ Lưu Hữu Phước còn có bút danh là Huỳnh Minh Siêng, Long Hưng, Anh Lưu, Hồng Chí</a:t>
            </a:r>
          </a:p>
          <a:p>
            <a:pPr lvl="0">
              <a:defRPr/>
            </a:pPr>
            <a:r>
              <a:rPr lang="vi-VN" sz="2800" b="1" dirty="0">
                <a:solidFill>
                  <a:srgbClr val="0000FF"/>
                </a:solidFill>
                <a:latin typeface="Times New Roman" panose="02020603050405020304" pitchFamily="18" charset="0"/>
              </a:rPr>
              <a:t>Ông sinh ngày 12 tháng 9  năm 1921 tại quận Ô Môn, tỉnh Cần Thơ</a:t>
            </a:r>
          </a:p>
          <a:p>
            <a:pPr marL="0" marR="0" lvl="0" indent="0" defTabSz="914400" rtl="0" eaLnBrk="1" fontAlgn="auto" latinLnBrk="0" hangingPunct="1">
              <a:lnSpc>
                <a:spcPct val="100000"/>
              </a:lnSpc>
              <a:spcBef>
                <a:spcPts val="0"/>
              </a:spcBef>
              <a:spcAft>
                <a:spcPts val="0"/>
              </a:spcAft>
              <a:buClrTx/>
              <a:buSzTx/>
              <a:buFontTx/>
              <a:buNone/>
              <a:tabLst/>
              <a:defRPr/>
            </a:pPr>
            <a:r>
              <a:rPr lang="vi-VN" sz="2800" b="1" dirty="0">
                <a:solidFill>
                  <a:srgbClr val="0000FF"/>
                </a:solidFill>
                <a:latin typeface="Times New Roman" panose="02020603050405020304" pitchFamily="18" charset="0"/>
              </a:rPr>
              <a:t>nay thuộc thành phố Cần Thơ. Ông là một tài năng âm nhạc thuộc thế hệ các nhạc sĩ của Việt Nam những năm 1940 và có nhiều cống hiến cho nền âm nhạc nước nhà. Để tôn vinh công lao của nhạc sĩ, đã có những con đường, tên phố ở thủ đô Hà Nội, thành phố Cần Thơ mang tên ông.</a:t>
            </a:r>
          </a:p>
          <a:p>
            <a:pPr marL="0" marR="0" lvl="0" indent="0" defTabSz="914400" rtl="0" eaLnBrk="1" fontAlgn="auto" latinLnBrk="0" hangingPunct="1">
              <a:lnSpc>
                <a:spcPct val="100000"/>
              </a:lnSpc>
              <a:spcBef>
                <a:spcPts val="0"/>
              </a:spcBef>
              <a:spcAft>
                <a:spcPts val="0"/>
              </a:spcAft>
              <a:buClrTx/>
              <a:buSzTx/>
              <a:buFontTx/>
              <a:buNone/>
              <a:tabLst/>
              <a:defRPr/>
            </a:pPr>
            <a:r>
              <a:rPr lang="vi-VN" sz="2800" b="1" dirty="0">
                <a:solidFill>
                  <a:srgbClr val="0000FF"/>
                </a:solidFill>
                <a:latin typeface="Times New Roman" panose="02020603050405020304" pitchFamily="18" charset="0"/>
              </a:rPr>
              <a:t>năm 1975, viện hàn lâm nghệ thuật Cộng hòa Dân chủ Đức đã phong hàm giáo sư-viện sĩ cho nhạc sĩ Lưu Hữu Phước. Ông cũng vinh dự được nhà nước Việt Nam tặng thưởng huân chương độc lập hạng I năm 1987, giải thưởng Hồ Chí Minh về văn học nghệ thuật </a:t>
            </a:r>
            <a:r>
              <a:rPr lang="vi-VN" sz="2800" b="1" dirty="0" err="1">
                <a:solidFill>
                  <a:srgbClr val="0000FF"/>
                </a:solidFill>
                <a:latin typeface="Times New Roman" panose="02020603050405020304" pitchFamily="18" charset="0"/>
              </a:rPr>
              <a:t>đợt</a:t>
            </a:r>
            <a:r>
              <a:rPr lang="vi-VN" sz="2800" b="1" dirty="0">
                <a:solidFill>
                  <a:srgbClr val="0000FF"/>
                </a:solidFill>
                <a:latin typeface="Times New Roman" panose="02020603050405020304" pitchFamily="18" charset="0"/>
              </a:rPr>
              <a:t> I năm 1996…</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vi-VN" sz="2800" b="1" dirty="0">
              <a:solidFill>
                <a:srgbClr val="0000FF"/>
              </a:solidFill>
              <a:latin typeface="Times New Roman" panose="02020603050405020304" pitchFamily="18" charset="0"/>
            </a:endParaRPr>
          </a:p>
        </p:txBody>
      </p:sp>
      <p:sp>
        <p:nvSpPr>
          <p:cNvPr id="7" name="Hộp Văn bản 6">
            <a:extLst>
              <a:ext uri="{FF2B5EF4-FFF2-40B4-BE49-F238E27FC236}">
                <a16:creationId xmlns:a16="http://schemas.microsoft.com/office/drawing/2014/main" id="{62CACD30-7523-7B6C-E774-2B83E016873C}"/>
              </a:ext>
            </a:extLst>
          </p:cNvPr>
          <p:cNvSpPr txBox="1"/>
          <p:nvPr/>
        </p:nvSpPr>
        <p:spPr>
          <a:xfrm>
            <a:off x="1244050" y="6644151"/>
            <a:ext cx="15655119" cy="3108543"/>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vi-VN" sz="2800" b="1" i="1" dirty="0">
                <a:solidFill>
                  <a:srgbClr val="0000FF"/>
                </a:solidFill>
                <a:latin typeface="Times New Roman" panose="02020603050405020304" pitchFamily="18" charset="0"/>
              </a:rPr>
              <a:t>Một số tác phẩm nổi tiếng viết cho thiếu nhi của nhạc sĩ phải kể đến như các bài:</a:t>
            </a:r>
          </a:p>
          <a:p>
            <a:pPr marL="0" marR="0" lvl="0" indent="0" defTabSz="914400" rtl="0" eaLnBrk="1" fontAlgn="auto" latinLnBrk="0" hangingPunct="1">
              <a:lnSpc>
                <a:spcPct val="100000"/>
              </a:lnSpc>
              <a:spcBef>
                <a:spcPts val="0"/>
              </a:spcBef>
              <a:spcAft>
                <a:spcPts val="0"/>
              </a:spcAft>
              <a:buClrTx/>
              <a:buSzTx/>
              <a:buFontTx/>
              <a:buNone/>
              <a:tabLst/>
              <a:defRPr/>
            </a:pPr>
            <a:r>
              <a:rPr lang="vi-VN" sz="2800" b="1" i="1" dirty="0">
                <a:solidFill>
                  <a:srgbClr val="0000FF"/>
                </a:solidFill>
                <a:latin typeface="Times New Roman" panose="02020603050405020304" pitchFamily="18" charset="0"/>
              </a:rPr>
              <a:t>thiếu nhi thế giới liên hoan, múa vui,… riêng bài hát “Reo vang bình minh” được bình chọn là một trong 50 bài hát thiếu nhi hay nhất thế kỷ 20 của Việt Nam.</a:t>
            </a:r>
          </a:p>
          <a:p>
            <a:pPr marL="0" marR="0" lvl="0" indent="0" defTabSz="914400" rtl="0" eaLnBrk="1" fontAlgn="auto" latinLnBrk="0" hangingPunct="1">
              <a:lnSpc>
                <a:spcPct val="100000"/>
              </a:lnSpc>
              <a:spcBef>
                <a:spcPts val="0"/>
              </a:spcBef>
              <a:spcAft>
                <a:spcPts val="0"/>
              </a:spcAft>
              <a:buClrTx/>
              <a:buSzTx/>
              <a:buFontTx/>
              <a:buNone/>
              <a:tabLst/>
              <a:defRPr/>
            </a:pPr>
            <a:r>
              <a:rPr lang="vi-VN" sz="2800" b="1" i="1" dirty="0">
                <a:solidFill>
                  <a:srgbClr val="0000FF"/>
                </a:solidFill>
                <a:latin typeface="Times New Roman" panose="02020603050405020304" pitchFamily="18" charset="0"/>
              </a:rPr>
              <a:t>Bài hát “Reo vang bình minh” có giai điệu vui tươi, lời ca trong sáng, giàu hình ảnh. Những âm thanh trong trẻo và cảnh vật thiên nhiên trong bài hát như được bừng sáng lên dưới ánh nắng bình minh của ngày mới. Trải qua nhiều năm tháng, bài hát vẫn nhận được sự yêu thích của nhiều thế hệ thiếu nhi Việt Nam.</a:t>
            </a:r>
          </a:p>
        </p:txBody>
      </p:sp>
      <p:sp>
        <p:nvSpPr>
          <p:cNvPr id="8" name="Hộp Văn bản 7">
            <a:extLst>
              <a:ext uri="{FF2B5EF4-FFF2-40B4-BE49-F238E27FC236}">
                <a16:creationId xmlns:a16="http://schemas.microsoft.com/office/drawing/2014/main" id="{93774838-EFCF-FA18-D3AD-70101E0A2256}"/>
              </a:ext>
            </a:extLst>
          </p:cNvPr>
          <p:cNvSpPr txBox="1"/>
          <p:nvPr/>
        </p:nvSpPr>
        <p:spPr>
          <a:xfrm>
            <a:off x="-5181429" y="4249271"/>
            <a:ext cx="14969319" cy="742511"/>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vi-VN" sz="3200" b="1" dirty="0">
                <a:solidFill>
                  <a:srgbClr val="7030A0"/>
                </a:solidFill>
                <a:latin typeface="Times New Roman" panose="02020603050405020304" pitchFamily="18" charset="0"/>
              </a:rPr>
              <a:t>Nhạc sĩ Lưu Hữu Phước </a:t>
            </a:r>
          </a:p>
        </p:txBody>
      </p:sp>
      <p:sp>
        <p:nvSpPr>
          <p:cNvPr id="10" name="Freeform 6">
            <a:extLst>
              <a:ext uri="{FF2B5EF4-FFF2-40B4-BE49-F238E27FC236}">
                <a16:creationId xmlns:a16="http://schemas.microsoft.com/office/drawing/2014/main" id="{6A0C522A-C986-111C-50EA-64771A8FB0C7}"/>
              </a:ext>
            </a:extLst>
          </p:cNvPr>
          <p:cNvSpPr/>
          <p:nvPr/>
        </p:nvSpPr>
        <p:spPr>
          <a:xfrm>
            <a:off x="6477000" y="9853979"/>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6">
            <a:extLst>
              <a:ext uri="{FF2B5EF4-FFF2-40B4-BE49-F238E27FC236}">
                <a16:creationId xmlns:a16="http://schemas.microsoft.com/office/drawing/2014/main" id="{34F9D462-9EF0-2D3F-254C-1EF7F4D48296}"/>
              </a:ext>
            </a:extLst>
          </p:cNvPr>
          <p:cNvSpPr/>
          <p:nvPr/>
        </p:nvSpPr>
        <p:spPr>
          <a:xfrm>
            <a:off x="762000" y="9752694"/>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6">
            <a:extLst>
              <a:ext uri="{FF2B5EF4-FFF2-40B4-BE49-F238E27FC236}">
                <a16:creationId xmlns:a16="http://schemas.microsoft.com/office/drawing/2014/main" id="{13E7F360-8A3C-F6AA-13C3-D852EA84C0F8}"/>
              </a:ext>
            </a:extLst>
          </p:cNvPr>
          <p:cNvSpPr/>
          <p:nvPr/>
        </p:nvSpPr>
        <p:spPr>
          <a:xfrm>
            <a:off x="12801600" y="9786872"/>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3" name="Picture 2">
            <a:extLst>
              <a:ext uri="{FF2B5EF4-FFF2-40B4-BE49-F238E27FC236}">
                <a16:creationId xmlns:a16="http://schemas.microsoft.com/office/drawing/2014/main" id="{BD59322C-B532-A4CA-4184-ECE977449B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96402" y="9972104"/>
            <a:ext cx="8991600" cy="314895"/>
          </a:xfrm>
          <a:prstGeom prst="rect">
            <a:avLst/>
          </a:prstGeom>
        </p:spPr>
      </p:pic>
      <p:pic>
        <p:nvPicPr>
          <p:cNvPr id="14" name="Picture 2">
            <a:extLst>
              <a:ext uri="{FF2B5EF4-FFF2-40B4-BE49-F238E27FC236}">
                <a16:creationId xmlns:a16="http://schemas.microsoft.com/office/drawing/2014/main" id="{015AE365-36D0-963A-E7FE-E0EBFF63B4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10046197"/>
            <a:ext cx="9905999" cy="240802"/>
          </a:xfrm>
          <a:prstGeom prst="rect">
            <a:avLst/>
          </a:prstGeom>
        </p:spPr>
      </p:pic>
    </p:spTree>
    <p:extLst>
      <p:ext uri="{BB962C8B-B14F-4D97-AF65-F5344CB8AC3E}">
        <p14:creationId xmlns:p14="http://schemas.microsoft.com/office/powerpoint/2010/main" val="291431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1000" fill="hold"/>
                                        <p:tgtEl>
                                          <p:spTgt spid="7"/>
                                        </p:tgtEl>
                                        <p:attrNameLst>
                                          <p:attrName>ppt_w</p:attrName>
                                        </p:attrNameLst>
                                      </p:cBhvr>
                                      <p:tavLst>
                                        <p:tav tm="0">
                                          <p:val>
                                            <p:fltVal val="0"/>
                                          </p:val>
                                        </p:tav>
                                        <p:tav tm="100000">
                                          <p:val>
                                            <p:strVal val="#ppt_w"/>
                                          </p:val>
                                        </p:tav>
                                      </p:tavLst>
                                    </p:anim>
                                    <p:anim calcmode="lin" valueType="num">
                                      <p:cBhvr>
                                        <p:cTn id="27" dur="1000" fill="hold"/>
                                        <p:tgtEl>
                                          <p:spTgt spid="7"/>
                                        </p:tgtEl>
                                        <p:attrNameLst>
                                          <p:attrName>ppt_h</p:attrName>
                                        </p:attrNameLst>
                                      </p:cBhvr>
                                      <p:tavLst>
                                        <p:tav tm="0">
                                          <p:val>
                                            <p:fltVal val="0"/>
                                          </p:val>
                                        </p:tav>
                                        <p:tav tm="100000">
                                          <p:val>
                                            <p:strVal val="#ppt_h"/>
                                          </p:val>
                                        </p:tav>
                                      </p:tavLst>
                                    </p:anim>
                                    <p:anim calcmode="lin" valueType="num">
                                      <p:cBhvr>
                                        <p:cTn id="28" dur="1000" fill="hold"/>
                                        <p:tgtEl>
                                          <p:spTgt spid="7"/>
                                        </p:tgtEl>
                                        <p:attrNameLst>
                                          <p:attrName>style.rotation</p:attrName>
                                        </p:attrNameLst>
                                      </p:cBhvr>
                                      <p:tavLst>
                                        <p:tav tm="0">
                                          <p:val>
                                            <p:fltVal val="90"/>
                                          </p:val>
                                        </p:tav>
                                        <p:tav tm="100000">
                                          <p:val>
                                            <p:fltVal val="0"/>
                                          </p:val>
                                        </p:tav>
                                      </p:tavLst>
                                    </p:anim>
                                    <p:animEffect transition="in" filter="fade">
                                      <p:cBhvr>
                                        <p:cTn id="29" dur="1000"/>
                                        <p:tgtEl>
                                          <p:spTgt spid="7"/>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style.rotation</p:attrName>
                                        </p:attrNameLst>
                                      </p:cBhvr>
                                      <p:tavLst>
                                        <p:tav tm="0">
                                          <p:val>
                                            <p:fltVal val="90"/>
                                          </p:val>
                                        </p:tav>
                                        <p:tav tm="100000">
                                          <p:val>
                                            <p:fltVal val="0"/>
                                          </p:val>
                                        </p:tav>
                                      </p:tavLst>
                                    </p:anim>
                                    <p:animEffect transition="in" filter="fade">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57C70E5-5587-E4F0-9CE8-A3750FE8C517}"/>
              </a:ext>
            </a:extLst>
          </p:cNvPr>
          <p:cNvSpPr txBox="1"/>
          <p:nvPr/>
        </p:nvSpPr>
        <p:spPr>
          <a:xfrm>
            <a:off x="1981200" y="342900"/>
            <a:ext cx="14969319" cy="1538883"/>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0000FF"/>
                </a:solidFill>
                <a:latin typeface="Times New Roman" panose="02020603050405020304" pitchFamily="18" charset="0"/>
              </a:rPr>
              <a:t>Nghe bài hát: Reo vang bình minh</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srgbClr val="7030A0"/>
                </a:solidFill>
                <a:latin typeface="Times New Roman" panose="02020603050405020304" pitchFamily="18" charset="0"/>
              </a:rPr>
              <a:t>Nhạc và lời: Lưu Hữu Phước</a:t>
            </a:r>
          </a:p>
        </p:txBody>
      </p:sp>
      <p:sp>
        <p:nvSpPr>
          <p:cNvPr id="10" name="Freeform 6">
            <a:extLst>
              <a:ext uri="{FF2B5EF4-FFF2-40B4-BE49-F238E27FC236}">
                <a16:creationId xmlns:a16="http://schemas.microsoft.com/office/drawing/2014/main" id="{6A0C522A-C986-111C-50EA-64771A8FB0C7}"/>
              </a:ext>
            </a:extLst>
          </p:cNvPr>
          <p:cNvSpPr/>
          <p:nvPr/>
        </p:nvSpPr>
        <p:spPr>
          <a:xfrm>
            <a:off x="6477000" y="9853979"/>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6">
            <a:extLst>
              <a:ext uri="{FF2B5EF4-FFF2-40B4-BE49-F238E27FC236}">
                <a16:creationId xmlns:a16="http://schemas.microsoft.com/office/drawing/2014/main" id="{34F9D462-9EF0-2D3F-254C-1EF7F4D48296}"/>
              </a:ext>
            </a:extLst>
          </p:cNvPr>
          <p:cNvSpPr/>
          <p:nvPr/>
        </p:nvSpPr>
        <p:spPr>
          <a:xfrm>
            <a:off x="762000" y="9752694"/>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4" name="Picture 2">
            <a:extLst>
              <a:ext uri="{FF2B5EF4-FFF2-40B4-BE49-F238E27FC236}">
                <a16:creationId xmlns:a16="http://schemas.microsoft.com/office/drawing/2014/main" id="{015AE365-36D0-963A-E7FE-E0EBFF63B4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10046197"/>
            <a:ext cx="9905999" cy="240802"/>
          </a:xfrm>
          <a:prstGeom prst="rect">
            <a:avLst/>
          </a:prstGeom>
        </p:spPr>
      </p:pic>
      <p:pic>
        <p:nvPicPr>
          <p:cNvPr id="2" name="Picture 3">
            <a:extLst>
              <a:ext uri="{FF2B5EF4-FFF2-40B4-BE49-F238E27FC236}">
                <a16:creationId xmlns:a16="http://schemas.microsoft.com/office/drawing/2014/main" id="{E59B9F41-0FC7-60DD-C50D-62541AAF7E88}"/>
              </a:ext>
            </a:extLst>
          </p:cNvPr>
          <p:cNvPicPr>
            <a:picLocks noChangeAspect="1"/>
          </p:cNvPicPr>
          <p:nvPr/>
        </p:nvPicPr>
        <p:blipFill>
          <a:blip r:embed="rId8"/>
          <a:srcRect/>
          <a:stretch>
            <a:fillRect/>
          </a:stretch>
        </p:blipFill>
        <p:spPr>
          <a:xfrm>
            <a:off x="232104" y="117199"/>
            <a:ext cx="3221754" cy="2206901"/>
          </a:xfrm>
          <a:prstGeom prst="rect">
            <a:avLst/>
          </a:prstGeom>
        </p:spPr>
      </p:pic>
      <p:pic>
        <p:nvPicPr>
          <p:cNvPr id="3" name="Hình ảnh 5">
            <a:extLst>
              <a:ext uri="{FF2B5EF4-FFF2-40B4-BE49-F238E27FC236}">
                <a16:creationId xmlns:a16="http://schemas.microsoft.com/office/drawing/2014/main" id="{366446B3-0433-38B7-722B-A05B810D1D6E}"/>
              </a:ext>
            </a:extLst>
          </p:cNvPr>
          <p:cNvPicPr>
            <a:picLocks noChangeAspect="1"/>
          </p:cNvPicPr>
          <p:nvPr/>
        </p:nvPicPr>
        <p:blipFill>
          <a:blip r:embed="rId9"/>
          <a:stretch>
            <a:fillRect/>
          </a:stretch>
        </p:blipFill>
        <p:spPr>
          <a:xfrm flipH="1">
            <a:off x="15070455" y="6004279"/>
            <a:ext cx="3217545" cy="4172903"/>
          </a:xfrm>
          <a:prstGeom prst="rect">
            <a:avLst/>
          </a:prstGeom>
        </p:spPr>
      </p:pic>
      <p:sp>
        <p:nvSpPr>
          <p:cNvPr id="9" name="Freeform 6">
            <a:extLst>
              <a:ext uri="{FF2B5EF4-FFF2-40B4-BE49-F238E27FC236}">
                <a16:creationId xmlns:a16="http://schemas.microsoft.com/office/drawing/2014/main" id="{4CA0091F-E327-6ACE-0511-D77F1FF3659D}"/>
              </a:ext>
            </a:extLst>
          </p:cNvPr>
          <p:cNvSpPr/>
          <p:nvPr/>
        </p:nvSpPr>
        <p:spPr>
          <a:xfrm>
            <a:off x="12801600" y="9786872"/>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2">
            <a:extLst>
              <a:ext uri="{FF2B5EF4-FFF2-40B4-BE49-F238E27FC236}">
                <a16:creationId xmlns:a16="http://schemas.microsoft.com/office/drawing/2014/main" id="{38A260B0-8613-0301-C3ED-53F3077F04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96402" y="9972104"/>
            <a:ext cx="8991600" cy="314895"/>
          </a:xfrm>
          <a:prstGeom prst="rect">
            <a:avLst/>
          </a:prstGeom>
        </p:spPr>
      </p:pic>
      <p:pic>
        <p:nvPicPr>
          <p:cNvPr id="16" name="Picture 5" descr="Picture8">
            <a:extLst>
              <a:ext uri="{FF2B5EF4-FFF2-40B4-BE49-F238E27FC236}">
                <a16:creationId xmlns:a16="http://schemas.microsoft.com/office/drawing/2014/main" id="{3786C2D6-13E0-75E7-57B3-E21733DC9F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5399" y="2067015"/>
            <a:ext cx="13879005" cy="7719855"/>
          </a:xfrm>
          <a:prstGeom prst="rect">
            <a:avLst/>
          </a:prstGeom>
          <a:noFill/>
          <a:extLst>
            <a:ext uri="{909E8E84-426E-40DD-AFC4-6F175D3DCCD1}">
              <a14:hiddenFill xmlns:a14="http://schemas.microsoft.com/office/drawing/2010/main">
                <a:solidFill>
                  <a:srgbClr val="FFFFFF"/>
                </a:solidFill>
              </a14:hiddenFill>
            </a:ext>
          </a:extLst>
        </p:spPr>
      </p:pic>
      <p:pic>
        <p:nvPicPr>
          <p:cNvPr id="17" name="Bài 1 - Reo Vang Bình Minh - Âm Nhạc Lớp 5 -- Tập Hát Theo Lời - CD Bộ Giáo Dục">
            <a:hlinkClick r:id="" action="ppaction://media"/>
            <a:extLst>
              <a:ext uri="{FF2B5EF4-FFF2-40B4-BE49-F238E27FC236}">
                <a16:creationId xmlns:a16="http://schemas.microsoft.com/office/drawing/2014/main" id="{CFFAC9DF-6348-6ECF-7486-746DD0F6290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841001" y="1056107"/>
            <a:ext cx="1010908" cy="1010908"/>
          </a:xfrm>
          <a:prstGeom prst="rect">
            <a:avLst/>
          </a:prstGeom>
        </p:spPr>
      </p:pic>
    </p:spTree>
    <p:extLst>
      <p:ext uri="{BB962C8B-B14F-4D97-AF65-F5344CB8AC3E}">
        <p14:creationId xmlns:p14="http://schemas.microsoft.com/office/powerpoint/2010/main" val="223271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9373" fill="hold"/>
                                        <p:tgtEl>
                                          <p:spTgt spid="17"/>
                                        </p:tgtEl>
                                      </p:cBhvr>
                                    </p:cmd>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17"/>
                </p:tgtEl>
              </p:cMediaNode>
            </p:audio>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8288000" cy="10287000"/>
          </a:xfrm>
          <a:prstGeom prst="rect">
            <a:avLst/>
          </a:prstGeom>
        </p:spPr>
      </p:pic>
      <p:sp>
        <p:nvSpPr>
          <p:cNvPr id="6" name="Hộp Văn bản 5">
            <a:extLst>
              <a:ext uri="{FF2B5EF4-FFF2-40B4-BE49-F238E27FC236}">
                <a16:creationId xmlns:a16="http://schemas.microsoft.com/office/drawing/2014/main" id="{278084ED-659D-EE11-4EAD-DA6F023069EE}"/>
              </a:ext>
            </a:extLst>
          </p:cNvPr>
          <p:cNvSpPr txBox="1"/>
          <p:nvPr/>
        </p:nvSpPr>
        <p:spPr>
          <a:xfrm>
            <a:off x="1905000" y="2538414"/>
            <a:ext cx="14969319" cy="1912062"/>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cs typeface="+mn-cs"/>
              </a:rPr>
              <a:t>Bài hát reo vang bình minh gợi cho em cảm xúc như thế nào?</a:t>
            </a:r>
          </a:p>
          <a:p>
            <a:pPr marL="0" marR="0" lvl="0" indent="0" algn="ctr" defTabSz="914400" rtl="0" eaLnBrk="1" fontAlgn="auto" latinLnBrk="0" hangingPunct="1">
              <a:lnSpc>
                <a:spcPct val="2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cs typeface="+mn-cs"/>
              </a:rPr>
              <a:t>Tìm và chia sẻ một số bài hát khác viết cho thiếu nhi của nhạc sĩ Lưu Hữu </a:t>
            </a:r>
            <a:r>
              <a:rPr lang="vi-VN" sz="3200" b="1" dirty="0">
                <a:solidFill>
                  <a:srgbClr val="0000FF"/>
                </a:solidFill>
                <a:latin typeface="Times New Roman" panose="02020603050405020304" pitchFamily="18" charset="0"/>
              </a:rPr>
              <a:t>P</a:t>
            </a:r>
            <a:r>
              <a:rPr kumimoji="0" lang="vi-VN" sz="3200" b="1" i="0" u="none" strike="noStrike" kern="1200" cap="none" spc="0" normalizeH="0" baseline="0" noProof="0" dirty="0">
                <a:ln>
                  <a:noFill/>
                </a:ln>
                <a:solidFill>
                  <a:srgbClr val="0000FF"/>
                </a:solidFill>
                <a:effectLst/>
                <a:uLnTx/>
                <a:uFillTx/>
                <a:latin typeface="Times New Roman" panose="02020603050405020304" pitchFamily="18" charset="0"/>
                <a:cs typeface="+mn-cs"/>
              </a:rPr>
              <a:t>hước</a:t>
            </a:r>
          </a:p>
        </p:txBody>
      </p:sp>
      <p:pic>
        <p:nvPicPr>
          <p:cNvPr id="7" name="Hình ảnh 5">
            <a:extLst>
              <a:ext uri="{FF2B5EF4-FFF2-40B4-BE49-F238E27FC236}">
                <a16:creationId xmlns:a16="http://schemas.microsoft.com/office/drawing/2014/main" id="{F4F36D3E-FB90-5363-872B-793953013090}"/>
              </a:ext>
            </a:extLst>
          </p:cNvPr>
          <p:cNvPicPr>
            <a:picLocks noChangeAspect="1"/>
          </p:cNvPicPr>
          <p:nvPr/>
        </p:nvPicPr>
        <p:blipFill>
          <a:blip r:embed="rId3"/>
          <a:stretch>
            <a:fillRect/>
          </a:stretch>
        </p:blipFill>
        <p:spPr>
          <a:xfrm flipH="1">
            <a:off x="15070455" y="6004279"/>
            <a:ext cx="3217545" cy="4172903"/>
          </a:xfrm>
          <a:prstGeom prst="rect">
            <a:avLst/>
          </a:prstGeom>
        </p:spPr>
      </p:pic>
      <p:pic>
        <p:nvPicPr>
          <p:cNvPr id="3" name="Hình ảnh 2" descr="Ảnh có chứa Đồ họa, thiết kế đồ họa, phim hoạt hình, tiêu đề&#10;&#10;Mô tả được tạo tự động">
            <a:extLst>
              <a:ext uri="{FF2B5EF4-FFF2-40B4-BE49-F238E27FC236}">
                <a16:creationId xmlns:a16="http://schemas.microsoft.com/office/drawing/2014/main" id="{9950EADC-17A0-1C20-A372-1F798F647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28" y="755809"/>
            <a:ext cx="5776497" cy="1714500"/>
          </a:xfrm>
          <a:prstGeom prst="rect">
            <a:avLst/>
          </a:prstGeom>
        </p:spPr>
      </p:pic>
      <p:sp>
        <p:nvSpPr>
          <p:cNvPr id="5" name="Nút Hành động: Trợ giúp 4">
            <a:hlinkClick r:id="" action="ppaction://noaction" highlightClick="1"/>
            <a:extLst>
              <a:ext uri="{FF2B5EF4-FFF2-40B4-BE49-F238E27FC236}">
                <a16:creationId xmlns:a16="http://schemas.microsoft.com/office/drawing/2014/main" id="{AAA352DB-A7A2-FB78-8046-66207C86DBDF}"/>
              </a:ext>
            </a:extLst>
          </p:cNvPr>
          <p:cNvSpPr/>
          <p:nvPr/>
        </p:nvSpPr>
        <p:spPr>
          <a:xfrm>
            <a:off x="3352800" y="2816402"/>
            <a:ext cx="457200" cy="762000"/>
          </a:xfrm>
          <a:prstGeom prst="actionButtonHel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Nút Hành động: Trợ giúp 7">
            <a:hlinkClick r:id="" action="ppaction://noaction" highlightClick="1"/>
            <a:extLst>
              <a:ext uri="{FF2B5EF4-FFF2-40B4-BE49-F238E27FC236}">
                <a16:creationId xmlns:a16="http://schemas.microsoft.com/office/drawing/2014/main" id="{97F81FE5-D063-DB9B-571E-58385C17606C}"/>
              </a:ext>
            </a:extLst>
          </p:cNvPr>
          <p:cNvSpPr/>
          <p:nvPr/>
        </p:nvSpPr>
        <p:spPr>
          <a:xfrm>
            <a:off x="1676400" y="3889756"/>
            <a:ext cx="457200" cy="762000"/>
          </a:xfrm>
          <a:prstGeom prst="actionButtonHel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3573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157C70E5-5587-E4F0-9CE8-A3750FE8C517}"/>
              </a:ext>
            </a:extLst>
          </p:cNvPr>
          <p:cNvSpPr txBox="1"/>
          <p:nvPr/>
        </p:nvSpPr>
        <p:spPr>
          <a:xfrm>
            <a:off x="1981200" y="342900"/>
            <a:ext cx="14969319" cy="923330"/>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00FF"/>
                </a:solidFill>
                <a:effectLst/>
                <a:uLnTx/>
                <a:uFillTx/>
                <a:latin typeface="Times New Roman" panose="02020603050405020304" pitchFamily="18" charset="0"/>
                <a:cs typeface="+mn-cs"/>
              </a:rPr>
              <a:t>HÁT</a:t>
            </a:r>
            <a:r>
              <a:rPr kumimoji="0" lang="vi-VN" sz="5400" b="1" i="0" u="none" strike="noStrike" kern="1200" cap="none" spc="0" normalizeH="0" noProof="0" dirty="0">
                <a:ln>
                  <a:noFill/>
                </a:ln>
                <a:solidFill>
                  <a:srgbClr val="0000FF"/>
                </a:solidFill>
                <a:effectLst/>
                <a:uLnTx/>
                <a:uFillTx/>
                <a:latin typeface="Times New Roman" panose="02020603050405020304" pitchFamily="18" charset="0"/>
                <a:cs typeface="+mn-cs"/>
              </a:rPr>
              <a:t> KẾT HỢP VẬN ĐỘNG THEO BÀI</a:t>
            </a:r>
            <a:endParaRPr kumimoji="0" lang="vi-VN" sz="4000" b="1" i="0" u="none" strike="noStrike" kern="1200" cap="none" spc="0" normalizeH="0" baseline="0" noProof="0" dirty="0">
              <a:ln>
                <a:noFill/>
              </a:ln>
              <a:solidFill>
                <a:srgbClr val="7030A0"/>
              </a:solidFill>
              <a:effectLst/>
              <a:uLnTx/>
              <a:uFillTx/>
              <a:latin typeface="Times New Roman" panose="02020603050405020304" pitchFamily="18" charset="0"/>
              <a:cs typeface="+mn-cs"/>
            </a:endParaRPr>
          </a:p>
        </p:txBody>
      </p:sp>
      <p:sp>
        <p:nvSpPr>
          <p:cNvPr id="10" name="Freeform 6">
            <a:extLst>
              <a:ext uri="{FF2B5EF4-FFF2-40B4-BE49-F238E27FC236}">
                <a16:creationId xmlns:a16="http://schemas.microsoft.com/office/drawing/2014/main" id="{6A0C522A-C986-111C-50EA-64771A8FB0C7}"/>
              </a:ext>
            </a:extLst>
          </p:cNvPr>
          <p:cNvSpPr/>
          <p:nvPr/>
        </p:nvSpPr>
        <p:spPr>
          <a:xfrm>
            <a:off x="6477000" y="9853979"/>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6">
            <a:extLst>
              <a:ext uri="{FF2B5EF4-FFF2-40B4-BE49-F238E27FC236}">
                <a16:creationId xmlns:a16="http://schemas.microsoft.com/office/drawing/2014/main" id="{34F9D462-9EF0-2D3F-254C-1EF7F4D48296}"/>
              </a:ext>
            </a:extLst>
          </p:cNvPr>
          <p:cNvSpPr/>
          <p:nvPr/>
        </p:nvSpPr>
        <p:spPr>
          <a:xfrm>
            <a:off x="762000" y="9752694"/>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4" name="Picture 2">
            <a:extLst>
              <a:ext uri="{FF2B5EF4-FFF2-40B4-BE49-F238E27FC236}">
                <a16:creationId xmlns:a16="http://schemas.microsoft.com/office/drawing/2014/main" id="{015AE365-36D0-963A-E7FE-E0EBFF63B4A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10046197"/>
            <a:ext cx="9905999" cy="240802"/>
          </a:xfrm>
          <a:prstGeom prst="rect">
            <a:avLst/>
          </a:prstGeom>
        </p:spPr>
      </p:pic>
      <p:pic>
        <p:nvPicPr>
          <p:cNvPr id="3" name="Hình ảnh 5">
            <a:extLst>
              <a:ext uri="{FF2B5EF4-FFF2-40B4-BE49-F238E27FC236}">
                <a16:creationId xmlns:a16="http://schemas.microsoft.com/office/drawing/2014/main" id="{366446B3-0433-38B7-722B-A05B810D1D6E}"/>
              </a:ext>
            </a:extLst>
          </p:cNvPr>
          <p:cNvPicPr>
            <a:picLocks noChangeAspect="1"/>
          </p:cNvPicPr>
          <p:nvPr/>
        </p:nvPicPr>
        <p:blipFill>
          <a:blip r:embed="rId8"/>
          <a:stretch>
            <a:fillRect/>
          </a:stretch>
        </p:blipFill>
        <p:spPr>
          <a:xfrm flipH="1">
            <a:off x="15070455" y="6004279"/>
            <a:ext cx="3217545" cy="4172903"/>
          </a:xfrm>
          <a:prstGeom prst="rect">
            <a:avLst/>
          </a:prstGeom>
        </p:spPr>
      </p:pic>
      <p:sp>
        <p:nvSpPr>
          <p:cNvPr id="9" name="Freeform 6">
            <a:extLst>
              <a:ext uri="{FF2B5EF4-FFF2-40B4-BE49-F238E27FC236}">
                <a16:creationId xmlns:a16="http://schemas.microsoft.com/office/drawing/2014/main" id="{4CA0091F-E327-6ACE-0511-D77F1FF3659D}"/>
              </a:ext>
            </a:extLst>
          </p:cNvPr>
          <p:cNvSpPr/>
          <p:nvPr/>
        </p:nvSpPr>
        <p:spPr>
          <a:xfrm>
            <a:off x="12801600" y="9786872"/>
            <a:ext cx="5334000" cy="500128"/>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4">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2">
            <a:extLst>
              <a:ext uri="{FF2B5EF4-FFF2-40B4-BE49-F238E27FC236}">
                <a16:creationId xmlns:a16="http://schemas.microsoft.com/office/drawing/2014/main" id="{38A260B0-8613-0301-C3ED-53F3077F04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96402" y="9972104"/>
            <a:ext cx="8991600" cy="314895"/>
          </a:xfrm>
          <a:prstGeom prst="rect">
            <a:avLst/>
          </a:prstGeom>
        </p:spPr>
      </p:pic>
      <p:pic>
        <p:nvPicPr>
          <p:cNvPr id="16" name="Picture 5" descr="Picture8">
            <a:extLst>
              <a:ext uri="{FF2B5EF4-FFF2-40B4-BE49-F238E27FC236}">
                <a16:creationId xmlns:a16="http://schemas.microsoft.com/office/drawing/2014/main" id="{3786C2D6-13E0-75E7-57B3-E21733DC9F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399" y="1266231"/>
            <a:ext cx="14173201" cy="8520640"/>
          </a:xfrm>
          <a:prstGeom prst="rect">
            <a:avLst/>
          </a:prstGeom>
          <a:noFill/>
          <a:extLst>
            <a:ext uri="{909E8E84-426E-40DD-AFC4-6F175D3DCCD1}">
              <a14:hiddenFill xmlns:a14="http://schemas.microsoft.com/office/drawing/2010/main">
                <a:solidFill>
                  <a:srgbClr val="FFFFFF"/>
                </a:solidFill>
              </a14:hiddenFill>
            </a:ext>
          </a:extLst>
        </p:spPr>
      </p:pic>
      <p:pic>
        <p:nvPicPr>
          <p:cNvPr id="17" name="Bài 1 - Reo Vang Bình Minh - Âm Nhạc Lớp 5 -- Tập Hát Theo Lời - CD Bộ Giáo Dục">
            <a:hlinkClick r:id="" action="ppaction://media"/>
            <a:extLst>
              <a:ext uri="{FF2B5EF4-FFF2-40B4-BE49-F238E27FC236}">
                <a16:creationId xmlns:a16="http://schemas.microsoft.com/office/drawing/2014/main" id="{CFFAC9DF-6348-6ECF-7486-746DD0F6290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841001" y="1056107"/>
            <a:ext cx="1010908" cy="1010908"/>
          </a:xfrm>
          <a:prstGeom prst="rect">
            <a:avLst/>
          </a:prstGeom>
        </p:spPr>
      </p:pic>
      <p:pic>
        <p:nvPicPr>
          <p:cNvPr id="4" name="Picture 3">
            <a:extLst>
              <a:ext uri="{FF2B5EF4-FFF2-40B4-BE49-F238E27FC236}">
                <a16:creationId xmlns:a16="http://schemas.microsoft.com/office/drawing/2014/main" id="{1C4DEB5B-9980-8CD8-34A8-AC822520C44D}"/>
              </a:ext>
            </a:extLst>
          </p:cNvPr>
          <p:cNvPicPr>
            <a:picLocks noChangeAspect="1"/>
          </p:cNvPicPr>
          <p:nvPr/>
        </p:nvPicPr>
        <p:blipFill>
          <a:blip r:embed="rId12"/>
          <a:srcRect/>
          <a:stretch>
            <a:fillRect/>
          </a:stretch>
        </p:blipFill>
        <p:spPr>
          <a:xfrm>
            <a:off x="232104" y="117199"/>
            <a:ext cx="3221754" cy="2206901"/>
          </a:xfrm>
          <a:prstGeom prst="rect">
            <a:avLst/>
          </a:prstGeom>
        </p:spPr>
      </p:pic>
    </p:spTree>
    <p:extLst>
      <p:ext uri="{BB962C8B-B14F-4D97-AF65-F5344CB8AC3E}">
        <p14:creationId xmlns:p14="http://schemas.microsoft.com/office/powerpoint/2010/main" val="377631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9373" fill="hold"/>
                                        <p:tgtEl>
                                          <p:spTgt spid="17"/>
                                        </p:tgtEl>
                                      </p:cBhvr>
                                    </p:cmd>
                                  </p:childTnLst>
                                </p:cTn>
                              </p:par>
                            </p:childTnLst>
                          </p:cTn>
                        </p:par>
                      </p:childTnLst>
                    </p:cTn>
                  </p:par>
                </p:childTnLst>
              </p:cTn>
              <p:nextCondLst>
                <p:cond evt="onClick" delay="0">
                  <p:tgtEl>
                    <p:spTgt spid="17"/>
                  </p:tgtEl>
                </p:cond>
              </p:nextCondLst>
            </p:seq>
            <p:audio>
              <p:cMediaNode vol="80000">
                <p:cTn id="13" fill="hold" display="0">
                  <p:stCondLst>
                    <p:cond delay="indefinite"/>
                  </p:stCondLst>
                  <p:endCondLst>
                    <p:cond evt="onStopAudio" delay="0">
                      <p:tgtEl>
                        <p:sldTgt/>
                      </p:tgtEl>
                    </p:cond>
                  </p:endCondLst>
                </p:cTn>
                <p:tgtEl>
                  <p:spTgt spid="17"/>
                </p:tgtEl>
              </p:cMediaNode>
            </p:audio>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5400000">
            <a:off x="4030028" y="-4028123"/>
            <a:ext cx="10397490" cy="18455640"/>
          </a:xfrm>
          <a:prstGeom prst="rect">
            <a:avLst/>
          </a:prstGeom>
        </p:spPr>
      </p:pic>
      <p:sp>
        <p:nvSpPr>
          <p:cNvPr id="3" name="Freeform 6">
            <a:extLst>
              <a:ext uri="{FF2B5EF4-FFF2-40B4-BE49-F238E27FC236}">
                <a16:creationId xmlns:a16="http://schemas.microsoft.com/office/drawing/2014/main" id="{27DB6E89-5796-DFA7-6DC8-4B0AF4FC7D29}"/>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6">
            <a:extLst>
              <a:ext uri="{FF2B5EF4-FFF2-40B4-BE49-F238E27FC236}">
                <a16:creationId xmlns:a16="http://schemas.microsoft.com/office/drawing/2014/main" id="{9E42460D-4972-65E5-2DB0-F59F10A80C7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id="{34F4CBD0-F2AC-CF79-57FB-23E2CDEF5F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858808"/>
            <a:ext cx="9525000" cy="495300"/>
          </a:xfrm>
          <a:prstGeom prst="rect">
            <a:avLst/>
          </a:prstGeom>
        </p:spPr>
      </p:pic>
      <p:sp>
        <p:nvSpPr>
          <p:cNvPr id="10" name="Hộp Văn bản 9">
            <a:extLst>
              <a:ext uri="{FF2B5EF4-FFF2-40B4-BE49-F238E27FC236}">
                <a16:creationId xmlns:a16="http://schemas.microsoft.com/office/drawing/2014/main" id="{0FC3C8AB-D595-D4D2-B7DD-5568ED415602}"/>
              </a:ext>
            </a:extLst>
          </p:cNvPr>
          <p:cNvSpPr txBox="1"/>
          <p:nvPr/>
        </p:nvSpPr>
        <p:spPr>
          <a:xfrm>
            <a:off x="8001000" y="944807"/>
            <a:ext cx="2286000" cy="707886"/>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Tiết </a:t>
            </a: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cs typeface="+mn-cs"/>
              </a:rPr>
              <a:t>25</a:t>
            </a:r>
          </a:p>
        </p:txBody>
      </p:sp>
      <p:sp>
        <p:nvSpPr>
          <p:cNvPr id="12" name="Freeform 4">
            <a:extLst>
              <a:ext uri="{FF2B5EF4-FFF2-40B4-BE49-F238E27FC236}">
                <a16:creationId xmlns:a16="http://schemas.microsoft.com/office/drawing/2014/main" id="{6D3DB193-CCCB-3A5E-3EC0-0A189155C258}"/>
              </a:ext>
            </a:extLst>
          </p:cNvPr>
          <p:cNvSpPr/>
          <p:nvPr/>
        </p:nvSpPr>
        <p:spPr>
          <a:xfrm>
            <a:off x="-749939" y="101286"/>
            <a:ext cx="2435620" cy="10608081"/>
          </a:xfrm>
          <a:custGeom>
            <a:avLst/>
            <a:gdLst/>
            <a:ahLst/>
            <a:cxnLst/>
            <a:rect l="l" t="t" r="r" b="b"/>
            <a:pathLst>
              <a:path w="4948047" h="8229600">
                <a:moveTo>
                  <a:pt x="0" y="0"/>
                </a:moveTo>
                <a:lnTo>
                  <a:pt x="4948047" y="0"/>
                </a:lnTo>
                <a:lnTo>
                  <a:pt x="4948047"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6">
            <a:extLst>
              <a:ext uri="{FF2B5EF4-FFF2-40B4-BE49-F238E27FC236}">
                <a16:creationId xmlns:a16="http://schemas.microsoft.com/office/drawing/2014/main" id="{C06A67C1-69DA-8198-4F79-C9F4AD5C71D2}"/>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2">
            <a:extLst>
              <a:ext uri="{FF2B5EF4-FFF2-40B4-BE49-F238E27FC236}">
                <a16:creationId xmlns:a16="http://schemas.microsoft.com/office/drawing/2014/main" id="{68DB9A14-D3A4-70A4-A48E-A60382A177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96402" y="9858807"/>
            <a:ext cx="8991600" cy="495300"/>
          </a:xfrm>
          <a:prstGeom prst="rect">
            <a:avLst/>
          </a:prstGeom>
        </p:spPr>
      </p:pic>
      <p:sp>
        <p:nvSpPr>
          <p:cNvPr id="18" name="Hộp Văn bản 17">
            <a:extLst>
              <a:ext uri="{FF2B5EF4-FFF2-40B4-BE49-F238E27FC236}">
                <a16:creationId xmlns:a16="http://schemas.microsoft.com/office/drawing/2014/main" id="{FFCE52A3-FE02-2866-C134-946450BDACBD}"/>
              </a:ext>
            </a:extLst>
          </p:cNvPr>
          <p:cNvSpPr txBox="1"/>
          <p:nvPr/>
        </p:nvSpPr>
        <p:spPr>
          <a:xfrm>
            <a:off x="3581402" y="1743960"/>
            <a:ext cx="11430000" cy="1933286"/>
          </a:xfrm>
          <a:prstGeom prst="rect">
            <a:avLst/>
          </a:prstGeom>
          <a:noFill/>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Times New Roman" panose="02020603050405020304" pitchFamily="18" charset="0"/>
              <a:buChar char="-"/>
              <a:tabLst/>
              <a:defRPr/>
            </a:pP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Ôn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cụ</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Thể</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cụ</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gõ</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hoặc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cụ</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giai</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endParaRPr kumimoji="0" lang="vi-VN"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Times New Roman" panose="02020603050405020304" pitchFamily="18" charset="0"/>
              <a:buChar char="-"/>
              <a:tabLst/>
              <a:defRPr/>
            </a:pP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Thường</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âm</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sĩ</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Lưu</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Hữu</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Phước</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Reo</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vang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bình</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minh</a:t>
            </a:r>
            <a:r>
              <a:rPr kumimoji="0" lang="en-US"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3600" b="0" i="0" u="none" strike="noStrike" kern="1200" cap="none" spc="0" normalizeH="0" baseline="0" noProof="0" dirty="0">
              <a:ln>
                <a:noFill/>
              </a:ln>
              <a:solidFill>
                <a:srgbClr val="7DB6EF">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113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heel(1)">
                                      <p:cBhvr>
                                        <p:cTn id="1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953"/>
            <a:ext cx="18288000" cy="10286048"/>
          </a:xfrm>
          <a:prstGeom prst="rect">
            <a:avLst/>
          </a:prstGeom>
        </p:spPr>
      </p:pic>
      <p:pic>
        <p:nvPicPr>
          <p:cNvPr id="6" name="Picture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49318" y="7361872"/>
            <a:ext cx="6352223" cy="2817495"/>
          </a:xfrm>
          <a:prstGeom prst="rect">
            <a:avLst/>
          </a:prstGeom>
          <a:noFill/>
          <a:extLst>
            <a:ext uri="{909E8E84-426E-40DD-AFC4-6F175D3DCCD1}">
              <a14:hiddenFill xmlns:a14="http://schemas.microsoft.com/office/drawing/2010/main">
                <a:solidFill>
                  <a:srgbClr val="FFFFFF"/>
                </a:solidFill>
              </a14:hiddenFill>
            </a:ext>
          </a:extLst>
        </p:spPr>
      </p:pic>
      <p:grpSp>
        <p:nvGrpSpPr>
          <p:cNvPr id="10255" name="Group 34"/>
          <p:cNvGrpSpPr/>
          <p:nvPr/>
        </p:nvGrpSpPr>
        <p:grpSpPr bwMode="auto">
          <a:xfrm>
            <a:off x="-146685" y="8978266"/>
            <a:ext cx="18733770" cy="1271588"/>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4" name="Picture 13"/>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3698856" y="69533"/>
            <a:ext cx="4525328" cy="2472690"/>
          </a:xfrm>
          <a:prstGeom prst="rect">
            <a:avLst/>
          </a:prstGeom>
        </p:spPr>
      </p:pic>
      <p:sp>
        <p:nvSpPr>
          <p:cNvPr id="3" name="Hộp Văn bản 2">
            <a:extLst>
              <a:ext uri="{FF2B5EF4-FFF2-40B4-BE49-F238E27FC236}">
                <a16:creationId xmlns:a16="http://schemas.microsoft.com/office/drawing/2014/main" id="{21ABC535-0C24-5A2E-9ED6-06F38E195682}"/>
              </a:ext>
            </a:extLst>
          </p:cNvPr>
          <p:cNvSpPr txBox="1"/>
          <p:nvPr/>
        </p:nvSpPr>
        <p:spPr>
          <a:xfrm>
            <a:off x="2923609" y="3414049"/>
            <a:ext cx="14969319" cy="1938992"/>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KHỞI</a:t>
            </a:r>
            <a:r>
              <a:rPr kumimoji="0" lang="vi-VN" sz="6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ĐỘNG</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baseline="0" dirty="0">
                <a:solidFill>
                  <a:srgbClr val="C00000"/>
                </a:solidFill>
                <a:latin typeface="Times New Roman" panose="02020603050405020304" pitchFamily="18" charset="0"/>
              </a:rPr>
              <a:t>Các</a:t>
            </a:r>
            <a:r>
              <a:rPr lang="vi-VN" sz="6000" b="1" dirty="0">
                <a:solidFill>
                  <a:srgbClr val="C00000"/>
                </a:solidFill>
                <a:latin typeface="Times New Roman" panose="02020603050405020304" pitchFamily="18" charset="0"/>
              </a:rPr>
              <a:t> em cùng quan sát những bức tranh sau</a:t>
            </a:r>
            <a:endParaRPr kumimoji="0" lang="vi-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25000"/>
          </a:schemeClr>
        </a:solidFill>
        <a:effectLst/>
      </p:bgPr>
    </p:bg>
    <p:spTree>
      <p:nvGrpSpPr>
        <p:cNvPr id="1" name=""/>
        <p:cNvGrpSpPr/>
        <p:nvPr/>
      </p:nvGrpSpPr>
      <p:grpSpPr>
        <a:xfrm>
          <a:off x="0" y="0"/>
          <a:ext cx="0" cy="0"/>
          <a:chOff x="0" y="0"/>
          <a:chExt cx="0" cy="0"/>
        </a:xfrm>
      </p:grpSpPr>
      <p:grpSp>
        <p:nvGrpSpPr>
          <p:cNvPr id="10" name="Group 34"/>
          <p:cNvGrpSpPr/>
          <p:nvPr/>
        </p:nvGrpSpPr>
        <p:grpSpPr bwMode="auto">
          <a:xfrm>
            <a:off x="-219075" y="9492616"/>
            <a:ext cx="18733770" cy="812483"/>
            <a:chOff x="0" y="4003"/>
            <a:chExt cx="5511" cy="317"/>
          </a:xfrm>
        </p:grpSpPr>
        <p:sp>
          <p:nvSpPr>
            <p:cNvPr id="10264" name="Freeform 35"/>
            <p:cNvSpPr/>
            <p:nvPr/>
          </p:nvSpPr>
          <p:spPr bwMode="auto">
            <a:xfrm>
              <a:off x="527" y="4003"/>
              <a:ext cx="301" cy="189"/>
            </a:xfrm>
            <a:custGeom>
              <a:avLst/>
              <a:gdLst>
                <a:gd name="T0" fmla="*/ 170 w 301"/>
                <a:gd name="T1" fmla="*/ 106 h 189"/>
                <a:gd name="T2" fmla="*/ 177 w 301"/>
                <a:gd name="T3" fmla="*/ 97 h 189"/>
                <a:gd name="T4" fmla="*/ 186 w 301"/>
                <a:gd name="T5" fmla="*/ 88 h 189"/>
                <a:gd name="T6" fmla="*/ 199 w 301"/>
                <a:gd name="T7" fmla="*/ 80 h 189"/>
                <a:gd name="T8" fmla="*/ 212 w 301"/>
                <a:gd name="T9" fmla="*/ 72 h 189"/>
                <a:gd name="T10" fmla="*/ 229 w 301"/>
                <a:gd name="T11" fmla="*/ 67 h 189"/>
                <a:gd name="T12" fmla="*/ 247 w 301"/>
                <a:gd name="T13" fmla="*/ 63 h 189"/>
                <a:gd name="T14" fmla="*/ 269 w 301"/>
                <a:gd name="T15" fmla="*/ 63 h 189"/>
                <a:gd name="T16" fmla="*/ 291 w 301"/>
                <a:gd name="T17" fmla="*/ 67 h 189"/>
                <a:gd name="T18" fmla="*/ 298 w 301"/>
                <a:gd name="T19" fmla="*/ 75 h 189"/>
                <a:gd name="T20" fmla="*/ 301 w 301"/>
                <a:gd name="T21" fmla="*/ 87 h 189"/>
                <a:gd name="T22" fmla="*/ 298 w 301"/>
                <a:gd name="T23" fmla="*/ 101 h 189"/>
                <a:gd name="T24" fmla="*/ 291 w 301"/>
                <a:gd name="T25" fmla="*/ 117 h 189"/>
                <a:gd name="T26" fmla="*/ 279 w 301"/>
                <a:gd name="T27" fmla="*/ 135 h 189"/>
                <a:gd name="T28" fmla="*/ 264 w 301"/>
                <a:gd name="T29" fmla="*/ 153 h 189"/>
                <a:gd name="T30" fmla="*/ 243 w 301"/>
                <a:gd name="T31" fmla="*/ 172 h 189"/>
                <a:gd name="T32" fmla="*/ 217 w 301"/>
                <a:gd name="T33" fmla="*/ 189 h 189"/>
                <a:gd name="T34" fmla="*/ 194 w 301"/>
                <a:gd name="T35" fmla="*/ 186 h 189"/>
                <a:gd name="T36" fmla="*/ 173 w 301"/>
                <a:gd name="T37" fmla="*/ 182 h 189"/>
                <a:gd name="T38" fmla="*/ 151 w 301"/>
                <a:gd name="T39" fmla="*/ 179 h 189"/>
                <a:gd name="T40" fmla="*/ 131 w 301"/>
                <a:gd name="T41" fmla="*/ 174 h 189"/>
                <a:gd name="T42" fmla="*/ 112 w 301"/>
                <a:gd name="T43" fmla="*/ 169 h 189"/>
                <a:gd name="T44" fmla="*/ 92 w 301"/>
                <a:gd name="T45" fmla="*/ 163 h 189"/>
                <a:gd name="T46" fmla="*/ 74 w 301"/>
                <a:gd name="T47" fmla="*/ 157 h 189"/>
                <a:gd name="T48" fmla="*/ 55 w 301"/>
                <a:gd name="T49" fmla="*/ 150 h 189"/>
                <a:gd name="T50" fmla="*/ 42 w 301"/>
                <a:gd name="T51" fmla="*/ 143 h 189"/>
                <a:gd name="T52" fmla="*/ 28 w 301"/>
                <a:gd name="T53" fmla="*/ 136 h 189"/>
                <a:gd name="T54" fmla="*/ 17 w 301"/>
                <a:gd name="T55" fmla="*/ 127 h 189"/>
                <a:gd name="T56" fmla="*/ 8 w 301"/>
                <a:gd name="T57" fmla="*/ 119 h 189"/>
                <a:gd name="T58" fmla="*/ 3 w 301"/>
                <a:gd name="T59" fmla="*/ 109 h 189"/>
                <a:gd name="T60" fmla="*/ 0 w 301"/>
                <a:gd name="T61" fmla="*/ 101 h 189"/>
                <a:gd name="T62" fmla="*/ 2 w 301"/>
                <a:gd name="T63" fmla="*/ 93 h 189"/>
                <a:gd name="T64" fmla="*/ 6 w 301"/>
                <a:gd name="T65" fmla="*/ 87 h 189"/>
                <a:gd name="T66" fmla="*/ 16 w 301"/>
                <a:gd name="T67" fmla="*/ 82 h 189"/>
                <a:gd name="T68" fmla="*/ 28 w 301"/>
                <a:gd name="T69" fmla="*/ 77 h 189"/>
                <a:gd name="T70" fmla="*/ 42 w 301"/>
                <a:gd name="T71" fmla="*/ 74 h 189"/>
                <a:gd name="T72" fmla="*/ 60 w 301"/>
                <a:gd name="T73" fmla="*/ 74 h 189"/>
                <a:gd name="T74" fmla="*/ 78 w 301"/>
                <a:gd name="T75" fmla="*/ 76 h 189"/>
                <a:gd name="T76" fmla="*/ 96 w 301"/>
                <a:gd name="T77" fmla="*/ 83 h 189"/>
                <a:gd name="T78" fmla="*/ 116 w 301"/>
                <a:gd name="T79" fmla="*/ 95 h 189"/>
                <a:gd name="T80" fmla="*/ 136 w 301"/>
                <a:gd name="T81" fmla="*/ 114 h 189"/>
                <a:gd name="T82" fmla="*/ 133 w 301"/>
                <a:gd name="T83" fmla="*/ 82 h 189"/>
                <a:gd name="T84" fmla="*/ 131 w 301"/>
                <a:gd name="T85" fmla="*/ 45 h 189"/>
                <a:gd name="T86" fmla="*/ 130 w 301"/>
                <a:gd name="T87" fmla="*/ 16 h 189"/>
                <a:gd name="T88" fmla="*/ 130 w 301"/>
                <a:gd name="T89" fmla="*/ 3 h 189"/>
                <a:gd name="T90" fmla="*/ 156 w 301"/>
                <a:gd name="T91" fmla="*/ 0 h 189"/>
                <a:gd name="T92" fmla="*/ 157 w 301"/>
                <a:gd name="T93" fmla="*/ 12 h 189"/>
                <a:gd name="T94" fmla="*/ 163 w 301"/>
                <a:gd name="T95" fmla="*/ 39 h 189"/>
                <a:gd name="T96" fmla="*/ 168 w 301"/>
                <a:gd name="T97" fmla="*/ 74 h 189"/>
                <a:gd name="T98" fmla="*/ 170 w 301"/>
                <a:gd name="T99" fmla="*/ 106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1" h="189">
                  <a:moveTo>
                    <a:pt x="170" y="106"/>
                  </a:moveTo>
                  <a:lnTo>
                    <a:pt x="177" y="97"/>
                  </a:lnTo>
                  <a:lnTo>
                    <a:pt x="186" y="88"/>
                  </a:lnTo>
                  <a:lnTo>
                    <a:pt x="199" y="80"/>
                  </a:lnTo>
                  <a:lnTo>
                    <a:pt x="212" y="72"/>
                  </a:lnTo>
                  <a:lnTo>
                    <a:pt x="229" y="67"/>
                  </a:lnTo>
                  <a:lnTo>
                    <a:pt x="247" y="63"/>
                  </a:lnTo>
                  <a:lnTo>
                    <a:pt x="269" y="63"/>
                  </a:lnTo>
                  <a:lnTo>
                    <a:pt x="291" y="67"/>
                  </a:lnTo>
                  <a:lnTo>
                    <a:pt x="298" y="75"/>
                  </a:lnTo>
                  <a:lnTo>
                    <a:pt x="301" y="87"/>
                  </a:lnTo>
                  <a:lnTo>
                    <a:pt x="298" y="101"/>
                  </a:lnTo>
                  <a:lnTo>
                    <a:pt x="291" y="117"/>
                  </a:lnTo>
                  <a:lnTo>
                    <a:pt x="279" y="135"/>
                  </a:lnTo>
                  <a:lnTo>
                    <a:pt x="264" y="153"/>
                  </a:lnTo>
                  <a:lnTo>
                    <a:pt x="243" y="172"/>
                  </a:lnTo>
                  <a:lnTo>
                    <a:pt x="217" y="189"/>
                  </a:lnTo>
                  <a:lnTo>
                    <a:pt x="194" y="186"/>
                  </a:lnTo>
                  <a:lnTo>
                    <a:pt x="173" y="182"/>
                  </a:lnTo>
                  <a:lnTo>
                    <a:pt x="151" y="179"/>
                  </a:lnTo>
                  <a:lnTo>
                    <a:pt x="131" y="174"/>
                  </a:lnTo>
                  <a:lnTo>
                    <a:pt x="112" y="169"/>
                  </a:lnTo>
                  <a:lnTo>
                    <a:pt x="92" y="163"/>
                  </a:lnTo>
                  <a:lnTo>
                    <a:pt x="74" y="157"/>
                  </a:lnTo>
                  <a:lnTo>
                    <a:pt x="55" y="150"/>
                  </a:lnTo>
                  <a:lnTo>
                    <a:pt x="42" y="143"/>
                  </a:lnTo>
                  <a:lnTo>
                    <a:pt x="28" y="136"/>
                  </a:lnTo>
                  <a:lnTo>
                    <a:pt x="17" y="127"/>
                  </a:lnTo>
                  <a:lnTo>
                    <a:pt x="8" y="119"/>
                  </a:lnTo>
                  <a:lnTo>
                    <a:pt x="3" y="109"/>
                  </a:lnTo>
                  <a:lnTo>
                    <a:pt x="0" y="101"/>
                  </a:lnTo>
                  <a:lnTo>
                    <a:pt x="2" y="93"/>
                  </a:lnTo>
                  <a:lnTo>
                    <a:pt x="6" y="87"/>
                  </a:lnTo>
                  <a:lnTo>
                    <a:pt x="16" y="82"/>
                  </a:lnTo>
                  <a:lnTo>
                    <a:pt x="28" y="77"/>
                  </a:lnTo>
                  <a:lnTo>
                    <a:pt x="42" y="74"/>
                  </a:lnTo>
                  <a:lnTo>
                    <a:pt x="60" y="74"/>
                  </a:lnTo>
                  <a:lnTo>
                    <a:pt x="78" y="76"/>
                  </a:lnTo>
                  <a:lnTo>
                    <a:pt x="96" y="83"/>
                  </a:lnTo>
                  <a:lnTo>
                    <a:pt x="116" y="95"/>
                  </a:lnTo>
                  <a:lnTo>
                    <a:pt x="136" y="114"/>
                  </a:lnTo>
                  <a:lnTo>
                    <a:pt x="133" y="82"/>
                  </a:lnTo>
                  <a:lnTo>
                    <a:pt x="131" y="45"/>
                  </a:lnTo>
                  <a:lnTo>
                    <a:pt x="130" y="16"/>
                  </a:lnTo>
                  <a:lnTo>
                    <a:pt x="130" y="3"/>
                  </a:lnTo>
                  <a:lnTo>
                    <a:pt x="156" y="0"/>
                  </a:lnTo>
                  <a:lnTo>
                    <a:pt x="157" y="12"/>
                  </a:lnTo>
                  <a:lnTo>
                    <a:pt x="163" y="39"/>
                  </a:lnTo>
                  <a:lnTo>
                    <a:pt x="168" y="74"/>
                  </a:lnTo>
                  <a:lnTo>
                    <a:pt x="170" y="106"/>
                  </a:lnTo>
                  <a:close/>
                </a:path>
              </a:pathLst>
            </a:custGeom>
            <a:solidFill>
              <a:srgbClr val="7FE519"/>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65" name="Freeform 36"/>
            <p:cNvSpPr/>
            <p:nvPr/>
          </p:nvSpPr>
          <p:spPr bwMode="auto">
            <a:xfrm>
              <a:off x="988" y="4094"/>
              <a:ext cx="169" cy="97"/>
            </a:xfrm>
            <a:custGeom>
              <a:avLst/>
              <a:gdLst>
                <a:gd name="T0" fmla="*/ 67 w 169"/>
                <a:gd name="T1" fmla="*/ 15 h 97"/>
                <a:gd name="T2" fmla="*/ 53 w 169"/>
                <a:gd name="T3" fmla="*/ 16 h 97"/>
                <a:gd name="T4" fmla="*/ 41 w 169"/>
                <a:gd name="T5" fmla="*/ 18 h 97"/>
                <a:gd name="T6" fmla="*/ 30 w 169"/>
                <a:gd name="T7" fmla="*/ 20 h 97"/>
                <a:gd name="T8" fmla="*/ 21 w 169"/>
                <a:gd name="T9" fmla="*/ 24 h 97"/>
                <a:gd name="T10" fmla="*/ 13 w 169"/>
                <a:gd name="T11" fmla="*/ 28 h 97"/>
                <a:gd name="T12" fmla="*/ 7 w 169"/>
                <a:gd name="T13" fmla="*/ 33 h 97"/>
                <a:gd name="T14" fmla="*/ 3 w 169"/>
                <a:gd name="T15" fmla="*/ 42 h 97"/>
                <a:gd name="T16" fmla="*/ 0 w 169"/>
                <a:gd name="T17" fmla="*/ 51 h 97"/>
                <a:gd name="T18" fmla="*/ 0 w 169"/>
                <a:gd name="T19" fmla="*/ 62 h 97"/>
                <a:gd name="T20" fmla="*/ 1 w 169"/>
                <a:gd name="T21" fmla="*/ 71 h 97"/>
                <a:gd name="T22" fmla="*/ 6 w 169"/>
                <a:gd name="T23" fmla="*/ 79 h 97"/>
                <a:gd name="T24" fmla="*/ 13 w 169"/>
                <a:gd name="T25" fmla="*/ 87 h 97"/>
                <a:gd name="T26" fmla="*/ 24 w 169"/>
                <a:gd name="T27" fmla="*/ 92 h 97"/>
                <a:gd name="T28" fmla="*/ 36 w 169"/>
                <a:gd name="T29" fmla="*/ 96 h 97"/>
                <a:gd name="T30" fmla="*/ 53 w 169"/>
                <a:gd name="T31" fmla="*/ 97 h 97"/>
                <a:gd name="T32" fmla="*/ 71 w 169"/>
                <a:gd name="T33" fmla="*/ 95 h 97"/>
                <a:gd name="T34" fmla="*/ 91 w 169"/>
                <a:gd name="T35" fmla="*/ 90 h 97"/>
                <a:gd name="T36" fmla="*/ 112 w 169"/>
                <a:gd name="T37" fmla="*/ 84 h 97"/>
                <a:gd name="T38" fmla="*/ 132 w 169"/>
                <a:gd name="T39" fmla="*/ 78 h 97"/>
                <a:gd name="T40" fmla="*/ 149 w 169"/>
                <a:gd name="T41" fmla="*/ 69 h 97"/>
                <a:gd name="T42" fmla="*/ 161 w 169"/>
                <a:gd name="T43" fmla="*/ 59 h 97"/>
                <a:gd name="T44" fmla="*/ 169 w 169"/>
                <a:gd name="T45" fmla="*/ 46 h 97"/>
                <a:gd name="T46" fmla="*/ 169 w 169"/>
                <a:gd name="T47" fmla="*/ 32 h 97"/>
                <a:gd name="T48" fmla="*/ 161 w 169"/>
                <a:gd name="T49" fmla="*/ 15 h 97"/>
                <a:gd name="T50" fmla="*/ 154 w 169"/>
                <a:gd name="T51" fmla="*/ 9 h 97"/>
                <a:gd name="T52" fmla="*/ 144 w 169"/>
                <a:gd name="T53" fmla="*/ 4 h 97"/>
                <a:gd name="T54" fmla="*/ 132 w 169"/>
                <a:gd name="T55" fmla="*/ 2 h 97"/>
                <a:gd name="T56" fmla="*/ 119 w 169"/>
                <a:gd name="T57" fmla="*/ 0 h 97"/>
                <a:gd name="T58" fmla="*/ 105 w 169"/>
                <a:gd name="T59" fmla="*/ 2 h 97"/>
                <a:gd name="T60" fmla="*/ 91 w 169"/>
                <a:gd name="T61" fmla="*/ 5 h 97"/>
                <a:gd name="T62" fmla="*/ 77 w 169"/>
                <a:gd name="T63" fmla="*/ 9 h 97"/>
                <a:gd name="T64" fmla="*/ 67 w 169"/>
                <a:gd name="T65" fmla="*/ 15 h 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9" h="97">
                  <a:moveTo>
                    <a:pt x="67" y="15"/>
                  </a:moveTo>
                  <a:lnTo>
                    <a:pt x="53" y="16"/>
                  </a:lnTo>
                  <a:lnTo>
                    <a:pt x="41" y="18"/>
                  </a:lnTo>
                  <a:lnTo>
                    <a:pt x="30" y="20"/>
                  </a:lnTo>
                  <a:lnTo>
                    <a:pt x="21" y="24"/>
                  </a:lnTo>
                  <a:lnTo>
                    <a:pt x="13" y="28"/>
                  </a:lnTo>
                  <a:lnTo>
                    <a:pt x="7" y="33"/>
                  </a:lnTo>
                  <a:lnTo>
                    <a:pt x="3" y="42"/>
                  </a:lnTo>
                  <a:lnTo>
                    <a:pt x="0" y="51"/>
                  </a:lnTo>
                  <a:lnTo>
                    <a:pt x="0" y="62"/>
                  </a:lnTo>
                  <a:lnTo>
                    <a:pt x="1" y="71"/>
                  </a:lnTo>
                  <a:lnTo>
                    <a:pt x="6" y="79"/>
                  </a:lnTo>
                  <a:lnTo>
                    <a:pt x="13" y="87"/>
                  </a:lnTo>
                  <a:lnTo>
                    <a:pt x="24" y="92"/>
                  </a:lnTo>
                  <a:lnTo>
                    <a:pt x="36" y="96"/>
                  </a:lnTo>
                  <a:lnTo>
                    <a:pt x="53" y="97"/>
                  </a:lnTo>
                  <a:lnTo>
                    <a:pt x="71" y="95"/>
                  </a:lnTo>
                  <a:lnTo>
                    <a:pt x="91" y="90"/>
                  </a:lnTo>
                  <a:lnTo>
                    <a:pt x="112" y="84"/>
                  </a:lnTo>
                  <a:lnTo>
                    <a:pt x="132" y="78"/>
                  </a:lnTo>
                  <a:lnTo>
                    <a:pt x="149" y="69"/>
                  </a:lnTo>
                  <a:lnTo>
                    <a:pt x="161" y="59"/>
                  </a:lnTo>
                  <a:lnTo>
                    <a:pt x="169" y="46"/>
                  </a:lnTo>
                  <a:lnTo>
                    <a:pt x="169" y="32"/>
                  </a:lnTo>
                  <a:lnTo>
                    <a:pt x="161" y="15"/>
                  </a:lnTo>
                  <a:lnTo>
                    <a:pt x="154" y="9"/>
                  </a:lnTo>
                  <a:lnTo>
                    <a:pt x="144" y="4"/>
                  </a:lnTo>
                  <a:lnTo>
                    <a:pt x="132" y="2"/>
                  </a:lnTo>
                  <a:lnTo>
                    <a:pt x="119" y="0"/>
                  </a:lnTo>
                  <a:lnTo>
                    <a:pt x="105" y="2"/>
                  </a:lnTo>
                  <a:lnTo>
                    <a:pt x="91" y="5"/>
                  </a:lnTo>
                  <a:lnTo>
                    <a:pt x="77" y="9"/>
                  </a:lnTo>
                  <a:lnTo>
                    <a:pt x="67" y="1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66" name="Freeform 37"/>
            <p:cNvSpPr/>
            <p:nvPr/>
          </p:nvSpPr>
          <p:spPr bwMode="auto">
            <a:xfrm>
              <a:off x="1050" y="4238"/>
              <a:ext cx="236" cy="75"/>
            </a:xfrm>
            <a:custGeom>
              <a:avLst/>
              <a:gdLst>
                <a:gd name="T0" fmla="*/ 102 w 236"/>
                <a:gd name="T1" fmla="*/ 2 h 75"/>
                <a:gd name="T2" fmla="*/ 78 w 236"/>
                <a:gd name="T3" fmla="*/ 0 h 75"/>
                <a:gd name="T4" fmla="*/ 57 w 236"/>
                <a:gd name="T5" fmla="*/ 3 h 75"/>
                <a:gd name="T6" fmla="*/ 37 w 236"/>
                <a:gd name="T7" fmla="*/ 6 h 75"/>
                <a:gd name="T8" fmla="*/ 20 w 236"/>
                <a:gd name="T9" fmla="*/ 13 h 75"/>
                <a:gd name="T10" fmla="*/ 8 w 236"/>
                <a:gd name="T11" fmla="*/ 22 h 75"/>
                <a:gd name="T12" fmla="*/ 0 w 236"/>
                <a:gd name="T13" fmla="*/ 32 h 75"/>
                <a:gd name="T14" fmla="*/ 0 w 236"/>
                <a:gd name="T15" fmla="*/ 45 h 75"/>
                <a:gd name="T16" fmla="*/ 6 w 236"/>
                <a:gd name="T17" fmla="*/ 61 h 75"/>
                <a:gd name="T18" fmla="*/ 40 w 236"/>
                <a:gd name="T19" fmla="*/ 68 h 75"/>
                <a:gd name="T20" fmla="*/ 69 w 236"/>
                <a:gd name="T21" fmla="*/ 73 h 75"/>
                <a:gd name="T22" fmla="*/ 95 w 236"/>
                <a:gd name="T23" fmla="*/ 75 h 75"/>
                <a:gd name="T24" fmla="*/ 116 w 236"/>
                <a:gd name="T25" fmla="*/ 75 h 75"/>
                <a:gd name="T26" fmla="*/ 136 w 236"/>
                <a:gd name="T27" fmla="*/ 75 h 75"/>
                <a:gd name="T28" fmla="*/ 156 w 236"/>
                <a:gd name="T29" fmla="*/ 73 h 75"/>
                <a:gd name="T30" fmla="*/ 175 w 236"/>
                <a:gd name="T31" fmla="*/ 69 h 75"/>
                <a:gd name="T32" fmla="*/ 195 w 236"/>
                <a:gd name="T33" fmla="*/ 65 h 75"/>
                <a:gd name="T34" fmla="*/ 214 w 236"/>
                <a:gd name="T35" fmla="*/ 60 h 75"/>
                <a:gd name="T36" fmla="*/ 226 w 236"/>
                <a:gd name="T37" fmla="*/ 54 h 75"/>
                <a:gd name="T38" fmla="*/ 232 w 236"/>
                <a:gd name="T39" fmla="*/ 47 h 75"/>
                <a:gd name="T40" fmla="*/ 236 w 236"/>
                <a:gd name="T41" fmla="*/ 38 h 75"/>
                <a:gd name="T42" fmla="*/ 236 w 236"/>
                <a:gd name="T43" fmla="*/ 31 h 75"/>
                <a:gd name="T44" fmla="*/ 233 w 236"/>
                <a:gd name="T45" fmla="*/ 24 h 75"/>
                <a:gd name="T46" fmla="*/ 230 w 236"/>
                <a:gd name="T47" fmla="*/ 17 h 75"/>
                <a:gd name="T48" fmla="*/ 224 w 236"/>
                <a:gd name="T49" fmla="*/ 12 h 75"/>
                <a:gd name="T50" fmla="*/ 217 w 236"/>
                <a:gd name="T51" fmla="*/ 9 h 75"/>
                <a:gd name="T52" fmla="*/ 209 w 236"/>
                <a:gd name="T53" fmla="*/ 6 h 75"/>
                <a:gd name="T54" fmla="*/ 200 w 236"/>
                <a:gd name="T55" fmla="*/ 5 h 75"/>
                <a:gd name="T56" fmla="*/ 189 w 236"/>
                <a:gd name="T57" fmla="*/ 5 h 75"/>
                <a:gd name="T58" fmla="*/ 180 w 236"/>
                <a:gd name="T59" fmla="*/ 8 h 75"/>
                <a:gd name="T60" fmla="*/ 171 w 236"/>
                <a:gd name="T61" fmla="*/ 9 h 75"/>
                <a:gd name="T62" fmla="*/ 163 w 236"/>
                <a:gd name="T63" fmla="*/ 11 h 75"/>
                <a:gd name="T64" fmla="*/ 157 w 236"/>
                <a:gd name="T65" fmla="*/ 13 h 75"/>
                <a:gd name="T66" fmla="*/ 153 w 236"/>
                <a:gd name="T67" fmla="*/ 15 h 75"/>
                <a:gd name="T68" fmla="*/ 146 w 236"/>
                <a:gd name="T69" fmla="*/ 15 h 75"/>
                <a:gd name="T70" fmla="*/ 140 w 236"/>
                <a:gd name="T71" fmla="*/ 13 h 75"/>
                <a:gd name="T72" fmla="*/ 134 w 236"/>
                <a:gd name="T73" fmla="*/ 11 h 75"/>
                <a:gd name="T74" fmla="*/ 127 w 236"/>
                <a:gd name="T75" fmla="*/ 9 h 75"/>
                <a:gd name="T76" fmla="*/ 119 w 236"/>
                <a:gd name="T77" fmla="*/ 5 h 75"/>
                <a:gd name="T78" fmla="*/ 111 w 236"/>
                <a:gd name="T79" fmla="*/ 3 h 75"/>
                <a:gd name="T80" fmla="*/ 102 w 236"/>
                <a:gd name="T81" fmla="*/ 2 h 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6" h="75">
                  <a:moveTo>
                    <a:pt x="102" y="2"/>
                  </a:moveTo>
                  <a:lnTo>
                    <a:pt x="78" y="0"/>
                  </a:lnTo>
                  <a:lnTo>
                    <a:pt x="57" y="3"/>
                  </a:lnTo>
                  <a:lnTo>
                    <a:pt x="37" y="6"/>
                  </a:lnTo>
                  <a:lnTo>
                    <a:pt x="20" y="13"/>
                  </a:lnTo>
                  <a:lnTo>
                    <a:pt x="8" y="22"/>
                  </a:lnTo>
                  <a:lnTo>
                    <a:pt x="0" y="32"/>
                  </a:lnTo>
                  <a:lnTo>
                    <a:pt x="0" y="45"/>
                  </a:lnTo>
                  <a:lnTo>
                    <a:pt x="6" y="61"/>
                  </a:lnTo>
                  <a:lnTo>
                    <a:pt x="40" y="68"/>
                  </a:lnTo>
                  <a:lnTo>
                    <a:pt x="69" y="73"/>
                  </a:lnTo>
                  <a:lnTo>
                    <a:pt x="95" y="75"/>
                  </a:lnTo>
                  <a:lnTo>
                    <a:pt x="116" y="75"/>
                  </a:lnTo>
                  <a:lnTo>
                    <a:pt x="136" y="75"/>
                  </a:lnTo>
                  <a:lnTo>
                    <a:pt x="156" y="73"/>
                  </a:lnTo>
                  <a:lnTo>
                    <a:pt x="175" y="69"/>
                  </a:lnTo>
                  <a:lnTo>
                    <a:pt x="195" y="65"/>
                  </a:lnTo>
                  <a:lnTo>
                    <a:pt x="214" y="60"/>
                  </a:lnTo>
                  <a:lnTo>
                    <a:pt x="226" y="54"/>
                  </a:lnTo>
                  <a:lnTo>
                    <a:pt x="232" y="47"/>
                  </a:lnTo>
                  <a:lnTo>
                    <a:pt x="236" y="38"/>
                  </a:lnTo>
                  <a:lnTo>
                    <a:pt x="236" y="31"/>
                  </a:lnTo>
                  <a:lnTo>
                    <a:pt x="233" y="24"/>
                  </a:lnTo>
                  <a:lnTo>
                    <a:pt x="230" y="17"/>
                  </a:lnTo>
                  <a:lnTo>
                    <a:pt x="224" y="12"/>
                  </a:lnTo>
                  <a:lnTo>
                    <a:pt x="217" y="9"/>
                  </a:lnTo>
                  <a:lnTo>
                    <a:pt x="209" y="6"/>
                  </a:lnTo>
                  <a:lnTo>
                    <a:pt x="200" y="5"/>
                  </a:lnTo>
                  <a:lnTo>
                    <a:pt x="189" y="5"/>
                  </a:lnTo>
                  <a:lnTo>
                    <a:pt x="180" y="8"/>
                  </a:lnTo>
                  <a:lnTo>
                    <a:pt x="171" y="9"/>
                  </a:lnTo>
                  <a:lnTo>
                    <a:pt x="163" y="11"/>
                  </a:lnTo>
                  <a:lnTo>
                    <a:pt x="157" y="13"/>
                  </a:lnTo>
                  <a:lnTo>
                    <a:pt x="153" y="15"/>
                  </a:lnTo>
                  <a:lnTo>
                    <a:pt x="146" y="15"/>
                  </a:lnTo>
                  <a:lnTo>
                    <a:pt x="140" y="13"/>
                  </a:lnTo>
                  <a:lnTo>
                    <a:pt x="134" y="11"/>
                  </a:lnTo>
                  <a:lnTo>
                    <a:pt x="127" y="9"/>
                  </a:lnTo>
                  <a:lnTo>
                    <a:pt x="119" y="5"/>
                  </a:lnTo>
                  <a:lnTo>
                    <a:pt x="111" y="3"/>
                  </a:lnTo>
                  <a:lnTo>
                    <a:pt x="102" y="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nvGrpSpPr>
            <p:cNvPr id="10267" name="Group 38"/>
            <p:cNvGrpSpPr/>
            <p:nvPr/>
          </p:nvGrpSpPr>
          <p:grpSpPr bwMode="auto">
            <a:xfrm>
              <a:off x="0" y="4105"/>
              <a:ext cx="1479" cy="215"/>
              <a:chOff x="3452" y="4125"/>
              <a:chExt cx="1479" cy="215"/>
            </a:xfrm>
          </p:grpSpPr>
          <p:sp>
            <p:nvSpPr>
              <p:cNvPr id="10370" name="Freeform 39"/>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1" name="Freeform 40"/>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2" name="Freeform 41"/>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3" name="Freeform 42"/>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4" name="Freeform 43"/>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5" name="Freeform 44"/>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6" name="Freeform 45"/>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7" name="Freeform 46"/>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8" name="Freeform 47"/>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79" name="Freeform 48"/>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0" name="Freeform 49"/>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1" name="Freeform 50"/>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2" name="Freeform 51"/>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3" name="Freeform 52"/>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4" name="Freeform 53"/>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5" name="Freeform 54"/>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6" name="Freeform 55"/>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7" name="Freeform 56"/>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8" name="Freeform 57"/>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89" name="Freeform 58"/>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0" name="Freeform 59"/>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1" name="Freeform 60"/>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2" name="Freeform 61"/>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3" name="Freeform 62"/>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4" name="Freeform 63"/>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5" name="Freeform 64"/>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6" name="Freeform 65"/>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7" name="Freeform 66"/>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8" name="Freeform 67"/>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99" name="Freeform 68"/>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400" name="Freeform 69"/>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401" name="Freeform 70"/>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402" name="Freeform 71"/>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grpSp>
          <p:nvGrpSpPr>
            <p:cNvPr id="10268" name="Group 72"/>
            <p:cNvGrpSpPr/>
            <p:nvPr/>
          </p:nvGrpSpPr>
          <p:grpSpPr bwMode="auto">
            <a:xfrm>
              <a:off x="1344" y="4105"/>
              <a:ext cx="1479" cy="215"/>
              <a:chOff x="3452" y="4125"/>
              <a:chExt cx="1479" cy="215"/>
            </a:xfrm>
          </p:grpSpPr>
          <p:sp>
            <p:nvSpPr>
              <p:cNvPr id="10337" name="Freeform 73"/>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8" name="Freeform 74"/>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9" name="Freeform 75"/>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0" name="Freeform 76"/>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1" name="Freeform 77"/>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2" name="Freeform 78"/>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3" name="Freeform 79"/>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4" name="Freeform 80"/>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5" name="Freeform 81"/>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6" name="Freeform 82"/>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7" name="Freeform 83"/>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8" name="Freeform 84"/>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49" name="Freeform 85"/>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0" name="Freeform 86"/>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1" name="Freeform 87"/>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2" name="Freeform 88"/>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3" name="Freeform 89"/>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4" name="Freeform 90"/>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5" name="Freeform 91"/>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6" name="Freeform 92"/>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7" name="Freeform 93"/>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8" name="Freeform 94"/>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59" name="Freeform 95"/>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0" name="Freeform 96"/>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1" name="Freeform 97"/>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2" name="Freeform 98"/>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3" name="Freeform 99"/>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4" name="Freeform 100"/>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5" name="Freeform 101"/>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6" name="Freeform 102"/>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7" name="Freeform 103"/>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8" name="Freeform 104"/>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69" name="Freeform 105"/>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grpSp>
          <p:nvGrpSpPr>
            <p:cNvPr id="10269" name="Group 106"/>
            <p:cNvGrpSpPr/>
            <p:nvPr/>
          </p:nvGrpSpPr>
          <p:grpSpPr bwMode="auto">
            <a:xfrm>
              <a:off x="2688" y="4105"/>
              <a:ext cx="1479" cy="215"/>
              <a:chOff x="3452" y="4125"/>
              <a:chExt cx="1479" cy="215"/>
            </a:xfrm>
          </p:grpSpPr>
          <p:sp>
            <p:nvSpPr>
              <p:cNvPr id="10304" name="Freeform 107"/>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5" name="Freeform 108"/>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6" name="Freeform 109"/>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7" name="Freeform 110"/>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8" name="Freeform 111"/>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9" name="Freeform 112"/>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0" name="Freeform 113"/>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1" name="Freeform 114"/>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2" name="Freeform 115"/>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3" name="Freeform 116"/>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4" name="Freeform 117"/>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5" name="Freeform 118"/>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6" name="Freeform 119"/>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7" name="Freeform 120"/>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8" name="Freeform 121"/>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19" name="Freeform 122"/>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0" name="Freeform 123"/>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1" name="Freeform 124"/>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2" name="Freeform 125"/>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3" name="Freeform 126"/>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4" name="Freeform 127"/>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5" name="Freeform 128"/>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6" name="Freeform 129"/>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7" name="Freeform 130"/>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8" name="Freeform 131"/>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29" name="Freeform 132"/>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0" name="Freeform 133"/>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1" name="Freeform 134"/>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2" name="Freeform 135"/>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3" name="Freeform 136"/>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4" name="Freeform 137"/>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5" name="Freeform 138"/>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36" name="Freeform 139"/>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grpSp>
          <p:nvGrpSpPr>
            <p:cNvPr id="10270" name="Group 140"/>
            <p:cNvGrpSpPr/>
            <p:nvPr/>
          </p:nvGrpSpPr>
          <p:grpSpPr bwMode="auto">
            <a:xfrm>
              <a:off x="4032" y="4105"/>
              <a:ext cx="1479" cy="215"/>
              <a:chOff x="3452" y="4125"/>
              <a:chExt cx="1479" cy="215"/>
            </a:xfrm>
          </p:grpSpPr>
          <p:sp>
            <p:nvSpPr>
              <p:cNvPr id="10271" name="Freeform 141"/>
              <p:cNvSpPr/>
              <p:nvPr/>
            </p:nvSpPr>
            <p:spPr bwMode="auto">
              <a:xfrm>
                <a:off x="3592" y="4158"/>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2" y="8"/>
                    </a:lnTo>
                    <a:lnTo>
                      <a:pt x="27" y="4"/>
                    </a:lnTo>
                    <a:lnTo>
                      <a:pt x="21" y="0"/>
                    </a:lnTo>
                    <a:lnTo>
                      <a:pt x="14" y="0"/>
                    </a:lnTo>
                    <a:lnTo>
                      <a:pt x="9" y="1"/>
                    </a:lnTo>
                    <a:lnTo>
                      <a:pt x="4" y="6"/>
                    </a:lnTo>
                    <a:lnTo>
                      <a:pt x="0" y="12"/>
                    </a:lnTo>
                    <a:lnTo>
                      <a:pt x="0" y="19"/>
                    </a:lnTo>
                    <a:lnTo>
                      <a:pt x="3" y="24"/>
                    </a:lnTo>
                    <a:lnTo>
                      <a:pt x="7" y="29"/>
                    </a:lnTo>
                    <a:lnTo>
                      <a:pt x="13" y="32"/>
                    </a:lnTo>
                    <a:lnTo>
                      <a:pt x="20" y="32"/>
                    </a:lnTo>
                    <a:lnTo>
                      <a:pt x="26" y="30"/>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2" name="Freeform 142"/>
              <p:cNvSpPr/>
              <p:nvPr/>
            </p:nvSpPr>
            <p:spPr bwMode="auto">
              <a:xfrm>
                <a:off x="3668" y="4235"/>
                <a:ext cx="16" cy="16"/>
              </a:xfrm>
              <a:custGeom>
                <a:avLst/>
                <a:gdLst>
                  <a:gd name="T0" fmla="*/ 0 w 34"/>
                  <a:gd name="T1" fmla="*/ 1 h 32"/>
                  <a:gd name="T2" fmla="*/ 0 w 34"/>
                  <a:gd name="T3" fmla="*/ 1 h 32"/>
                  <a:gd name="T4" fmla="*/ 0 w 34"/>
                  <a:gd name="T5" fmla="*/ 1 h 32"/>
                  <a:gd name="T6" fmla="*/ 0 w 34"/>
                  <a:gd name="T7" fmla="*/ 1 h 32"/>
                  <a:gd name="T8" fmla="*/ 0 w 34"/>
                  <a:gd name="T9" fmla="*/ 0 h 32"/>
                  <a:gd name="T10" fmla="*/ 0 w 34"/>
                  <a:gd name="T11" fmla="*/ 0 h 32"/>
                  <a:gd name="T12" fmla="*/ 0 w 34"/>
                  <a:gd name="T13" fmla="*/ 1 h 32"/>
                  <a:gd name="T14" fmla="*/ 0 w 34"/>
                  <a:gd name="T15" fmla="*/ 1 h 32"/>
                  <a:gd name="T16" fmla="*/ 0 w 34"/>
                  <a:gd name="T17" fmla="*/ 1 h 32"/>
                  <a:gd name="T18" fmla="*/ 0 w 34"/>
                  <a:gd name="T19" fmla="*/ 1 h 32"/>
                  <a:gd name="T20" fmla="*/ 0 w 34"/>
                  <a:gd name="T21" fmla="*/ 1 h 32"/>
                  <a:gd name="T22" fmla="*/ 0 w 34"/>
                  <a:gd name="T23" fmla="*/ 1 h 32"/>
                  <a:gd name="T24" fmla="*/ 0 w 34"/>
                  <a:gd name="T25" fmla="*/ 1 h 32"/>
                  <a:gd name="T26" fmla="*/ 0 w 34"/>
                  <a:gd name="T27" fmla="*/ 1 h 32"/>
                  <a:gd name="T28" fmla="*/ 0 w 34"/>
                  <a:gd name="T29" fmla="*/ 1 h 32"/>
                  <a:gd name="T30" fmla="*/ 0 w 34"/>
                  <a:gd name="T31" fmla="*/ 1 h 32"/>
                  <a:gd name="T32" fmla="*/ 0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3"/>
                    </a:lnTo>
                    <a:lnTo>
                      <a:pt x="31" y="8"/>
                    </a:lnTo>
                    <a:lnTo>
                      <a:pt x="27" y="3"/>
                    </a:lnTo>
                    <a:lnTo>
                      <a:pt x="21" y="0"/>
                    </a:lnTo>
                    <a:lnTo>
                      <a:pt x="14" y="0"/>
                    </a:lnTo>
                    <a:lnTo>
                      <a:pt x="8" y="2"/>
                    </a:lnTo>
                    <a:lnTo>
                      <a:pt x="4" y="6"/>
                    </a:lnTo>
                    <a:lnTo>
                      <a:pt x="0" y="12"/>
                    </a:lnTo>
                    <a:lnTo>
                      <a:pt x="0" y="18"/>
                    </a:lnTo>
                    <a:lnTo>
                      <a:pt x="3" y="24"/>
                    </a:lnTo>
                    <a:lnTo>
                      <a:pt x="7" y="28"/>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3" name="Freeform 143"/>
              <p:cNvSpPr/>
              <p:nvPr/>
            </p:nvSpPr>
            <p:spPr bwMode="auto">
              <a:xfrm>
                <a:off x="3668" y="4194"/>
                <a:ext cx="16" cy="17"/>
              </a:xfrm>
              <a:custGeom>
                <a:avLst/>
                <a:gdLst>
                  <a:gd name="T0" fmla="*/ 0 w 33"/>
                  <a:gd name="T1" fmla="*/ 1 h 32"/>
                  <a:gd name="T2" fmla="*/ 0 w 33"/>
                  <a:gd name="T3" fmla="*/ 1 h 32"/>
                  <a:gd name="T4" fmla="*/ 0 w 33"/>
                  <a:gd name="T5" fmla="*/ 1 h 32"/>
                  <a:gd name="T6" fmla="*/ 0 w 33"/>
                  <a:gd name="T7" fmla="*/ 1 h 32"/>
                  <a:gd name="T8" fmla="*/ 0 w 33"/>
                  <a:gd name="T9" fmla="*/ 0 h 32"/>
                  <a:gd name="T10" fmla="*/ 0 w 33"/>
                  <a:gd name="T11" fmla="*/ 0 h 32"/>
                  <a:gd name="T12" fmla="*/ 0 w 33"/>
                  <a:gd name="T13" fmla="*/ 1 h 32"/>
                  <a:gd name="T14" fmla="*/ 0 w 33"/>
                  <a:gd name="T15" fmla="*/ 1 h 32"/>
                  <a:gd name="T16" fmla="*/ 0 w 33"/>
                  <a:gd name="T17" fmla="*/ 1 h 32"/>
                  <a:gd name="T18" fmla="*/ 0 w 33"/>
                  <a:gd name="T19" fmla="*/ 1 h 32"/>
                  <a:gd name="T20" fmla="*/ 0 w 33"/>
                  <a:gd name="T21" fmla="*/ 1 h 32"/>
                  <a:gd name="T22" fmla="*/ 0 w 33"/>
                  <a:gd name="T23" fmla="*/ 1 h 32"/>
                  <a:gd name="T24" fmla="*/ 0 w 33"/>
                  <a:gd name="T25" fmla="*/ 1 h 32"/>
                  <a:gd name="T26" fmla="*/ 0 w 33"/>
                  <a:gd name="T27" fmla="*/ 1 h 32"/>
                  <a:gd name="T28" fmla="*/ 0 w 33"/>
                  <a:gd name="T29" fmla="*/ 1 h 32"/>
                  <a:gd name="T30" fmla="*/ 0 w 33"/>
                  <a:gd name="T31" fmla="*/ 1 h 32"/>
                  <a:gd name="T32" fmla="*/ 0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19"/>
                    </a:moveTo>
                    <a:lnTo>
                      <a:pt x="33" y="13"/>
                    </a:lnTo>
                    <a:lnTo>
                      <a:pt x="30" y="7"/>
                    </a:lnTo>
                    <a:lnTo>
                      <a:pt x="26" y="2"/>
                    </a:lnTo>
                    <a:lnTo>
                      <a:pt x="20" y="0"/>
                    </a:lnTo>
                    <a:lnTo>
                      <a:pt x="13" y="0"/>
                    </a:lnTo>
                    <a:lnTo>
                      <a:pt x="7" y="1"/>
                    </a:lnTo>
                    <a:lnTo>
                      <a:pt x="3" y="6"/>
                    </a:lnTo>
                    <a:lnTo>
                      <a:pt x="0" y="11"/>
                    </a:lnTo>
                    <a:lnTo>
                      <a:pt x="0" y="18"/>
                    </a:lnTo>
                    <a:lnTo>
                      <a:pt x="1" y="24"/>
                    </a:lnTo>
                    <a:lnTo>
                      <a:pt x="6" y="29"/>
                    </a:lnTo>
                    <a:lnTo>
                      <a:pt x="12" y="32"/>
                    </a:lnTo>
                    <a:lnTo>
                      <a:pt x="19" y="32"/>
                    </a:lnTo>
                    <a:lnTo>
                      <a:pt x="25" y="30"/>
                    </a:lnTo>
                    <a:lnTo>
                      <a:pt x="29" y="25"/>
                    </a:lnTo>
                    <a:lnTo>
                      <a:pt x="33" y="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4" name="Freeform 144"/>
              <p:cNvSpPr/>
              <p:nvPr/>
            </p:nvSpPr>
            <p:spPr bwMode="auto">
              <a:xfrm>
                <a:off x="3671" y="4153"/>
                <a:ext cx="16" cy="17"/>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6" y="3"/>
                    </a:lnTo>
                    <a:lnTo>
                      <a:pt x="20" y="0"/>
                    </a:lnTo>
                    <a:lnTo>
                      <a:pt x="14" y="0"/>
                    </a:lnTo>
                    <a:lnTo>
                      <a:pt x="8" y="1"/>
                    </a:lnTo>
                    <a:lnTo>
                      <a:pt x="4" y="6"/>
                    </a:lnTo>
                    <a:lnTo>
                      <a:pt x="0" y="11"/>
                    </a:lnTo>
                    <a:lnTo>
                      <a:pt x="0" y="18"/>
                    </a:lnTo>
                    <a:lnTo>
                      <a:pt x="1" y="24"/>
                    </a:lnTo>
                    <a:lnTo>
                      <a:pt x="6" y="29"/>
                    </a:lnTo>
                    <a:lnTo>
                      <a:pt x="12" y="32"/>
                    </a:lnTo>
                    <a:lnTo>
                      <a:pt x="19" y="32"/>
                    </a:lnTo>
                    <a:lnTo>
                      <a:pt x="24" y="30"/>
                    </a:lnTo>
                    <a:lnTo>
                      <a:pt x="29" y="25"/>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5" name="Freeform 145"/>
              <p:cNvSpPr/>
              <p:nvPr/>
            </p:nvSpPr>
            <p:spPr bwMode="auto">
              <a:xfrm>
                <a:off x="3772" y="4256"/>
                <a:ext cx="17" cy="16"/>
              </a:xfrm>
              <a:custGeom>
                <a:avLst/>
                <a:gdLst>
                  <a:gd name="T0" fmla="*/ 1 w 33"/>
                  <a:gd name="T1" fmla="*/ 1 h 32"/>
                  <a:gd name="T2" fmla="*/ 1 w 33"/>
                  <a:gd name="T3" fmla="*/ 1 h 32"/>
                  <a:gd name="T4" fmla="*/ 1 w 33"/>
                  <a:gd name="T5" fmla="*/ 1 h 32"/>
                  <a:gd name="T6" fmla="*/ 1 w 33"/>
                  <a:gd name="T7" fmla="*/ 1 h 32"/>
                  <a:gd name="T8" fmla="*/ 1 w 33"/>
                  <a:gd name="T9" fmla="*/ 0 h 32"/>
                  <a:gd name="T10" fmla="*/ 1 w 33"/>
                  <a:gd name="T11" fmla="*/ 0 h 32"/>
                  <a:gd name="T12" fmla="*/ 1 w 33"/>
                  <a:gd name="T13" fmla="*/ 1 h 32"/>
                  <a:gd name="T14" fmla="*/ 1 w 33"/>
                  <a:gd name="T15" fmla="*/ 1 h 32"/>
                  <a:gd name="T16" fmla="*/ 0 w 33"/>
                  <a:gd name="T17" fmla="*/ 1 h 32"/>
                  <a:gd name="T18" fmla="*/ 0 w 33"/>
                  <a:gd name="T19" fmla="*/ 1 h 32"/>
                  <a:gd name="T20" fmla="*/ 1 w 33"/>
                  <a:gd name="T21" fmla="*/ 1 h 32"/>
                  <a:gd name="T22" fmla="*/ 1 w 33"/>
                  <a:gd name="T23" fmla="*/ 1 h 32"/>
                  <a:gd name="T24" fmla="*/ 1 w 33"/>
                  <a:gd name="T25" fmla="*/ 1 h 32"/>
                  <a:gd name="T26" fmla="*/ 1 w 33"/>
                  <a:gd name="T27" fmla="*/ 1 h 32"/>
                  <a:gd name="T28" fmla="*/ 1 w 33"/>
                  <a:gd name="T29" fmla="*/ 1 h 32"/>
                  <a:gd name="T30" fmla="*/ 1 w 33"/>
                  <a:gd name="T31" fmla="*/ 1 h 32"/>
                  <a:gd name="T32" fmla="*/ 1 w 3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2">
                    <a:moveTo>
                      <a:pt x="33" y="20"/>
                    </a:moveTo>
                    <a:lnTo>
                      <a:pt x="33" y="14"/>
                    </a:lnTo>
                    <a:lnTo>
                      <a:pt x="31" y="8"/>
                    </a:lnTo>
                    <a:lnTo>
                      <a:pt x="26" y="4"/>
                    </a:lnTo>
                    <a:lnTo>
                      <a:pt x="20" y="0"/>
                    </a:lnTo>
                    <a:lnTo>
                      <a:pt x="14" y="0"/>
                    </a:lnTo>
                    <a:lnTo>
                      <a:pt x="8" y="1"/>
                    </a:lnTo>
                    <a:lnTo>
                      <a:pt x="3" y="6"/>
                    </a:lnTo>
                    <a:lnTo>
                      <a:pt x="0" y="12"/>
                    </a:lnTo>
                    <a:lnTo>
                      <a:pt x="0" y="19"/>
                    </a:lnTo>
                    <a:lnTo>
                      <a:pt x="2" y="24"/>
                    </a:lnTo>
                    <a:lnTo>
                      <a:pt x="7" y="29"/>
                    </a:lnTo>
                    <a:lnTo>
                      <a:pt x="12" y="32"/>
                    </a:lnTo>
                    <a:lnTo>
                      <a:pt x="19" y="32"/>
                    </a:lnTo>
                    <a:lnTo>
                      <a:pt x="25" y="30"/>
                    </a:lnTo>
                    <a:lnTo>
                      <a:pt x="30" y="26"/>
                    </a:lnTo>
                    <a:lnTo>
                      <a:pt x="33"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6" name="Freeform 146"/>
              <p:cNvSpPr/>
              <p:nvPr/>
            </p:nvSpPr>
            <p:spPr bwMode="auto">
              <a:xfrm>
                <a:off x="3768" y="4216"/>
                <a:ext cx="17" cy="16"/>
              </a:xfrm>
              <a:custGeom>
                <a:avLst/>
                <a:gdLst>
                  <a:gd name="T0" fmla="*/ 1 w 32"/>
                  <a:gd name="T1" fmla="*/ 0 h 33"/>
                  <a:gd name="T2" fmla="*/ 1 w 32"/>
                  <a:gd name="T3" fmla="*/ 0 h 33"/>
                  <a:gd name="T4" fmla="*/ 1 w 32"/>
                  <a:gd name="T5" fmla="*/ 0 h 33"/>
                  <a:gd name="T6" fmla="*/ 1 w 32"/>
                  <a:gd name="T7" fmla="*/ 0 h 33"/>
                  <a:gd name="T8" fmla="*/ 1 w 32"/>
                  <a:gd name="T9" fmla="*/ 0 h 33"/>
                  <a:gd name="T10" fmla="*/ 1 w 32"/>
                  <a:gd name="T11" fmla="*/ 0 h 33"/>
                  <a:gd name="T12" fmla="*/ 1 w 32"/>
                  <a:gd name="T13" fmla="*/ 0 h 33"/>
                  <a:gd name="T14" fmla="*/ 1 w 32"/>
                  <a:gd name="T15" fmla="*/ 0 h 33"/>
                  <a:gd name="T16" fmla="*/ 0 w 32"/>
                  <a:gd name="T17" fmla="*/ 0 h 33"/>
                  <a:gd name="T18" fmla="*/ 0 w 32"/>
                  <a:gd name="T19" fmla="*/ 0 h 33"/>
                  <a:gd name="T20" fmla="*/ 1 w 32"/>
                  <a:gd name="T21" fmla="*/ 0 h 33"/>
                  <a:gd name="T22" fmla="*/ 1 w 32"/>
                  <a:gd name="T23" fmla="*/ 0 h 33"/>
                  <a:gd name="T24" fmla="*/ 1 w 32"/>
                  <a:gd name="T25" fmla="*/ 0 h 33"/>
                  <a:gd name="T26" fmla="*/ 1 w 32"/>
                  <a:gd name="T27" fmla="*/ 0 h 33"/>
                  <a:gd name="T28" fmla="*/ 1 w 32"/>
                  <a:gd name="T29" fmla="*/ 0 h 33"/>
                  <a:gd name="T30" fmla="*/ 1 w 32"/>
                  <a:gd name="T31" fmla="*/ 0 h 33"/>
                  <a:gd name="T32" fmla="*/ 1 w 32"/>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1" y="9"/>
                    </a:lnTo>
                    <a:lnTo>
                      <a:pt x="26" y="4"/>
                    </a:lnTo>
                    <a:lnTo>
                      <a:pt x="21" y="0"/>
                    </a:lnTo>
                    <a:lnTo>
                      <a:pt x="14" y="0"/>
                    </a:lnTo>
                    <a:lnTo>
                      <a:pt x="8" y="3"/>
                    </a:lnTo>
                    <a:lnTo>
                      <a:pt x="3" y="7"/>
                    </a:lnTo>
                    <a:lnTo>
                      <a:pt x="0" y="13"/>
                    </a:lnTo>
                    <a:lnTo>
                      <a:pt x="0" y="20"/>
                    </a:lnTo>
                    <a:lnTo>
                      <a:pt x="2" y="26"/>
                    </a:lnTo>
                    <a:lnTo>
                      <a:pt x="7" y="30"/>
                    </a:lnTo>
                    <a:lnTo>
                      <a:pt x="13" y="33"/>
                    </a:lnTo>
                    <a:lnTo>
                      <a:pt x="18" y="33"/>
                    </a:lnTo>
                    <a:lnTo>
                      <a:pt x="24" y="32"/>
                    </a:lnTo>
                    <a:lnTo>
                      <a:pt x="29"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7" name="Freeform 147"/>
              <p:cNvSpPr/>
              <p:nvPr/>
            </p:nvSpPr>
            <p:spPr bwMode="auto">
              <a:xfrm>
                <a:off x="3774" y="4175"/>
                <a:ext cx="16" cy="17"/>
              </a:xfrm>
              <a:custGeom>
                <a:avLst/>
                <a:gdLst>
                  <a:gd name="T0" fmla="*/ 0 w 33"/>
                  <a:gd name="T1" fmla="*/ 1 h 33"/>
                  <a:gd name="T2" fmla="*/ 0 w 33"/>
                  <a:gd name="T3" fmla="*/ 1 h 33"/>
                  <a:gd name="T4" fmla="*/ 0 w 33"/>
                  <a:gd name="T5" fmla="*/ 1 h 33"/>
                  <a:gd name="T6" fmla="*/ 0 w 33"/>
                  <a:gd name="T7" fmla="*/ 1 h 33"/>
                  <a:gd name="T8" fmla="*/ 0 w 33"/>
                  <a:gd name="T9" fmla="*/ 0 h 33"/>
                  <a:gd name="T10" fmla="*/ 0 w 33"/>
                  <a:gd name="T11" fmla="*/ 0 h 33"/>
                  <a:gd name="T12" fmla="*/ 0 w 33"/>
                  <a:gd name="T13" fmla="*/ 1 h 33"/>
                  <a:gd name="T14" fmla="*/ 0 w 33"/>
                  <a:gd name="T15" fmla="*/ 1 h 33"/>
                  <a:gd name="T16" fmla="*/ 0 w 33"/>
                  <a:gd name="T17" fmla="*/ 1 h 33"/>
                  <a:gd name="T18" fmla="*/ 0 w 33"/>
                  <a:gd name="T19" fmla="*/ 1 h 33"/>
                  <a:gd name="T20" fmla="*/ 0 w 33"/>
                  <a:gd name="T21" fmla="*/ 1 h 33"/>
                  <a:gd name="T22" fmla="*/ 0 w 33"/>
                  <a:gd name="T23" fmla="*/ 1 h 33"/>
                  <a:gd name="T24" fmla="*/ 0 w 33"/>
                  <a:gd name="T25" fmla="*/ 1 h 33"/>
                  <a:gd name="T26" fmla="*/ 0 w 33"/>
                  <a:gd name="T27" fmla="*/ 1 h 33"/>
                  <a:gd name="T28" fmla="*/ 0 w 33"/>
                  <a:gd name="T29" fmla="*/ 1 h 33"/>
                  <a:gd name="T30" fmla="*/ 0 w 33"/>
                  <a:gd name="T31" fmla="*/ 1 h 33"/>
                  <a:gd name="T32" fmla="*/ 0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33" y="21"/>
                    </a:moveTo>
                    <a:lnTo>
                      <a:pt x="33" y="14"/>
                    </a:lnTo>
                    <a:lnTo>
                      <a:pt x="30" y="8"/>
                    </a:lnTo>
                    <a:lnTo>
                      <a:pt x="27" y="3"/>
                    </a:lnTo>
                    <a:lnTo>
                      <a:pt x="21" y="0"/>
                    </a:lnTo>
                    <a:lnTo>
                      <a:pt x="14" y="0"/>
                    </a:lnTo>
                    <a:lnTo>
                      <a:pt x="8" y="2"/>
                    </a:lnTo>
                    <a:lnTo>
                      <a:pt x="4" y="7"/>
                    </a:lnTo>
                    <a:lnTo>
                      <a:pt x="0" y="12"/>
                    </a:lnTo>
                    <a:lnTo>
                      <a:pt x="0" y="19"/>
                    </a:lnTo>
                    <a:lnTo>
                      <a:pt x="3" y="25"/>
                    </a:lnTo>
                    <a:lnTo>
                      <a:pt x="6" y="30"/>
                    </a:lnTo>
                    <a:lnTo>
                      <a:pt x="12" y="33"/>
                    </a:lnTo>
                    <a:lnTo>
                      <a:pt x="19" y="33"/>
                    </a:lnTo>
                    <a:lnTo>
                      <a:pt x="25" y="31"/>
                    </a:lnTo>
                    <a:lnTo>
                      <a:pt x="29" y="26"/>
                    </a:lnTo>
                    <a:lnTo>
                      <a:pt x="33"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8" name="Freeform 148"/>
              <p:cNvSpPr/>
              <p:nvPr/>
            </p:nvSpPr>
            <p:spPr bwMode="auto">
              <a:xfrm>
                <a:off x="3789" y="4136"/>
                <a:ext cx="16" cy="17"/>
              </a:xfrm>
              <a:custGeom>
                <a:avLst/>
                <a:gdLst>
                  <a:gd name="T0" fmla="*/ 1 w 32"/>
                  <a:gd name="T1" fmla="*/ 1 h 34"/>
                  <a:gd name="T2" fmla="*/ 1 w 32"/>
                  <a:gd name="T3" fmla="*/ 1 h 34"/>
                  <a:gd name="T4" fmla="*/ 1 w 32"/>
                  <a:gd name="T5" fmla="*/ 1 h 34"/>
                  <a:gd name="T6" fmla="*/ 1 w 32"/>
                  <a:gd name="T7" fmla="*/ 1 h 34"/>
                  <a:gd name="T8" fmla="*/ 1 w 32"/>
                  <a:gd name="T9" fmla="*/ 0 h 34"/>
                  <a:gd name="T10" fmla="*/ 1 w 32"/>
                  <a:gd name="T11" fmla="*/ 0 h 34"/>
                  <a:gd name="T12" fmla="*/ 1 w 32"/>
                  <a:gd name="T13" fmla="*/ 1 h 34"/>
                  <a:gd name="T14" fmla="*/ 1 w 32"/>
                  <a:gd name="T15" fmla="*/ 1 h 34"/>
                  <a:gd name="T16" fmla="*/ 0 w 32"/>
                  <a:gd name="T17" fmla="*/ 1 h 34"/>
                  <a:gd name="T18" fmla="*/ 0 w 32"/>
                  <a:gd name="T19" fmla="*/ 1 h 34"/>
                  <a:gd name="T20" fmla="*/ 1 w 32"/>
                  <a:gd name="T21" fmla="*/ 1 h 34"/>
                  <a:gd name="T22" fmla="*/ 1 w 32"/>
                  <a:gd name="T23" fmla="*/ 1 h 34"/>
                  <a:gd name="T24" fmla="*/ 1 w 32"/>
                  <a:gd name="T25" fmla="*/ 1 h 34"/>
                  <a:gd name="T26" fmla="*/ 1 w 32"/>
                  <a:gd name="T27" fmla="*/ 1 h 34"/>
                  <a:gd name="T28" fmla="*/ 1 w 32"/>
                  <a:gd name="T29" fmla="*/ 1 h 34"/>
                  <a:gd name="T30" fmla="*/ 1 w 32"/>
                  <a:gd name="T31" fmla="*/ 1 h 34"/>
                  <a:gd name="T32" fmla="*/ 1 w 32"/>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4">
                    <a:moveTo>
                      <a:pt x="32" y="21"/>
                    </a:moveTo>
                    <a:lnTo>
                      <a:pt x="32" y="14"/>
                    </a:lnTo>
                    <a:lnTo>
                      <a:pt x="31" y="8"/>
                    </a:lnTo>
                    <a:lnTo>
                      <a:pt x="27" y="4"/>
                    </a:lnTo>
                    <a:lnTo>
                      <a:pt x="21" y="0"/>
                    </a:lnTo>
                    <a:lnTo>
                      <a:pt x="14" y="0"/>
                    </a:lnTo>
                    <a:lnTo>
                      <a:pt x="8" y="3"/>
                    </a:lnTo>
                    <a:lnTo>
                      <a:pt x="4" y="7"/>
                    </a:lnTo>
                    <a:lnTo>
                      <a:pt x="0" y="13"/>
                    </a:lnTo>
                    <a:lnTo>
                      <a:pt x="0" y="20"/>
                    </a:lnTo>
                    <a:lnTo>
                      <a:pt x="2" y="26"/>
                    </a:lnTo>
                    <a:lnTo>
                      <a:pt x="7" y="30"/>
                    </a:lnTo>
                    <a:lnTo>
                      <a:pt x="13" y="34"/>
                    </a:lnTo>
                    <a:lnTo>
                      <a:pt x="20" y="34"/>
                    </a:lnTo>
                    <a:lnTo>
                      <a:pt x="25" y="32"/>
                    </a:lnTo>
                    <a:lnTo>
                      <a:pt x="30" y="27"/>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79" name="Freeform 149"/>
              <p:cNvSpPr/>
              <p:nvPr/>
            </p:nvSpPr>
            <p:spPr bwMode="auto">
              <a:xfrm>
                <a:off x="3842" y="4235"/>
                <a:ext cx="17" cy="16"/>
              </a:xfrm>
              <a:custGeom>
                <a:avLst/>
                <a:gdLst>
                  <a:gd name="T0" fmla="*/ 1 w 34"/>
                  <a:gd name="T1" fmla="*/ 1 h 32"/>
                  <a:gd name="T2" fmla="*/ 1 w 34"/>
                  <a:gd name="T3" fmla="*/ 1 h 32"/>
                  <a:gd name="T4" fmla="*/ 1 w 34"/>
                  <a:gd name="T5" fmla="*/ 1 h 32"/>
                  <a:gd name="T6" fmla="*/ 1 w 34"/>
                  <a:gd name="T7" fmla="*/ 1 h 32"/>
                  <a:gd name="T8" fmla="*/ 1 w 34"/>
                  <a:gd name="T9" fmla="*/ 0 h 32"/>
                  <a:gd name="T10" fmla="*/ 1 w 34"/>
                  <a:gd name="T11" fmla="*/ 0 h 32"/>
                  <a:gd name="T12" fmla="*/ 1 w 34"/>
                  <a:gd name="T13" fmla="*/ 1 h 32"/>
                  <a:gd name="T14" fmla="*/ 1 w 34"/>
                  <a:gd name="T15" fmla="*/ 1 h 32"/>
                  <a:gd name="T16" fmla="*/ 0 w 34"/>
                  <a:gd name="T17" fmla="*/ 1 h 32"/>
                  <a:gd name="T18" fmla="*/ 0 w 34"/>
                  <a:gd name="T19" fmla="*/ 1 h 32"/>
                  <a:gd name="T20" fmla="*/ 1 w 34"/>
                  <a:gd name="T21" fmla="*/ 1 h 32"/>
                  <a:gd name="T22" fmla="*/ 1 w 34"/>
                  <a:gd name="T23" fmla="*/ 1 h 32"/>
                  <a:gd name="T24" fmla="*/ 1 w 34"/>
                  <a:gd name="T25" fmla="*/ 1 h 32"/>
                  <a:gd name="T26" fmla="*/ 1 w 34"/>
                  <a:gd name="T27" fmla="*/ 1 h 32"/>
                  <a:gd name="T28" fmla="*/ 1 w 34"/>
                  <a:gd name="T29" fmla="*/ 1 h 32"/>
                  <a:gd name="T30" fmla="*/ 1 w 34"/>
                  <a:gd name="T31" fmla="*/ 1 h 32"/>
                  <a:gd name="T32" fmla="*/ 1 w 34"/>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2">
                    <a:moveTo>
                      <a:pt x="34" y="20"/>
                    </a:moveTo>
                    <a:lnTo>
                      <a:pt x="34" y="14"/>
                    </a:lnTo>
                    <a:lnTo>
                      <a:pt x="31" y="8"/>
                    </a:lnTo>
                    <a:lnTo>
                      <a:pt x="27" y="3"/>
                    </a:lnTo>
                    <a:lnTo>
                      <a:pt x="21" y="0"/>
                    </a:lnTo>
                    <a:lnTo>
                      <a:pt x="14" y="0"/>
                    </a:lnTo>
                    <a:lnTo>
                      <a:pt x="8" y="2"/>
                    </a:lnTo>
                    <a:lnTo>
                      <a:pt x="4" y="7"/>
                    </a:lnTo>
                    <a:lnTo>
                      <a:pt x="0" y="12"/>
                    </a:lnTo>
                    <a:lnTo>
                      <a:pt x="0" y="18"/>
                    </a:lnTo>
                    <a:lnTo>
                      <a:pt x="3" y="24"/>
                    </a:lnTo>
                    <a:lnTo>
                      <a:pt x="7" y="29"/>
                    </a:lnTo>
                    <a:lnTo>
                      <a:pt x="13" y="32"/>
                    </a:lnTo>
                    <a:lnTo>
                      <a:pt x="20" y="32"/>
                    </a:lnTo>
                    <a:lnTo>
                      <a:pt x="26" y="31"/>
                    </a:lnTo>
                    <a:lnTo>
                      <a:pt x="30" y="26"/>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0" name="Freeform 150"/>
              <p:cNvSpPr/>
              <p:nvPr/>
            </p:nvSpPr>
            <p:spPr bwMode="auto">
              <a:xfrm>
                <a:off x="3857" y="4201"/>
                <a:ext cx="16" cy="16"/>
              </a:xfrm>
              <a:custGeom>
                <a:avLst/>
                <a:gdLst>
                  <a:gd name="T0" fmla="*/ 1 w 32"/>
                  <a:gd name="T1" fmla="*/ 1 h 32"/>
                  <a:gd name="T2" fmla="*/ 1 w 32"/>
                  <a:gd name="T3" fmla="*/ 1 h 32"/>
                  <a:gd name="T4" fmla="*/ 1 w 32"/>
                  <a:gd name="T5" fmla="*/ 1 h 32"/>
                  <a:gd name="T6" fmla="*/ 1 w 32"/>
                  <a:gd name="T7" fmla="*/ 1 h 32"/>
                  <a:gd name="T8" fmla="*/ 1 w 32"/>
                  <a:gd name="T9" fmla="*/ 0 h 32"/>
                  <a:gd name="T10" fmla="*/ 1 w 32"/>
                  <a:gd name="T11" fmla="*/ 0 h 32"/>
                  <a:gd name="T12" fmla="*/ 1 w 32"/>
                  <a:gd name="T13" fmla="*/ 1 h 32"/>
                  <a:gd name="T14" fmla="*/ 1 w 32"/>
                  <a:gd name="T15" fmla="*/ 1 h 32"/>
                  <a:gd name="T16" fmla="*/ 0 w 32"/>
                  <a:gd name="T17" fmla="*/ 1 h 32"/>
                  <a:gd name="T18" fmla="*/ 0 w 32"/>
                  <a:gd name="T19" fmla="*/ 1 h 32"/>
                  <a:gd name="T20" fmla="*/ 1 w 32"/>
                  <a:gd name="T21" fmla="*/ 1 h 32"/>
                  <a:gd name="T22" fmla="*/ 1 w 32"/>
                  <a:gd name="T23" fmla="*/ 1 h 32"/>
                  <a:gd name="T24" fmla="*/ 1 w 32"/>
                  <a:gd name="T25" fmla="*/ 1 h 32"/>
                  <a:gd name="T26" fmla="*/ 1 w 32"/>
                  <a:gd name="T27" fmla="*/ 1 h 32"/>
                  <a:gd name="T28" fmla="*/ 1 w 32"/>
                  <a:gd name="T29" fmla="*/ 1 h 32"/>
                  <a:gd name="T30" fmla="*/ 1 w 32"/>
                  <a:gd name="T31" fmla="*/ 1 h 32"/>
                  <a:gd name="T32" fmla="*/ 1 w 32"/>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2">
                    <a:moveTo>
                      <a:pt x="32" y="20"/>
                    </a:moveTo>
                    <a:lnTo>
                      <a:pt x="32" y="14"/>
                    </a:lnTo>
                    <a:lnTo>
                      <a:pt x="30" y="8"/>
                    </a:lnTo>
                    <a:lnTo>
                      <a:pt x="27" y="3"/>
                    </a:lnTo>
                    <a:lnTo>
                      <a:pt x="21" y="0"/>
                    </a:lnTo>
                    <a:lnTo>
                      <a:pt x="14" y="0"/>
                    </a:lnTo>
                    <a:lnTo>
                      <a:pt x="8" y="2"/>
                    </a:lnTo>
                    <a:lnTo>
                      <a:pt x="4" y="7"/>
                    </a:lnTo>
                    <a:lnTo>
                      <a:pt x="0" y="12"/>
                    </a:lnTo>
                    <a:lnTo>
                      <a:pt x="0" y="18"/>
                    </a:lnTo>
                    <a:lnTo>
                      <a:pt x="2" y="24"/>
                    </a:lnTo>
                    <a:lnTo>
                      <a:pt x="6" y="28"/>
                    </a:lnTo>
                    <a:lnTo>
                      <a:pt x="12" y="32"/>
                    </a:lnTo>
                    <a:lnTo>
                      <a:pt x="18" y="32"/>
                    </a:lnTo>
                    <a:lnTo>
                      <a:pt x="24" y="31"/>
                    </a:lnTo>
                    <a:lnTo>
                      <a:pt x="29" y="26"/>
                    </a:lnTo>
                    <a:lnTo>
                      <a:pt x="32" y="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1" name="Freeform 151"/>
              <p:cNvSpPr/>
              <p:nvPr/>
            </p:nvSpPr>
            <p:spPr bwMode="auto">
              <a:xfrm>
                <a:off x="3861" y="4164"/>
                <a:ext cx="16" cy="17"/>
              </a:xfrm>
              <a:custGeom>
                <a:avLst/>
                <a:gdLst>
                  <a:gd name="T0" fmla="*/ 1 w 32"/>
                  <a:gd name="T1" fmla="*/ 1 h 33"/>
                  <a:gd name="T2" fmla="*/ 1 w 32"/>
                  <a:gd name="T3" fmla="*/ 1 h 33"/>
                  <a:gd name="T4" fmla="*/ 1 w 32"/>
                  <a:gd name="T5" fmla="*/ 1 h 33"/>
                  <a:gd name="T6" fmla="*/ 1 w 32"/>
                  <a:gd name="T7" fmla="*/ 1 h 33"/>
                  <a:gd name="T8" fmla="*/ 1 w 32"/>
                  <a:gd name="T9" fmla="*/ 0 h 33"/>
                  <a:gd name="T10" fmla="*/ 1 w 32"/>
                  <a:gd name="T11" fmla="*/ 0 h 33"/>
                  <a:gd name="T12" fmla="*/ 1 w 32"/>
                  <a:gd name="T13" fmla="*/ 1 h 33"/>
                  <a:gd name="T14" fmla="*/ 1 w 32"/>
                  <a:gd name="T15" fmla="*/ 1 h 33"/>
                  <a:gd name="T16" fmla="*/ 0 w 32"/>
                  <a:gd name="T17" fmla="*/ 1 h 33"/>
                  <a:gd name="T18" fmla="*/ 0 w 32"/>
                  <a:gd name="T19" fmla="*/ 1 h 33"/>
                  <a:gd name="T20" fmla="*/ 1 w 32"/>
                  <a:gd name="T21" fmla="*/ 1 h 33"/>
                  <a:gd name="T22" fmla="*/ 1 w 32"/>
                  <a:gd name="T23" fmla="*/ 1 h 33"/>
                  <a:gd name="T24" fmla="*/ 1 w 32"/>
                  <a:gd name="T25" fmla="*/ 1 h 33"/>
                  <a:gd name="T26" fmla="*/ 1 w 32"/>
                  <a:gd name="T27" fmla="*/ 1 h 33"/>
                  <a:gd name="T28" fmla="*/ 1 w 32"/>
                  <a:gd name="T29" fmla="*/ 1 h 33"/>
                  <a:gd name="T30" fmla="*/ 1 w 32"/>
                  <a:gd name="T31" fmla="*/ 1 h 33"/>
                  <a:gd name="T32" fmla="*/ 1 w 32"/>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33">
                    <a:moveTo>
                      <a:pt x="32" y="21"/>
                    </a:moveTo>
                    <a:lnTo>
                      <a:pt x="32" y="14"/>
                    </a:lnTo>
                    <a:lnTo>
                      <a:pt x="30" y="8"/>
                    </a:lnTo>
                    <a:lnTo>
                      <a:pt x="27" y="3"/>
                    </a:lnTo>
                    <a:lnTo>
                      <a:pt x="21" y="0"/>
                    </a:lnTo>
                    <a:lnTo>
                      <a:pt x="14" y="0"/>
                    </a:lnTo>
                    <a:lnTo>
                      <a:pt x="8" y="2"/>
                    </a:lnTo>
                    <a:lnTo>
                      <a:pt x="4" y="7"/>
                    </a:lnTo>
                    <a:lnTo>
                      <a:pt x="0" y="13"/>
                    </a:lnTo>
                    <a:lnTo>
                      <a:pt x="0" y="19"/>
                    </a:lnTo>
                    <a:lnTo>
                      <a:pt x="2" y="25"/>
                    </a:lnTo>
                    <a:lnTo>
                      <a:pt x="6" y="30"/>
                    </a:lnTo>
                    <a:lnTo>
                      <a:pt x="12" y="33"/>
                    </a:lnTo>
                    <a:lnTo>
                      <a:pt x="19" y="33"/>
                    </a:lnTo>
                    <a:lnTo>
                      <a:pt x="24" y="31"/>
                    </a:lnTo>
                    <a:lnTo>
                      <a:pt x="29" y="26"/>
                    </a:lnTo>
                    <a:lnTo>
                      <a:pt x="32" y="2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2" name="Freeform 152"/>
              <p:cNvSpPr/>
              <p:nvPr/>
            </p:nvSpPr>
            <p:spPr bwMode="auto">
              <a:xfrm>
                <a:off x="4066" y="4265"/>
                <a:ext cx="40" cy="40"/>
              </a:xfrm>
              <a:custGeom>
                <a:avLst/>
                <a:gdLst>
                  <a:gd name="T0" fmla="*/ 1 w 80"/>
                  <a:gd name="T1" fmla="*/ 0 h 80"/>
                  <a:gd name="T2" fmla="*/ 1 w 80"/>
                  <a:gd name="T3" fmla="*/ 0 h 80"/>
                  <a:gd name="T4" fmla="*/ 1 w 80"/>
                  <a:gd name="T5" fmla="*/ 1 h 80"/>
                  <a:gd name="T6" fmla="*/ 1 w 80"/>
                  <a:gd name="T7" fmla="*/ 1 h 80"/>
                  <a:gd name="T8" fmla="*/ 1 w 80"/>
                  <a:gd name="T9" fmla="*/ 1 h 80"/>
                  <a:gd name="T10" fmla="*/ 1 w 80"/>
                  <a:gd name="T11" fmla="*/ 1 h 80"/>
                  <a:gd name="T12" fmla="*/ 1 w 80"/>
                  <a:gd name="T13" fmla="*/ 1 h 80"/>
                  <a:gd name="T14" fmla="*/ 1 w 80"/>
                  <a:gd name="T15" fmla="*/ 1 h 80"/>
                  <a:gd name="T16" fmla="*/ 0 w 80"/>
                  <a:gd name="T17" fmla="*/ 1 h 80"/>
                  <a:gd name="T18" fmla="*/ 0 w 80"/>
                  <a:gd name="T19" fmla="*/ 1 h 80"/>
                  <a:gd name="T20" fmla="*/ 0 w 80"/>
                  <a:gd name="T21" fmla="*/ 1 h 80"/>
                  <a:gd name="T22" fmla="*/ 1 w 80"/>
                  <a:gd name="T23" fmla="*/ 1 h 80"/>
                  <a:gd name="T24" fmla="*/ 1 w 80"/>
                  <a:gd name="T25" fmla="*/ 1 h 80"/>
                  <a:gd name="T26" fmla="*/ 1 w 80"/>
                  <a:gd name="T27" fmla="*/ 1 h 80"/>
                  <a:gd name="T28" fmla="*/ 1 w 80"/>
                  <a:gd name="T29" fmla="*/ 1 h 80"/>
                  <a:gd name="T30" fmla="*/ 1 w 80"/>
                  <a:gd name="T31" fmla="*/ 1 h 80"/>
                  <a:gd name="T32" fmla="*/ 1 w 80"/>
                  <a:gd name="T33" fmla="*/ 1 h 80"/>
                  <a:gd name="T34" fmla="*/ 1 w 80"/>
                  <a:gd name="T35" fmla="*/ 1 h 80"/>
                  <a:gd name="T36" fmla="*/ 1 w 80"/>
                  <a:gd name="T37" fmla="*/ 1 h 80"/>
                  <a:gd name="T38" fmla="*/ 1 w 80"/>
                  <a:gd name="T39" fmla="*/ 1 h 80"/>
                  <a:gd name="T40" fmla="*/ 1 w 80"/>
                  <a:gd name="T41" fmla="*/ 1 h 80"/>
                  <a:gd name="T42" fmla="*/ 1 w 80"/>
                  <a:gd name="T43" fmla="*/ 1 h 80"/>
                  <a:gd name="T44" fmla="*/ 1 w 80"/>
                  <a:gd name="T45" fmla="*/ 1 h 80"/>
                  <a:gd name="T46" fmla="*/ 1 w 80"/>
                  <a:gd name="T47" fmla="*/ 1 h 80"/>
                  <a:gd name="T48" fmla="*/ 1 w 80"/>
                  <a:gd name="T49" fmla="*/ 1 h 80"/>
                  <a:gd name="T50" fmla="*/ 1 w 80"/>
                  <a:gd name="T51" fmla="*/ 1 h 80"/>
                  <a:gd name="T52" fmla="*/ 1 w 80"/>
                  <a:gd name="T53" fmla="*/ 1 h 80"/>
                  <a:gd name="T54" fmla="*/ 1 w 80"/>
                  <a:gd name="T55" fmla="*/ 1 h 80"/>
                  <a:gd name="T56" fmla="*/ 1 w 80"/>
                  <a:gd name="T57" fmla="*/ 1 h 80"/>
                  <a:gd name="T58" fmla="*/ 1 w 80"/>
                  <a:gd name="T59" fmla="*/ 1 h 80"/>
                  <a:gd name="T60" fmla="*/ 1 w 80"/>
                  <a:gd name="T61" fmla="*/ 1 h 80"/>
                  <a:gd name="T62" fmla="*/ 1 w 80"/>
                  <a:gd name="T63" fmla="*/ 1 h 80"/>
                  <a:gd name="T64" fmla="*/ 1 w 80"/>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80">
                    <a:moveTo>
                      <a:pt x="46" y="0"/>
                    </a:moveTo>
                    <a:lnTo>
                      <a:pt x="38" y="0"/>
                    </a:lnTo>
                    <a:lnTo>
                      <a:pt x="30" y="2"/>
                    </a:lnTo>
                    <a:lnTo>
                      <a:pt x="23" y="4"/>
                    </a:lnTo>
                    <a:lnTo>
                      <a:pt x="16" y="7"/>
                    </a:lnTo>
                    <a:lnTo>
                      <a:pt x="11" y="12"/>
                    </a:lnTo>
                    <a:lnTo>
                      <a:pt x="6" y="19"/>
                    </a:lnTo>
                    <a:lnTo>
                      <a:pt x="3" y="26"/>
                    </a:lnTo>
                    <a:lnTo>
                      <a:pt x="0" y="33"/>
                    </a:lnTo>
                    <a:lnTo>
                      <a:pt x="0" y="41"/>
                    </a:lnTo>
                    <a:lnTo>
                      <a:pt x="0" y="49"/>
                    </a:lnTo>
                    <a:lnTo>
                      <a:pt x="4" y="56"/>
                    </a:lnTo>
                    <a:lnTo>
                      <a:pt x="7" y="63"/>
                    </a:lnTo>
                    <a:lnTo>
                      <a:pt x="12" y="69"/>
                    </a:lnTo>
                    <a:lnTo>
                      <a:pt x="18" y="74"/>
                    </a:lnTo>
                    <a:lnTo>
                      <a:pt x="24" y="78"/>
                    </a:lnTo>
                    <a:lnTo>
                      <a:pt x="32" y="80"/>
                    </a:lnTo>
                    <a:lnTo>
                      <a:pt x="41" y="80"/>
                    </a:lnTo>
                    <a:lnTo>
                      <a:pt x="49" y="79"/>
                    </a:lnTo>
                    <a:lnTo>
                      <a:pt x="56" y="77"/>
                    </a:lnTo>
                    <a:lnTo>
                      <a:pt x="62" y="73"/>
                    </a:lnTo>
                    <a:lnTo>
                      <a:pt x="68" y="67"/>
                    </a:lnTo>
                    <a:lnTo>
                      <a:pt x="73" y="62"/>
                    </a:lnTo>
                    <a:lnTo>
                      <a:pt x="76" y="55"/>
                    </a:lnTo>
                    <a:lnTo>
                      <a:pt x="79" y="47"/>
                    </a:lnTo>
                    <a:lnTo>
                      <a:pt x="80" y="39"/>
                    </a:lnTo>
                    <a:lnTo>
                      <a:pt x="79" y="30"/>
                    </a:lnTo>
                    <a:lnTo>
                      <a:pt x="76" y="24"/>
                    </a:lnTo>
                    <a:lnTo>
                      <a:pt x="73" y="17"/>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3" name="Freeform 153"/>
              <p:cNvSpPr/>
              <p:nvPr/>
            </p:nvSpPr>
            <p:spPr bwMode="auto">
              <a:xfrm>
                <a:off x="4136" y="4223"/>
                <a:ext cx="40" cy="39"/>
              </a:xfrm>
              <a:custGeom>
                <a:avLst/>
                <a:gdLst>
                  <a:gd name="T0" fmla="*/ 1 w 79"/>
                  <a:gd name="T1" fmla="*/ 0 h 80"/>
                  <a:gd name="T2" fmla="*/ 1 w 79"/>
                  <a:gd name="T3" fmla="*/ 0 h 80"/>
                  <a:gd name="T4" fmla="*/ 1 w 79"/>
                  <a:gd name="T5" fmla="*/ 0 h 80"/>
                  <a:gd name="T6" fmla="*/ 1 w 79"/>
                  <a:gd name="T7" fmla="*/ 0 h 80"/>
                  <a:gd name="T8" fmla="*/ 1 w 79"/>
                  <a:gd name="T9" fmla="*/ 0 h 80"/>
                  <a:gd name="T10" fmla="*/ 1 w 79"/>
                  <a:gd name="T11" fmla="*/ 0 h 80"/>
                  <a:gd name="T12" fmla="*/ 1 w 79"/>
                  <a:gd name="T13" fmla="*/ 0 h 80"/>
                  <a:gd name="T14" fmla="*/ 1 w 79"/>
                  <a:gd name="T15" fmla="*/ 0 h 80"/>
                  <a:gd name="T16" fmla="*/ 0 w 79"/>
                  <a:gd name="T17" fmla="*/ 0 h 80"/>
                  <a:gd name="T18" fmla="*/ 0 w 79"/>
                  <a:gd name="T19" fmla="*/ 0 h 80"/>
                  <a:gd name="T20" fmla="*/ 1 w 79"/>
                  <a:gd name="T21" fmla="*/ 0 h 80"/>
                  <a:gd name="T22" fmla="*/ 1 w 79"/>
                  <a:gd name="T23" fmla="*/ 0 h 80"/>
                  <a:gd name="T24" fmla="*/ 1 w 79"/>
                  <a:gd name="T25" fmla="*/ 0 h 80"/>
                  <a:gd name="T26" fmla="*/ 1 w 79"/>
                  <a:gd name="T27" fmla="*/ 0 h 80"/>
                  <a:gd name="T28" fmla="*/ 1 w 79"/>
                  <a:gd name="T29" fmla="*/ 0 h 80"/>
                  <a:gd name="T30" fmla="*/ 1 w 79"/>
                  <a:gd name="T31" fmla="*/ 0 h 80"/>
                  <a:gd name="T32" fmla="*/ 1 w 79"/>
                  <a:gd name="T33" fmla="*/ 0 h 80"/>
                  <a:gd name="T34" fmla="*/ 1 w 79"/>
                  <a:gd name="T35" fmla="*/ 0 h 80"/>
                  <a:gd name="T36" fmla="*/ 1 w 79"/>
                  <a:gd name="T37" fmla="*/ 0 h 80"/>
                  <a:gd name="T38" fmla="*/ 1 w 79"/>
                  <a:gd name="T39" fmla="*/ 0 h 80"/>
                  <a:gd name="T40" fmla="*/ 1 w 79"/>
                  <a:gd name="T41" fmla="*/ 0 h 80"/>
                  <a:gd name="T42" fmla="*/ 1 w 79"/>
                  <a:gd name="T43" fmla="*/ 0 h 80"/>
                  <a:gd name="T44" fmla="*/ 1 w 79"/>
                  <a:gd name="T45" fmla="*/ 0 h 80"/>
                  <a:gd name="T46" fmla="*/ 1 w 79"/>
                  <a:gd name="T47" fmla="*/ 0 h 80"/>
                  <a:gd name="T48" fmla="*/ 1 w 79"/>
                  <a:gd name="T49" fmla="*/ 0 h 80"/>
                  <a:gd name="T50" fmla="*/ 1 w 79"/>
                  <a:gd name="T51" fmla="*/ 0 h 80"/>
                  <a:gd name="T52" fmla="*/ 1 w 79"/>
                  <a:gd name="T53" fmla="*/ 0 h 80"/>
                  <a:gd name="T54" fmla="*/ 1 w 79"/>
                  <a:gd name="T55" fmla="*/ 0 h 80"/>
                  <a:gd name="T56" fmla="*/ 1 w 79"/>
                  <a:gd name="T57" fmla="*/ 0 h 80"/>
                  <a:gd name="T58" fmla="*/ 1 w 79"/>
                  <a:gd name="T59" fmla="*/ 0 h 80"/>
                  <a:gd name="T60" fmla="*/ 1 w 79"/>
                  <a:gd name="T61" fmla="*/ 0 h 80"/>
                  <a:gd name="T62" fmla="*/ 1 w 79"/>
                  <a:gd name="T63" fmla="*/ 0 h 80"/>
                  <a:gd name="T64" fmla="*/ 1 w 79"/>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9" h="80">
                    <a:moveTo>
                      <a:pt x="47" y="0"/>
                    </a:moveTo>
                    <a:lnTo>
                      <a:pt x="39" y="0"/>
                    </a:lnTo>
                    <a:lnTo>
                      <a:pt x="31" y="1"/>
                    </a:lnTo>
                    <a:lnTo>
                      <a:pt x="24" y="4"/>
                    </a:lnTo>
                    <a:lnTo>
                      <a:pt x="17" y="7"/>
                    </a:lnTo>
                    <a:lnTo>
                      <a:pt x="11" y="13"/>
                    </a:lnTo>
                    <a:lnTo>
                      <a:pt x="5" y="19"/>
                    </a:lnTo>
                    <a:lnTo>
                      <a:pt x="2" y="26"/>
                    </a:lnTo>
                    <a:lnTo>
                      <a:pt x="0" y="34"/>
                    </a:lnTo>
                    <a:lnTo>
                      <a:pt x="0" y="42"/>
                    </a:lnTo>
                    <a:lnTo>
                      <a:pt x="1" y="49"/>
                    </a:lnTo>
                    <a:lnTo>
                      <a:pt x="3" y="57"/>
                    </a:lnTo>
                    <a:lnTo>
                      <a:pt x="7" y="63"/>
                    </a:lnTo>
                    <a:lnTo>
                      <a:pt x="12" y="68"/>
                    </a:lnTo>
                    <a:lnTo>
                      <a:pt x="18" y="74"/>
                    </a:lnTo>
                    <a:lnTo>
                      <a:pt x="25" y="78"/>
                    </a:lnTo>
                    <a:lnTo>
                      <a:pt x="33" y="80"/>
                    </a:lnTo>
                    <a:lnTo>
                      <a:pt x="41" y="80"/>
                    </a:lnTo>
                    <a:lnTo>
                      <a:pt x="49" y="79"/>
                    </a:lnTo>
                    <a:lnTo>
                      <a:pt x="56" y="76"/>
                    </a:lnTo>
                    <a:lnTo>
                      <a:pt x="63" y="73"/>
                    </a:lnTo>
                    <a:lnTo>
                      <a:pt x="69" y="67"/>
                    </a:lnTo>
                    <a:lnTo>
                      <a:pt x="73" y="61"/>
                    </a:lnTo>
                    <a:lnTo>
                      <a:pt x="77" y="55"/>
                    </a:lnTo>
                    <a:lnTo>
                      <a:pt x="79" y="46"/>
                    </a:lnTo>
                    <a:lnTo>
                      <a:pt x="79" y="38"/>
                    </a:lnTo>
                    <a:lnTo>
                      <a:pt x="78" y="31"/>
                    </a:lnTo>
                    <a:lnTo>
                      <a:pt x="76" y="23"/>
                    </a:lnTo>
                    <a:lnTo>
                      <a:pt x="72" y="18"/>
                    </a:lnTo>
                    <a:lnTo>
                      <a:pt x="68" y="12"/>
                    </a:lnTo>
                    <a:lnTo>
                      <a:pt x="61" y="6"/>
                    </a:lnTo>
                    <a:lnTo>
                      <a:pt x="54" y="3"/>
                    </a:lnTo>
                    <a:lnTo>
                      <a:pt x="47"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4" name="Freeform 154"/>
              <p:cNvSpPr/>
              <p:nvPr/>
            </p:nvSpPr>
            <p:spPr bwMode="auto">
              <a:xfrm>
                <a:off x="4059" y="4190"/>
                <a:ext cx="40" cy="40"/>
              </a:xfrm>
              <a:custGeom>
                <a:avLst/>
                <a:gdLst>
                  <a:gd name="T0" fmla="*/ 1 w 80"/>
                  <a:gd name="T1" fmla="*/ 0 h 78"/>
                  <a:gd name="T2" fmla="*/ 1 w 80"/>
                  <a:gd name="T3" fmla="*/ 0 h 78"/>
                  <a:gd name="T4" fmla="*/ 1 w 80"/>
                  <a:gd name="T5" fmla="*/ 0 h 78"/>
                  <a:gd name="T6" fmla="*/ 1 w 80"/>
                  <a:gd name="T7" fmla="*/ 1 h 78"/>
                  <a:gd name="T8" fmla="*/ 1 w 80"/>
                  <a:gd name="T9" fmla="*/ 1 h 78"/>
                  <a:gd name="T10" fmla="*/ 1 w 80"/>
                  <a:gd name="T11" fmla="*/ 1 h 78"/>
                  <a:gd name="T12" fmla="*/ 1 w 80"/>
                  <a:gd name="T13" fmla="*/ 1 h 78"/>
                  <a:gd name="T14" fmla="*/ 1 w 80"/>
                  <a:gd name="T15" fmla="*/ 1 h 78"/>
                  <a:gd name="T16" fmla="*/ 1 w 80"/>
                  <a:gd name="T17" fmla="*/ 1 h 78"/>
                  <a:gd name="T18" fmla="*/ 0 w 80"/>
                  <a:gd name="T19" fmla="*/ 1 h 78"/>
                  <a:gd name="T20" fmla="*/ 1 w 80"/>
                  <a:gd name="T21" fmla="*/ 1 h 78"/>
                  <a:gd name="T22" fmla="*/ 1 w 80"/>
                  <a:gd name="T23" fmla="*/ 1 h 78"/>
                  <a:gd name="T24" fmla="*/ 1 w 80"/>
                  <a:gd name="T25" fmla="*/ 1 h 78"/>
                  <a:gd name="T26" fmla="*/ 1 w 80"/>
                  <a:gd name="T27" fmla="*/ 1 h 78"/>
                  <a:gd name="T28" fmla="*/ 1 w 80"/>
                  <a:gd name="T29" fmla="*/ 1 h 78"/>
                  <a:gd name="T30" fmla="*/ 1 w 80"/>
                  <a:gd name="T31" fmla="*/ 1 h 78"/>
                  <a:gd name="T32" fmla="*/ 1 w 80"/>
                  <a:gd name="T33" fmla="*/ 1 h 78"/>
                  <a:gd name="T34" fmla="*/ 1 w 80"/>
                  <a:gd name="T35" fmla="*/ 1 h 78"/>
                  <a:gd name="T36" fmla="*/ 1 w 80"/>
                  <a:gd name="T37" fmla="*/ 1 h 78"/>
                  <a:gd name="T38" fmla="*/ 1 w 80"/>
                  <a:gd name="T39" fmla="*/ 1 h 78"/>
                  <a:gd name="T40" fmla="*/ 1 w 80"/>
                  <a:gd name="T41" fmla="*/ 1 h 78"/>
                  <a:gd name="T42" fmla="*/ 1 w 80"/>
                  <a:gd name="T43" fmla="*/ 1 h 78"/>
                  <a:gd name="T44" fmla="*/ 1 w 80"/>
                  <a:gd name="T45" fmla="*/ 1 h 78"/>
                  <a:gd name="T46" fmla="*/ 1 w 80"/>
                  <a:gd name="T47" fmla="*/ 1 h 78"/>
                  <a:gd name="T48" fmla="*/ 1 w 80"/>
                  <a:gd name="T49" fmla="*/ 1 h 78"/>
                  <a:gd name="T50" fmla="*/ 1 w 80"/>
                  <a:gd name="T51" fmla="*/ 1 h 78"/>
                  <a:gd name="T52" fmla="*/ 1 w 80"/>
                  <a:gd name="T53" fmla="*/ 1 h 78"/>
                  <a:gd name="T54" fmla="*/ 1 w 80"/>
                  <a:gd name="T55" fmla="*/ 1 h 78"/>
                  <a:gd name="T56" fmla="*/ 1 w 80"/>
                  <a:gd name="T57" fmla="*/ 1 h 78"/>
                  <a:gd name="T58" fmla="*/ 1 w 80"/>
                  <a:gd name="T59" fmla="*/ 1 h 78"/>
                  <a:gd name="T60" fmla="*/ 1 w 80"/>
                  <a:gd name="T61" fmla="*/ 1 h 78"/>
                  <a:gd name="T62" fmla="*/ 1 w 80"/>
                  <a:gd name="T63" fmla="*/ 1 h 78"/>
                  <a:gd name="T64" fmla="*/ 1 w 80"/>
                  <a:gd name="T65" fmla="*/ 0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8" y="0"/>
                    </a:moveTo>
                    <a:lnTo>
                      <a:pt x="40" y="0"/>
                    </a:lnTo>
                    <a:lnTo>
                      <a:pt x="32" y="0"/>
                    </a:lnTo>
                    <a:lnTo>
                      <a:pt x="25" y="3"/>
                    </a:lnTo>
                    <a:lnTo>
                      <a:pt x="18" y="7"/>
                    </a:lnTo>
                    <a:lnTo>
                      <a:pt x="12" y="11"/>
                    </a:lnTo>
                    <a:lnTo>
                      <a:pt x="7" y="17"/>
                    </a:lnTo>
                    <a:lnTo>
                      <a:pt x="4" y="24"/>
                    </a:lnTo>
                    <a:lnTo>
                      <a:pt x="2" y="32"/>
                    </a:lnTo>
                    <a:lnTo>
                      <a:pt x="0" y="40"/>
                    </a:lnTo>
                    <a:lnTo>
                      <a:pt x="2" y="47"/>
                    </a:lnTo>
                    <a:lnTo>
                      <a:pt x="4" y="55"/>
                    </a:lnTo>
                    <a:lnTo>
                      <a:pt x="7" y="61"/>
                    </a:lnTo>
                    <a:lnTo>
                      <a:pt x="13" y="67"/>
                    </a:lnTo>
                    <a:lnTo>
                      <a:pt x="19" y="72"/>
                    </a:lnTo>
                    <a:lnTo>
                      <a:pt x="26" y="76"/>
                    </a:lnTo>
                    <a:lnTo>
                      <a:pt x="34" y="78"/>
                    </a:lnTo>
                    <a:lnTo>
                      <a:pt x="42" y="78"/>
                    </a:lnTo>
                    <a:lnTo>
                      <a:pt x="50" y="77"/>
                    </a:lnTo>
                    <a:lnTo>
                      <a:pt x="57" y="75"/>
                    </a:lnTo>
                    <a:lnTo>
                      <a:pt x="64" y="71"/>
                    </a:lnTo>
                    <a:lnTo>
                      <a:pt x="70" y="65"/>
                    </a:lnTo>
                    <a:lnTo>
                      <a:pt x="74" y="60"/>
                    </a:lnTo>
                    <a:lnTo>
                      <a:pt x="78" y="53"/>
                    </a:lnTo>
                    <a:lnTo>
                      <a:pt x="80" y="45"/>
                    </a:lnTo>
                    <a:lnTo>
                      <a:pt x="80" y="37"/>
                    </a:lnTo>
                    <a:lnTo>
                      <a:pt x="80" y="30"/>
                    </a:lnTo>
                    <a:lnTo>
                      <a:pt x="76" y="23"/>
                    </a:lnTo>
                    <a:lnTo>
                      <a:pt x="73" y="16"/>
                    </a:lnTo>
                    <a:lnTo>
                      <a:pt x="68" y="10"/>
                    </a:lnTo>
                    <a:lnTo>
                      <a:pt x="63" y="6"/>
                    </a:lnTo>
                    <a:lnTo>
                      <a:pt x="56" y="2"/>
                    </a:lnTo>
                    <a:lnTo>
                      <a:pt x="48"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5" name="Freeform 155"/>
              <p:cNvSpPr/>
              <p:nvPr/>
            </p:nvSpPr>
            <p:spPr bwMode="auto">
              <a:xfrm>
                <a:off x="3990" y="4195"/>
                <a:ext cx="39" cy="39"/>
              </a:xfrm>
              <a:custGeom>
                <a:avLst/>
                <a:gdLst>
                  <a:gd name="T0" fmla="*/ 0 w 80"/>
                  <a:gd name="T1" fmla="*/ 1 h 78"/>
                  <a:gd name="T2" fmla="*/ 0 w 80"/>
                  <a:gd name="T3" fmla="*/ 0 h 78"/>
                  <a:gd name="T4" fmla="*/ 0 w 80"/>
                  <a:gd name="T5" fmla="*/ 1 h 78"/>
                  <a:gd name="T6" fmla="*/ 0 w 80"/>
                  <a:gd name="T7" fmla="*/ 1 h 78"/>
                  <a:gd name="T8" fmla="*/ 0 w 80"/>
                  <a:gd name="T9" fmla="*/ 1 h 78"/>
                  <a:gd name="T10" fmla="*/ 0 w 80"/>
                  <a:gd name="T11" fmla="*/ 1 h 78"/>
                  <a:gd name="T12" fmla="*/ 0 w 80"/>
                  <a:gd name="T13" fmla="*/ 1 h 78"/>
                  <a:gd name="T14" fmla="*/ 0 w 80"/>
                  <a:gd name="T15" fmla="*/ 1 h 78"/>
                  <a:gd name="T16" fmla="*/ 0 w 80"/>
                  <a:gd name="T17" fmla="*/ 1 h 78"/>
                  <a:gd name="T18" fmla="*/ 0 w 80"/>
                  <a:gd name="T19" fmla="*/ 1 h 78"/>
                  <a:gd name="T20" fmla="*/ 0 w 80"/>
                  <a:gd name="T21" fmla="*/ 1 h 78"/>
                  <a:gd name="T22" fmla="*/ 0 w 80"/>
                  <a:gd name="T23" fmla="*/ 1 h 78"/>
                  <a:gd name="T24" fmla="*/ 0 w 80"/>
                  <a:gd name="T25" fmla="*/ 1 h 78"/>
                  <a:gd name="T26" fmla="*/ 0 w 80"/>
                  <a:gd name="T27" fmla="*/ 1 h 78"/>
                  <a:gd name="T28" fmla="*/ 0 w 80"/>
                  <a:gd name="T29" fmla="*/ 1 h 78"/>
                  <a:gd name="T30" fmla="*/ 0 w 80"/>
                  <a:gd name="T31" fmla="*/ 1 h 78"/>
                  <a:gd name="T32" fmla="*/ 0 w 80"/>
                  <a:gd name="T33" fmla="*/ 1 h 78"/>
                  <a:gd name="T34" fmla="*/ 0 w 80"/>
                  <a:gd name="T35" fmla="*/ 1 h 78"/>
                  <a:gd name="T36" fmla="*/ 0 w 80"/>
                  <a:gd name="T37" fmla="*/ 1 h 78"/>
                  <a:gd name="T38" fmla="*/ 0 w 80"/>
                  <a:gd name="T39" fmla="*/ 1 h 78"/>
                  <a:gd name="T40" fmla="*/ 0 w 80"/>
                  <a:gd name="T41" fmla="*/ 1 h 78"/>
                  <a:gd name="T42" fmla="*/ 0 w 80"/>
                  <a:gd name="T43" fmla="*/ 1 h 78"/>
                  <a:gd name="T44" fmla="*/ 0 w 80"/>
                  <a:gd name="T45" fmla="*/ 1 h 78"/>
                  <a:gd name="T46" fmla="*/ 0 w 80"/>
                  <a:gd name="T47" fmla="*/ 1 h 78"/>
                  <a:gd name="T48" fmla="*/ 0 w 80"/>
                  <a:gd name="T49" fmla="*/ 1 h 78"/>
                  <a:gd name="T50" fmla="*/ 0 w 80"/>
                  <a:gd name="T51" fmla="*/ 1 h 78"/>
                  <a:gd name="T52" fmla="*/ 0 w 80"/>
                  <a:gd name="T53" fmla="*/ 1 h 78"/>
                  <a:gd name="T54" fmla="*/ 0 w 80"/>
                  <a:gd name="T55" fmla="*/ 1 h 78"/>
                  <a:gd name="T56" fmla="*/ 0 w 80"/>
                  <a:gd name="T57" fmla="*/ 1 h 78"/>
                  <a:gd name="T58" fmla="*/ 0 w 80"/>
                  <a:gd name="T59" fmla="*/ 1 h 78"/>
                  <a:gd name="T60" fmla="*/ 0 w 80"/>
                  <a:gd name="T61" fmla="*/ 1 h 78"/>
                  <a:gd name="T62" fmla="*/ 0 w 80"/>
                  <a:gd name="T63" fmla="*/ 1 h 78"/>
                  <a:gd name="T64" fmla="*/ 0 w 80"/>
                  <a:gd name="T65" fmla="*/ 1 h 7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8">
                    <a:moveTo>
                      <a:pt x="47" y="1"/>
                    </a:moveTo>
                    <a:lnTo>
                      <a:pt x="39" y="0"/>
                    </a:lnTo>
                    <a:lnTo>
                      <a:pt x="31" y="1"/>
                    </a:lnTo>
                    <a:lnTo>
                      <a:pt x="24" y="3"/>
                    </a:lnTo>
                    <a:lnTo>
                      <a:pt x="17" y="7"/>
                    </a:lnTo>
                    <a:lnTo>
                      <a:pt x="12" y="12"/>
                    </a:lnTo>
                    <a:lnTo>
                      <a:pt x="7" y="17"/>
                    </a:lnTo>
                    <a:lnTo>
                      <a:pt x="4" y="24"/>
                    </a:lnTo>
                    <a:lnTo>
                      <a:pt x="1" y="32"/>
                    </a:lnTo>
                    <a:lnTo>
                      <a:pt x="0" y="40"/>
                    </a:lnTo>
                    <a:lnTo>
                      <a:pt x="1" y="48"/>
                    </a:lnTo>
                    <a:lnTo>
                      <a:pt x="4" y="55"/>
                    </a:lnTo>
                    <a:lnTo>
                      <a:pt x="7" y="62"/>
                    </a:lnTo>
                    <a:lnTo>
                      <a:pt x="13" y="68"/>
                    </a:lnTo>
                    <a:lnTo>
                      <a:pt x="19" y="73"/>
                    </a:lnTo>
                    <a:lnTo>
                      <a:pt x="25" y="76"/>
                    </a:lnTo>
                    <a:lnTo>
                      <a:pt x="33" y="78"/>
                    </a:lnTo>
                    <a:lnTo>
                      <a:pt x="42" y="78"/>
                    </a:lnTo>
                    <a:lnTo>
                      <a:pt x="50" y="78"/>
                    </a:lnTo>
                    <a:lnTo>
                      <a:pt x="57" y="75"/>
                    </a:lnTo>
                    <a:lnTo>
                      <a:pt x="63" y="71"/>
                    </a:lnTo>
                    <a:lnTo>
                      <a:pt x="69" y="67"/>
                    </a:lnTo>
                    <a:lnTo>
                      <a:pt x="74" y="61"/>
                    </a:lnTo>
                    <a:lnTo>
                      <a:pt x="77" y="54"/>
                    </a:lnTo>
                    <a:lnTo>
                      <a:pt x="80" y="46"/>
                    </a:lnTo>
                    <a:lnTo>
                      <a:pt x="80" y="38"/>
                    </a:lnTo>
                    <a:lnTo>
                      <a:pt x="80" y="30"/>
                    </a:lnTo>
                    <a:lnTo>
                      <a:pt x="76" y="23"/>
                    </a:lnTo>
                    <a:lnTo>
                      <a:pt x="73" y="16"/>
                    </a:lnTo>
                    <a:lnTo>
                      <a:pt x="68" y="10"/>
                    </a:lnTo>
                    <a:lnTo>
                      <a:pt x="62" y="6"/>
                    </a:lnTo>
                    <a:lnTo>
                      <a:pt x="55" y="2"/>
                    </a:lnTo>
                    <a:lnTo>
                      <a:pt x="47" y="1"/>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6" name="Freeform 156"/>
              <p:cNvSpPr/>
              <p:nvPr/>
            </p:nvSpPr>
            <p:spPr bwMode="auto">
              <a:xfrm>
                <a:off x="4127" y="4147"/>
                <a:ext cx="39" cy="39"/>
              </a:xfrm>
              <a:custGeom>
                <a:avLst/>
                <a:gdLst>
                  <a:gd name="T0" fmla="*/ 0 w 80"/>
                  <a:gd name="T1" fmla="*/ 0 h 79"/>
                  <a:gd name="T2" fmla="*/ 0 w 80"/>
                  <a:gd name="T3" fmla="*/ 0 h 79"/>
                  <a:gd name="T4" fmla="*/ 0 w 80"/>
                  <a:gd name="T5" fmla="*/ 0 h 79"/>
                  <a:gd name="T6" fmla="*/ 0 w 80"/>
                  <a:gd name="T7" fmla="*/ 0 h 79"/>
                  <a:gd name="T8" fmla="*/ 0 w 80"/>
                  <a:gd name="T9" fmla="*/ 0 h 79"/>
                  <a:gd name="T10" fmla="*/ 0 w 80"/>
                  <a:gd name="T11" fmla="*/ 0 h 79"/>
                  <a:gd name="T12" fmla="*/ 0 w 80"/>
                  <a:gd name="T13" fmla="*/ 0 h 79"/>
                  <a:gd name="T14" fmla="*/ 0 w 80"/>
                  <a:gd name="T15" fmla="*/ 0 h 79"/>
                  <a:gd name="T16" fmla="*/ 0 w 80"/>
                  <a:gd name="T17" fmla="*/ 0 h 79"/>
                  <a:gd name="T18" fmla="*/ 0 w 80"/>
                  <a:gd name="T19" fmla="*/ 0 h 79"/>
                  <a:gd name="T20" fmla="*/ 0 w 80"/>
                  <a:gd name="T21" fmla="*/ 0 h 79"/>
                  <a:gd name="T22" fmla="*/ 0 w 80"/>
                  <a:gd name="T23" fmla="*/ 0 h 79"/>
                  <a:gd name="T24" fmla="*/ 0 w 80"/>
                  <a:gd name="T25" fmla="*/ 0 h 79"/>
                  <a:gd name="T26" fmla="*/ 0 w 80"/>
                  <a:gd name="T27" fmla="*/ 0 h 79"/>
                  <a:gd name="T28" fmla="*/ 0 w 80"/>
                  <a:gd name="T29" fmla="*/ 0 h 79"/>
                  <a:gd name="T30" fmla="*/ 0 w 80"/>
                  <a:gd name="T31" fmla="*/ 0 h 79"/>
                  <a:gd name="T32" fmla="*/ 0 w 80"/>
                  <a:gd name="T33" fmla="*/ 0 h 79"/>
                  <a:gd name="T34" fmla="*/ 0 w 80"/>
                  <a:gd name="T35" fmla="*/ 0 h 79"/>
                  <a:gd name="T36" fmla="*/ 0 w 80"/>
                  <a:gd name="T37" fmla="*/ 0 h 79"/>
                  <a:gd name="T38" fmla="*/ 0 w 80"/>
                  <a:gd name="T39" fmla="*/ 0 h 79"/>
                  <a:gd name="T40" fmla="*/ 0 w 80"/>
                  <a:gd name="T41" fmla="*/ 0 h 79"/>
                  <a:gd name="T42" fmla="*/ 0 w 80"/>
                  <a:gd name="T43" fmla="*/ 0 h 79"/>
                  <a:gd name="T44" fmla="*/ 0 w 80"/>
                  <a:gd name="T45" fmla="*/ 0 h 79"/>
                  <a:gd name="T46" fmla="*/ 0 w 80"/>
                  <a:gd name="T47" fmla="*/ 0 h 79"/>
                  <a:gd name="T48" fmla="*/ 0 w 80"/>
                  <a:gd name="T49" fmla="*/ 0 h 79"/>
                  <a:gd name="T50" fmla="*/ 0 w 80"/>
                  <a:gd name="T51" fmla="*/ 0 h 79"/>
                  <a:gd name="T52" fmla="*/ 0 w 80"/>
                  <a:gd name="T53" fmla="*/ 0 h 79"/>
                  <a:gd name="T54" fmla="*/ 0 w 80"/>
                  <a:gd name="T55" fmla="*/ 0 h 79"/>
                  <a:gd name="T56" fmla="*/ 0 w 80"/>
                  <a:gd name="T57" fmla="*/ 0 h 79"/>
                  <a:gd name="T58" fmla="*/ 0 w 80"/>
                  <a:gd name="T59" fmla="*/ 0 h 79"/>
                  <a:gd name="T60" fmla="*/ 0 w 80"/>
                  <a:gd name="T61" fmla="*/ 0 h 79"/>
                  <a:gd name="T62" fmla="*/ 0 w 80"/>
                  <a:gd name="T63" fmla="*/ 0 h 79"/>
                  <a:gd name="T64" fmla="*/ 0 w 80"/>
                  <a:gd name="T65" fmla="*/ 0 h 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0" h="79">
                    <a:moveTo>
                      <a:pt x="46" y="0"/>
                    </a:moveTo>
                    <a:lnTo>
                      <a:pt x="38" y="0"/>
                    </a:lnTo>
                    <a:lnTo>
                      <a:pt x="30" y="0"/>
                    </a:lnTo>
                    <a:lnTo>
                      <a:pt x="23" y="4"/>
                    </a:lnTo>
                    <a:lnTo>
                      <a:pt x="16" y="7"/>
                    </a:lnTo>
                    <a:lnTo>
                      <a:pt x="11" y="12"/>
                    </a:lnTo>
                    <a:lnTo>
                      <a:pt x="6" y="18"/>
                    </a:lnTo>
                    <a:lnTo>
                      <a:pt x="2" y="24"/>
                    </a:lnTo>
                    <a:lnTo>
                      <a:pt x="0" y="33"/>
                    </a:lnTo>
                    <a:lnTo>
                      <a:pt x="0" y="41"/>
                    </a:lnTo>
                    <a:lnTo>
                      <a:pt x="0" y="49"/>
                    </a:lnTo>
                    <a:lnTo>
                      <a:pt x="4" y="56"/>
                    </a:lnTo>
                    <a:lnTo>
                      <a:pt x="7" y="63"/>
                    </a:lnTo>
                    <a:lnTo>
                      <a:pt x="12" y="68"/>
                    </a:lnTo>
                    <a:lnTo>
                      <a:pt x="17" y="73"/>
                    </a:lnTo>
                    <a:lnTo>
                      <a:pt x="24" y="76"/>
                    </a:lnTo>
                    <a:lnTo>
                      <a:pt x="32" y="79"/>
                    </a:lnTo>
                    <a:lnTo>
                      <a:pt x="40" y="79"/>
                    </a:lnTo>
                    <a:lnTo>
                      <a:pt x="49" y="79"/>
                    </a:lnTo>
                    <a:lnTo>
                      <a:pt x="55" y="75"/>
                    </a:lnTo>
                    <a:lnTo>
                      <a:pt x="62" y="72"/>
                    </a:lnTo>
                    <a:lnTo>
                      <a:pt x="68" y="67"/>
                    </a:lnTo>
                    <a:lnTo>
                      <a:pt x="73" y="61"/>
                    </a:lnTo>
                    <a:lnTo>
                      <a:pt x="76" y="54"/>
                    </a:lnTo>
                    <a:lnTo>
                      <a:pt x="78" y="46"/>
                    </a:lnTo>
                    <a:lnTo>
                      <a:pt x="80" y="38"/>
                    </a:lnTo>
                    <a:lnTo>
                      <a:pt x="78" y="30"/>
                    </a:lnTo>
                    <a:lnTo>
                      <a:pt x="76" y="23"/>
                    </a:lnTo>
                    <a:lnTo>
                      <a:pt x="73" y="16"/>
                    </a:lnTo>
                    <a:lnTo>
                      <a:pt x="67" y="11"/>
                    </a:lnTo>
                    <a:lnTo>
                      <a:pt x="61" y="6"/>
                    </a:lnTo>
                    <a:lnTo>
                      <a:pt x="54" y="3"/>
                    </a:lnTo>
                    <a:lnTo>
                      <a:pt x="46" y="0"/>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7" name="Freeform 157"/>
              <p:cNvSpPr/>
              <p:nvPr/>
            </p:nvSpPr>
            <p:spPr bwMode="auto">
              <a:xfrm>
                <a:off x="4216" y="4162"/>
                <a:ext cx="37" cy="39"/>
              </a:xfrm>
              <a:custGeom>
                <a:avLst/>
                <a:gdLst>
                  <a:gd name="T0" fmla="*/ 1 w 73"/>
                  <a:gd name="T1" fmla="*/ 0 h 79"/>
                  <a:gd name="T2" fmla="*/ 1 w 73"/>
                  <a:gd name="T3" fmla="*/ 0 h 79"/>
                  <a:gd name="T4" fmla="*/ 1 w 73"/>
                  <a:gd name="T5" fmla="*/ 0 h 79"/>
                  <a:gd name="T6" fmla="*/ 1 w 73"/>
                  <a:gd name="T7" fmla="*/ 0 h 79"/>
                  <a:gd name="T8" fmla="*/ 1 w 73"/>
                  <a:gd name="T9" fmla="*/ 0 h 79"/>
                  <a:gd name="T10" fmla="*/ 1 w 73"/>
                  <a:gd name="T11" fmla="*/ 0 h 79"/>
                  <a:gd name="T12" fmla="*/ 1 w 73"/>
                  <a:gd name="T13" fmla="*/ 0 h 79"/>
                  <a:gd name="T14" fmla="*/ 1 w 73"/>
                  <a:gd name="T15" fmla="*/ 0 h 79"/>
                  <a:gd name="T16" fmla="*/ 1 w 73"/>
                  <a:gd name="T17" fmla="*/ 0 h 79"/>
                  <a:gd name="T18" fmla="*/ 1 w 73"/>
                  <a:gd name="T19" fmla="*/ 0 h 79"/>
                  <a:gd name="T20" fmla="*/ 1 w 73"/>
                  <a:gd name="T21" fmla="*/ 0 h 79"/>
                  <a:gd name="T22" fmla="*/ 1 w 73"/>
                  <a:gd name="T23" fmla="*/ 0 h 79"/>
                  <a:gd name="T24" fmla="*/ 0 w 73"/>
                  <a:gd name="T25" fmla="*/ 0 h 79"/>
                  <a:gd name="T26" fmla="*/ 0 w 73"/>
                  <a:gd name="T27" fmla="*/ 0 h 79"/>
                  <a:gd name="T28" fmla="*/ 0 w 73"/>
                  <a:gd name="T29" fmla="*/ 0 h 79"/>
                  <a:gd name="T30" fmla="*/ 1 w 73"/>
                  <a:gd name="T31" fmla="*/ 0 h 79"/>
                  <a:gd name="T32" fmla="*/ 1 w 73"/>
                  <a:gd name="T33" fmla="*/ 0 h 79"/>
                  <a:gd name="T34" fmla="*/ 1 w 73"/>
                  <a:gd name="T35" fmla="*/ 0 h 79"/>
                  <a:gd name="T36" fmla="*/ 1 w 73"/>
                  <a:gd name="T37" fmla="*/ 0 h 79"/>
                  <a:gd name="T38" fmla="*/ 1 w 73"/>
                  <a:gd name="T39" fmla="*/ 0 h 79"/>
                  <a:gd name="T40" fmla="*/ 1 w 73"/>
                  <a:gd name="T41" fmla="*/ 0 h 79"/>
                  <a:gd name="T42" fmla="*/ 1 w 73"/>
                  <a:gd name="T43" fmla="*/ 0 h 79"/>
                  <a:gd name="T44" fmla="*/ 1 w 73"/>
                  <a:gd name="T45" fmla="*/ 0 h 79"/>
                  <a:gd name="T46" fmla="*/ 1 w 73"/>
                  <a:gd name="T47" fmla="*/ 0 h 79"/>
                  <a:gd name="T48" fmla="*/ 1 w 73"/>
                  <a:gd name="T49" fmla="*/ 0 h 79"/>
                  <a:gd name="T50" fmla="*/ 1 w 73"/>
                  <a:gd name="T51" fmla="*/ 0 h 79"/>
                  <a:gd name="T52" fmla="*/ 1 w 73"/>
                  <a:gd name="T53" fmla="*/ 0 h 79"/>
                  <a:gd name="T54" fmla="*/ 1 w 73"/>
                  <a:gd name="T55" fmla="*/ 0 h 79"/>
                  <a:gd name="T56" fmla="*/ 1 w 73"/>
                  <a:gd name="T57" fmla="*/ 0 h 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3" h="79">
                    <a:moveTo>
                      <a:pt x="73" y="19"/>
                    </a:moveTo>
                    <a:lnTo>
                      <a:pt x="69" y="12"/>
                    </a:lnTo>
                    <a:lnTo>
                      <a:pt x="62" y="7"/>
                    </a:lnTo>
                    <a:lnTo>
                      <a:pt x="54" y="2"/>
                    </a:lnTo>
                    <a:lnTo>
                      <a:pt x="46" y="0"/>
                    </a:lnTo>
                    <a:lnTo>
                      <a:pt x="38" y="0"/>
                    </a:lnTo>
                    <a:lnTo>
                      <a:pt x="30" y="1"/>
                    </a:lnTo>
                    <a:lnTo>
                      <a:pt x="23" y="4"/>
                    </a:lnTo>
                    <a:lnTo>
                      <a:pt x="16" y="7"/>
                    </a:lnTo>
                    <a:lnTo>
                      <a:pt x="10" y="12"/>
                    </a:lnTo>
                    <a:lnTo>
                      <a:pt x="5" y="19"/>
                    </a:lnTo>
                    <a:lnTo>
                      <a:pt x="2" y="25"/>
                    </a:lnTo>
                    <a:lnTo>
                      <a:pt x="0" y="32"/>
                    </a:lnTo>
                    <a:lnTo>
                      <a:pt x="0" y="40"/>
                    </a:lnTo>
                    <a:lnTo>
                      <a:pt x="0" y="49"/>
                    </a:lnTo>
                    <a:lnTo>
                      <a:pt x="3" y="55"/>
                    </a:lnTo>
                    <a:lnTo>
                      <a:pt x="7" y="62"/>
                    </a:lnTo>
                    <a:lnTo>
                      <a:pt x="11" y="68"/>
                    </a:lnTo>
                    <a:lnTo>
                      <a:pt x="17" y="73"/>
                    </a:lnTo>
                    <a:lnTo>
                      <a:pt x="24" y="76"/>
                    </a:lnTo>
                    <a:lnTo>
                      <a:pt x="32" y="79"/>
                    </a:lnTo>
                    <a:lnTo>
                      <a:pt x="35" y="79"/>
                    </a:lnTo>
                    <a:lnTo>
                      <a:pt x="38" y="79"/>
                    </a:lnTo>
                    <a:lnTo>
                      <a:pt x="41" y="79"/>
                    </a:lnTo>
                    <a:lnTo>
                      <a:pt x="43" y="79"/>
                    </a:lnTo>
                    <a:lnTo>
                      <a:pt x="48" y="70"/>
                    </a:lnTo>
                    <a:lnTo>
                      <a:pt x="58" y="52"/>
                    </a:lnTo>
                    <a:lnTo>
                      <a:pt x="69" y="31"/>
                    </a:lnTo>
                    <a:lnTo>
                      <a:pt x="73" y="19"/>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8" name="Freeform 158"/>
              <p:cNvSpPr/>
              <p:nvPr/>
            </p:nvSpPr>
            <p:spPr bwMode="auto">
              <a:xfrm>
                <a:off x="3983" y="4266"/>
                <a:ext cx="31" cy="33"/>
              </a:xfrm>
              <a:custGeom>
                <a:avLst/>
                <a:gdLst>
                  <a:gd name="T0" fmla="*/ 1 w 61"/>
                  <a:gd name="T1" fmla="*/ 1 h 66"/>
                  <a:gd name="T2" fmla="*/ 1 w 61"/>
                  <a:gd name="T3" fmla="*/ 1 h 66"/>
                  <a:gd name="T4" fmla="*/ 1 w 61"/>
                  <a:gd name="T5" fmla="*/ 1 h 66"/>
                  <a:gd name="T6" fmla="*/ 1 w 61"/>
                  <a:gd name="T7" fmla="*/ 1 h 66"/>
                  <a:gd name="T8" fmla="*/ 1 w 61"/>
                  <a:gd name="T9" fmla="*/ 1 h 66"/>
                  <a:gd name="T10" fmla="*/ 1 w 61"/>
                  <a:gd name="T11" fmla="*/ 1 h 66"/>
                  <a:gd name="T12" fmla="*/ 1 w 61"/>
                  <a:gd name="T13" fmla="*/ 1 h 66"/>
                  <a:gd name="T14" fmla="*/ 1 w 61"/>
                  <a:gd name="T15" fmla="*/ 1 h 66"/>
                  <a:gd name="T16" fmla="*/ 1 w 61"/>
                  <a:gd name="T17" fmla="*/ 1 h 66"/>
                  <a:gd name="T18" fmla="*/ 1 w 61"/>
                  <a:gd name="T19" fmla="*/ 1 h 66"/>
                  <a:gd name="T20" fmla="*/ 1 w 61"/>
                  <a:gd name="T21" fmla="*/ 1 h 66"/>
                  <a:gd name="T22" fmla="*/ 1 w 61"/>
                  <a:gd name="T23" fmla="*/ 1 h 66"/>
                  <a:gd name="T24" fmla="*/ 1 w 61"/>
                  <a:gd name="T25" fmla="*/ 1 h 66"/>
                  <a:gd name="T26" fmla="*/ 1 w 61"/>
                  <a:gd name="T27" fmla="*/ 0 h 66"/>
                  <a:gd name="T28" fmla="*/ 1 w 61"/>
                  <a:gd name="T29" fmla="*/ 1 h 66"/>
                  <a:gd name="T30" fmla="*/ 1 w 61"/>
                  <a:gd name="T31" fmla="*/ 1 h 66"/>
                  <a:gd name="T32" fmla="*/ 0 w 61"/>
                  <a:gd name="T33" fmla="*/ 1 h 66"/>
                  <a:gd name="T34" fmla="*/ 1 w 61"/>
                  <a:gd name="T35" fmla="*/ 1 h 66"/>
                  <a:gd name="T36" fmla="*/ 1 w 61"/>
                  <a:gd name="T37" fmla="*/ 1 h 66"/>
                  <a:gd name="T38" fmla="*/ 1 w 61"/>
                  <a:gd name="T39" fmla="*/ 1 h 66"/>
                  <a:gd name="T40" fmla="*/ 1 w 61"/>
                  <a:gd name="T41" fmla="*/ 1 h 66"/>
                  <a:gd name="T42" fmla="*/ 1 w 61"/>
                  <a:gd name="T43" fmla="*/ 1 h 66"/>
                  <a:gd name="T44" fmla="*/ 1 w 61"/>
                  <a:gd name="T45" fmla="*/ 1 h 66"/>
                  <a:gd name="T46" fmla="*/ 1 w 61"/>
                  <a:gd name="T47" fmla="*/ 1 h 66"/>
                  <a:gd name="T48" fmla="*/ 1 w 61"/>
                  <a:gd name="T49" fmla="*/ 1 h 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6">
                    <a:moveTo>
                      <a:pt x="53" y="66"/>
                    </a:moveTo>
                    <a:lnTo>
                      <a:pt x="57" y="61"/>
                    </a:lnTo>
                    <a:lnTo>
                      <a:pt x="59" y="56"/>
                    </a:lnTo>
                    <a:lnTo>
                      <a:pt x="60" y="52"/>
                    </a:lnTo>
                    <a:lnTo>
                      <a:pt x="61" y="47"/>
                    </a:lnTo>
                    <a:lnTo>
                      <a:pt x="61" y="39"/>
                    </a:lnTo>
                    <a:lnTo>
                      <a:pt x="60" y="31"/>
                    </a:lnTo>
                    <a:lnTo>
                      <a:pt x="58" y="24"/>
                    </a:lnTo>
                    <a:lnTo>
                      <a:pt x="55" y="17"/>
                    </a:lnTo>
                    <a:lnTo>
                      <a:pt x="50" y="11"/>
                    </a:lnTo>
                    <a:lnTo>
                      <a:pt x="43" y="7"/>
                    </a:lnTo>
                    <a:lnTo>
                      <a:pt x="36" y="3"/>
                    </a:lnTo>
                    <a:lnTo>
                      <a:pt x="29" y="1"/>
                    </a:lnTo>
                    <a:lnTo>
                      <a:pt x="21" y="0"/>
                    </a:lnTo>
                    <a:lnTo>
                      <a:pt x="13" y="1"/>
                    </a:lnTo>
                    <a:lnTo>
                      <a:pt x="6" y="3"/>
                    </a:lnTo>
                    <a:lnTo>
                      <a:pt x="0" y="7"/>
                    </a:lnTo>
                    <a:lnTo>
                      <a:pt x="2" y="9"/>
                    </a:lnTo>
                    <a:lnTo>
                      <a:pt x="5" y="14"/>
                    </a:lnTo>
                    <a:lnTo>
                      <a:pt x="11" y="22"/>
                    </a:lnTo>
                    <a:lnTo>
                      <a:pt x="19" y="31"/>
                    </a:lnTo>
                    <a:lnTo>
                      <a:pt x="27" y="41"/>
                    </a:lnTo>
                    <a:lnTo>
                      <a:pt x="35" y="51"/>
                    </a:lnTo>
                    <a:lnTo>
                      <a:pt x="44" y="59"/>
                    </a:lnTo>
                    <a:lnTo>
                      <a:pt x="53" y="66"/>
                    </a:lnTo>
                    <a:close/>
                  </a:path>
                </a:pathLst>
              </a:custGeom>
              <a:solidFill>
                <a:srgbClr val="EF66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89" name="Freeform 159"/>
              <p:cNvSpPr/>
              <p:nvPr/>
            </p:nvSpPr>
            <p:spPr bwMode="auto">
              <a:xfrm>
                <a:off x="4852" y="4125"/>
                <a:ext cx="17" cy="17"/>
              </a:xfrm>
              <a:custGeom>
                <a:avLst/>
                <a:gdLst>
                  <a:gd name="T0" fmla="*/ 1 w 34"/>
                  <a:gd name="T1" fmla="*/ 1 h 34"/>
                  <a:gd name="T2" fmla="*/ 1 w 34"/>
                  <a:gd name="T3" fmla="*/ 1 h 34"/>
                  <a:gd name="T4" fmla="*/ 1 w 34"/>
                  <a:gd name="T5" fmla="*/ 1 h 34"/>
                  <a:gd name="T6" fmla="*/ 1 w 34"/>
                  <a:gd name="T7" fmla="*/ 1 h 34"/>
                  <a:gd name="T8" fmla="*/ 1 w 34"/>
                  <a:gd name="T9" fmla="*/ 1 h 34"/>
                  <a:gd name="T10" fmla="*/ 1 w 34"/>
                  <a:gd name="T11" fmla="*/ 1 h 34"/>
                  <a:gd name="T12" fmla="*/ 1 w 34"/>
                  <a:gd name="T13" fmla="*/ 1 h 34"/>
                  <a:gd name="T14" fmla="*/ 1 w 34"/>
                  <a:gd name="T15" fmla="*/ 1 h 34"/>
                  <a:gd name="T16" fmla="*/ 1 w 34"/>
                  <a:gd name="T17" fmla="*/ 1 h 34"/>
                  <a:gd name="T18" fmla="*/ 1 w 34"/>
                  <a:gd name="T19" fmla="*/ 0 h 34"/>
                  <a:gd name="T20" fmla="*/ 1 w 34"/>
                  <a:gd name="T21" fmla="*/ 1 h 34"/>
                  <a:gd name="T22" fmla="*/ 1 w 34"/>
                  <a:gd name="T23" fmla="*/ 1 h 34"/>
                  <a:gd name="T24" fmla="*/ 0 w 34"/>
                  <a:gd name="T25" fmla="*/ 1 h 34"/>
                  <a:gd name="T26" fmla="*/ 0 w 34"/>
                  <a:gd name="T27" fmla="*/ 1 h 34"/>
                  <a:gd name="T28" fmla="*/ 1 w 34"/>
                  <a:gd name="T29" fmla="*/ 1 h 34"/>
                  <a:gd name="T30" fmla="*/ 1 w 34"/>
                  <a:gd name="T31" fmla="*/ 1 h 34"/>
                  <a:gd name="T32" fmla="*/ 1 w 34"/>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4">
                    <a:moveTo>
                      <a:pt x="12" y="34"/>
                    </a:moveTo>
                    <a:lnTo>
                      <a:pt x="19" y="34"/>
                    </a:lnTo>
                    <a:lnTo>
                      <a:pt x="24" y="33"/>
                    </a:lnTo>
                    <a:lnTo>
                      <a:pt x="29" y="28"/>
                    </a:lnTo>
                    <a:lnTo>
                      <a:pt x="32" y="22"/>
                    </a:lnTo>
                    <a:lnTo>
                      <a:pt x="34" y="15"/>
                    </a:lnTo>
                    <a:lnTo>
                      <a:pt x="32" y="10"/>
                    </a:lnTo>
                    <a:lnTo>
                      <a:pt x="28" y="5"/>
                    </a:lnTo>
                    <a:lnTo>
                      <a:pt x="22" y="2"/>
                    </a:lnTo>
                    <a:lnTo>
                      <a:pt x="15" y="0"/>
                    </a:lnTo>
                    <a:lnTo>
                      <a:pt x="9" y="3"/>
                    </a:lnTo>
                    <a:lnTo>
                      <a:pt x="4" y="6"/>
                    </a:lnTo>
                    <a:lnTo>
                      <a:pt x="0" y="12"/>
                    </a:lnTo>
                    <a:lnTo>
                      <a:pt x="0" y="19"/>
                    </a:lnTo>
                    <a:lnTo>
                      <a:pt x="1" y="25"/>
                    </a:lnTo>
                    <a:lnTo>
                      <a:pt x="6" y="30"/>
                    </a:lnTo>
                    <a:lnTo>
                      <a:pt x="12"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0" name="Freeform 160"/>
              <p:cNvSpPr/>
              <p:nvPr/>
            </p:nvSpPr>
            <p:spPr bwMode="auto">
              <a:xfrm>
                <a:off x="4885" y="4152"/>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0 h 33"/>
                  <a:gd name="T18" fmla="*/ 1 w 33"/>
                  <a:gd name="T19" fmla="*/ 0 h 33"/>
                  <a:gd name="T20" fmla="*/ 1 w 33"/>
                  <a:gd name="T21" fmla="*/ 1 h 33"/>
                  <a:gd name="T22" fmla="*/ 1 w 33"/>
                  <a:gd name="T23" fmla="*/ 1 h 33"/>
                  <a:gd name="T24" fmla="*/ 1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1"/>
                    </a:lnTo>
                    <a:lnTo>
                      <a:pt x="29" y="27"/>
                    </a:lnTo>
                    <a:lnTo>
                      <a:pt x="32" y="22"/>
                    </a:lnTo>
                    <a:lnTo>
                      <a:pt x="33" y="15"/>
                    </a:lnTo>
                    <a:lnTo>
                      <a:pt x="32" y="9"/>
                    </a:lnTo>
                    <a:lnTo>
                      <a:pt x="28" y="3"/>
                    </a:lnTo>
                    <a:lnTo>
                      <a:pt x="22" y="0"/>
                    </a:lnTo>
                    <a:lnTo>
                      <a:pt x="15" y="0"/>
                    </a:lnTo>
                    <a:lnTo>
                      <a:pt x="9" y="1"/>
                    </a:lnTo>
                    <a:lnTo>
                      <a:pt x="4" y="5"/>
                    </a:lnTo>
                    <a:lnTo>
                      <a:pt x="1" y="11"/>
                    </a:lnTo>
                    <a:lnTo>
                      <a:pt x="0" y="18"/>
                    </a:lnTo>
                    <a:lnTo>
                      <a:pt x="1" y="24"/>
                    </a:lnTo>
                    <a:lnTo>
                      <a:pt x="6" y="28"/>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1" name="Freeform 161"/>
              <p:cNvSpPr/>
              <p:nvPr/>
            </p:nvSpPr>
            <p:spPr bwMode="auto">
              <a:xfrm>
                <a:off x="4701" y="4202"/>
                <a:ext cx="17" cy="17"/>
              </a:xfrm>
              <a:custGeom>
                <a:avLst/>
                <a:gdLst>
                  <a:gd name="T0" fmla="*/ 1 w 34"/>
                  <a:gd name="T1" fmla="*/ 1 h 33"/>
                  <a:gd name="T2" fmla="*/ 1 w 34"/>
                  <a:gd name="T3" fmla="*/ 1 h 33"/>
                  <a:gd name="T4" fmla="*/ 1 w 34"/>
                  <a:gd name="T5" fmla="*/ 1 h 33"/>
                  <a:gd name="T6" fmla="*/ 1 w 34"/>
                  <a:gd name="T7" fmla="*/ 1 h 33"/>
                  <a:gd name="T8" fmla="*/ 1 w 34"/>
                  <a:gd name="T9" fmla="*/ 1 h 33"/>
                  <a:gd name="T10" fmla="*/ 1 w 34"/>
                  <a:gd name="T11" fmla="*/ 1 h 33"/>
                  <a:gd name="T12" fmla="*/ 1 w 34"/>
                  <a:gd name="T13" fmla="*/ 1 h 33"/>
                  <a:gd name="T14" fmla="*/ 1 w 34"/>
                  <a:gd name="T15" fmla="*/ 1 h 33"/>
                  <a:gd name="T16" fmla="*/ 1 w 34"/>
                  <a:gd name="T17" fmla="*/ 1 h 33"/>
                  <a:gd name="T18" fmla="*/ 1 w 34"/>
                  <a:gd name="T19" fmla="*/ 0 h 33"/>
                  <a:gd name="T20" fmla="*/ 1 w 34"/>
                  <a:gd name="T21" fmla="*/ 1 h 33"/>
                  <a:gd name="T22" fmla="*/ 1 w 34"/>
                  <a:gd name="T23" fmla="*/ 1 h 33"/>
                  <a:gd name="T24" fmla="*/ 1 w 34"/>
                  <a:gd name="T25" fmla="*/ 1 h 33"/>
                  <a:gd name="T26" fmla="*/ 0 w 34"/>
                  <a:gd name="T27" fmla="*/ 1 h 33"/>
                  <a:gd name="T28" fmla="*/ 1 w 34"/>
                  <a:gd name="T29" fmla="*/ 1 h 33"/>
                  <a:gd name="T30" fmla="*/ 1 w 34"/>
                  <a:gd name="T31" fmla="*/ 1 h 33"/>
                  <a:gd name="T32" fmla="*/ 1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3"/>
                    </a:moveTo>
                    <a:lnTo>
                      <a:pt x="19" y="33"/>
                    </a:lnTo>
                    <a:lnTo>
                      <a:pt x="25" y="32"/>
                    </a:lnTo>
                    <a:lnTo>
                      <a:pt x="29" y="28"/>
                    </a:lnTo>
                    <a:lnTo>
                      <a:pt x="33" y="22"/>
                    </a:lnTo>
                    <a:lnTo>
                      <a:pt x="34" y="16"/>
                    </a:lnTo>
                    <a:lnTo>
                      <a:pt x="33" y="9"/>
                    </a:lnTo>
                    <a:lnTo>
                      <a:pt x="28" y="5"/>
                    </a:lnTo>
                    <a:lnTo>
                      <a:pt x="22" y="1"/>
                    </a:lnTo>
                    <a:lnTo>
                      <a:pt x="15" y="0"/>
                    </a:lnTo>
                    <a:lnTo>
                      <a:pt x="10" y="2"/>
                    </a:lnTo>
                    <a:lnTo>
                      <a:pt x="5" y="6"/>
                    </a:lnTo>
                    <a:lnTo>
                      <a:pt x="2" y="12"/>
                    </a:lnTo>
                    <a:lnTo>
                      <a:pt x="0" y="18"/>
                    </a:lnTo>
                    <a:lnTo>
                      <a:pt x="2" y="24"/>
                    </a:lnTo>
                    <a:lnTo>
                      <a:pt x="6" y="30"/>
                    </a:lnTo>
                    <a:lnTo>
                      <a:pt x="12"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2" name="Freeform 162"/>
              <p:cNvSpPr/>
              <p:nvPr/>
            </p:nvSpPr>
            <p:spPr bwMode="auto">
              <a:xfrm>
                <a:off x="4742" y="4201"/>
                <a:ext cx="16" cy="17"/>
              </a:xfrm>
              <a:custGeom>
                <a:avLst/>
                <a:gdLst>
                  <a:gd name="T0" fmla="*/ 0 w 34"/>
                  <a:gd name="T1" fmla="*/ 1 h 33"/>
                  <a:gd name="T2" fmla="*/ 0 w 34"/>
                  <a:gd name="T3" fmla="*/ 1 h 33"/>
                  <a:gd name="T4" fmla="*/ 0 w 34"/>
                  <a:gd name="T5" fmla="*/ 1 h 33"/>
                  <a:gd name="T6" fmla="*/ 0 w 34"/>
                  <a:gd name="T7" fmla="*/ 1 h 33"/>
                  <a:gd name="T8" fmla="*/ 0 w 34"/>
                  <a:gd name="T9" fmla="*/ 1 h 33"/>
                  <a:gd name="T10" fmla="*/ 0 w 34"/>
                  <a:gd name="T11" fmla="*/ 1 h 33"/>
                  <a:gd name="T12" fmla="*/ 0 w 34"/>
                  <a:gd name="T13" fmla="*/ 1 h 33"/>
                  <a:gd name="T14" fmla="*/ 0 w 34"/>
                  <a:gd name="T15" fmla="*/ 1 h 33"/>
                  <a:gd name="T16" fmla="*/ 0 w 34"/>
                  <a:gd name="T17" fmla="*/ 1 h 33"/>
                  <a:gd name="T18" fmla="*/ 0 w 34"/>
                  <a:gd name="T19" fmla="*/ 0 h 33"/>
                  <a:gd name="T20" fmla="*/ 0 w 34"/>
                  <a:gd name="T21" fmla="*/ 1 h 33"/>
                  <a:gd name="T22" fmla="*/ 0 w 34"/>
                  <a:gd name="T23" fmla="*/ 1 h 33"/>
                  <a:gd name="T24" fmla="*/ 0 w 34"/>
                  <a:gd name="T25" fmla="*/ 1 h 33"/>
                  <a:gd name="T26" fmla="*/ 0 w 34"/>
                  <a:gd name="T27" fmla="*/ 1 h 33"/>
                  <a:gd name="T28" fmla="*/ 0 w 34"/>
                  <a:gd name="T29" fmla="*/ 1 h 33"/>
                  <a:gd name="T30" fmla="*/ 0 w 34"/>
                  <a:gd name="T31" fmla="*/ 1 h 33"/>
                  <a:gd name="T32" fmla="*/ 0 w 34"/>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3">
                    <a:moveTo>
                      <a:pt x="12" y="32"/>
                    </a:moveTo>
                    <a:lnTo>
                      <a:pt x="19" y="33"/>
                    </a:lnTo>
                    <a:lnTo>
                      <a:pt x="24" y="32"/>
                    </a:lnTo>
                    <a:lnTo>
                      <a:pt x="29" y="27"/>
                    </a:lnTo>
                    <a:lnTo>
                      <a:pt x="32" y="22"/>
                    </a:lnTo>
                    <a:lnTo>
                      <a:pt x="34" y="15"/>
                    </a:lnTo>
                    <a:lnTo>
                      <a:pt x="31" y="9"/>
                    </a:lnTo>
                    <a:lnTo>
                      <a:pt x="28" y="4"/>
                    </a:lnTo>
                    <a:lnTo>
                      <a:pt x="22" y="1"/>
                    </a:lnTo>
                    <a:lnTo>
                      <a:pt x="15" y="0"/>
                    </a:lnTo>
                    <a:lnTo>
                      <a:pt x="9" y="1"/>
                    </a:lnTo>
                    <a:lnTo>
                      <a:pt x="4" y="5"/>
                    </a:lnTo>
                    <a:lnTo>
                      <a:pt x="0" y="11"/>
                    </a:lnTo>
                    <a:lnTo>
                      <a:pt x="0" y="18"/>
                    </a:lnTo>
                    <a:lnTo>
                      <a:pt x="1"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3" name="Freeform 163"/>
              <p:cNvSpPr/>
              <p:nvPr/>
            </p:nvSpPr>
            <p:spPr bwMode="auto">
              <a:xfrm>
                <a:off x="4782" y="4209"/>
                <a:ext cx="17" cy="17"/>
              </a:xfrm>
              <a:custGeom>
                <a:avLst/>
                <a:gdLst>
                  <a:gd name="T0" fmla="*/ 1 w 33"/>
                  <a:gd name="T1" fmla="*/ 1 h 33"/>
                  <a:gd name="T2" fmla="*/ 1 w 33"/>
                  <a:gd name="T3" fmla="*/ 1 h 33"/>
                  <a:gd name="T4" fmla="*/ 1 w 33"/>
                  <a:gd name="T5" fmla="*/ 1 h 33"/>
                  <a:gd name="T6" fmla="*/ 1 w 33"/>
                  <a:gd name="T7" fmla="*/ 1 h 33"/>
                  <a:gd name="T8" fmla="*/ 1 w 33"/>
                  <a:gd name="T9" fmla="*/ 1 h 33"/>
                  <a:gd name="T10" fmla="*/ 1 w 33"/>
                  <a:gd name="T11" fmla="*/ 1 h 33"/>
                  <a:gd name="T12" fmla="*/ 1 w 33"/>
                  <a:gd name="T13" fmla="*/ 1 h 33"/>
                  <a:gd name="T14" fmla="*/ 1 w 33"/>
                  <a:gd name="T15" fmla="*/ 1 h 33"/>
                  <a:gd name="T16" fmla="*/ 1 w 33"/>
                  <a:gd name="T17" fmla="*/ 1 h 33"/>
                  <a:gd name="T18" fmla="*/ 1 w 33"/>
                  <a:gd name="T19" fmla="*/ 0 h 33"/>
                  <a:gd name="T20" fmla="*/ 1 w 33"/>
                  <a:gd name="T21" fmla="*/ 1 h 33"/>
                  <a:gd name="T22" fmla="*/ 1 w 33"/>
                  <a:gd name="T23" fmla="*/ 1 h 33"/>
                  <a:gd name="T24" fmla="*/ 0 w 33"/>
                  <a:gd name="T25" fmla="*/ 1 h 33"/>
                  <a:gd name="T26" fmla="*/ 0 w 33"/>
                  <a:gd name="T27" fmla="*/ 1 h 33"/>
                  <a:gd name="T28" fmla="*/ 1 w 33"/>
                  <a:gd name="T29" fmla="*/ 1 h 33"/>
                  <a:gd name="T30" fmla="*/ 1 w 33"/>
                  <a:gd name="T31" fmla="*/ 1 h 33"/>
                  <a:gd name="T32" fmla="*/ 1 w 33"/>
                  <a:gd name="T33" fmla="*/ 1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1" y="32"/>
                    </a:moveTo>
                    <a:lnTo>
                      <a:pt x="18" y="33"/>
                    </a:lnTo>
                    <a:lnTo>
                      <a:pt x="24" y="32"/>
                    </a:lnTo>
                    <a:lnTo>
                      <a:pt x="29" y="27"/>
                    </a:lnTo>
                    <a:lnTo>
                      <a:pt x="32" y="22"/>
                    </a:lnTo>
                    <a:lnTo>
                      <a:pt x="33" y="15"/>
                    </a:lnTo>
                    <a:lnTo>
                      <a:pt x="31" y="9"/>
                    </a:lnTo>
                    <a:lnTo>
                      <a:pt x="27" y="4"/>
                    </a:lnTo>
                    <a:lnTo>
                      <a:pt x="22" y="1"/>
                    </a:lnTo>
                    <a:lnTo>
                      <a:pt x="15" y="0"/>
                    </a:lnTo>
                    <a:lnTo>
                      <a:pt x="9" y="1"/>
                    </a:lnTo>
                    <a:lnTo>
                      <a:pt x="3" y="6"/>
                    </a:lnTo>
                    <a:lnTo>
                      <a:pt x="0" y="11"/>
                    </a:lnTo>
                    <a:lnTo>
                      <a:pt x="0" y="18"/>
                    </a:lnTo>
                    <a:lnTo>
                      <a:pt x="1" y="24"/>
                    </a:lnTo>
                    <a:lnTo>
                      <a:pt x="5" y="29"/>
                    </a:lnTo>
                    <a:lnTo>
                      <a:pt x="11"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4" name="Freeform 164"/>
              <p:cNvSpPr/>
              <p:nvPr/>
            </p:nvSpPr>
            <p:spPr bwMode="auto">
              <a:xfrm>
                <a:off x="4820" y="4226"/>
                <a:ext cx="17" cy="17"/>
              </a:xfrm>
              <a:custGeom>
                <a:avLst/>
                <a:gdLst>
                  <a:gd name="T0" fmla="*/ 1 w 33"/>
                  <a:gd name="T1" fmla="*/ 1 h 34"/>
                  <a:gd name="T2" fmla="*/ 1 w 33"/>
                  <a:gd name="T3" fmla="*/ 1 h 34"/>
                  <a:gd name="T4" fmla="*/ 1 w 33"/>
                  <a:gd name="T5" fmla="*/ 1 h 34"/>
                  <a:gd name="T6" fmla="*/ 1 w 33"/>
                  <a:gd name="T7" fmla="*/ 1 h 34"/>
                  <a:gd name="T8" fmla="*/ 1 w 33"/>
                  <a:gd name="T9" fmla="*/ 1 h 34"/>
                  <a:gd name="T10" fmla="*/ 1 w 33"/>
                  <a:gd name="T11" fmla="*/ 1 h 34"/>
                  <a:gd name="T12" fmla="*/ 1 w 33"/>
                  <a:gd name="T13" fmla="*/ 1 h 34"/>
                  <a:gd name="T14" fmla="*/ 1 w 33"/>
                  <a:gd name="T15" fmla="*/ 1 h 34"/>
                  <a:gd name="T16" fmla="*/ 1 w 33"/>
                  <a:gd name="T17" fmla="*/ 1 h 34"/>
                  <a:gd name="T18" fmla="*/ 1 w 33"/>
                  <a:gd name="T19" fmla="*/ 0 h 34"/>
                  <a:gd name="T20" fmla="*/ 1 w 33"/>
                  <a:gd name="T21" fmla="*/ 1 h 34"/>
                  <a:gd name="T22" fmla="*/ 1 w 33"/>
                  <a:gd name="T23" fmla="*/ 1 h 34"/>
                  <a:gd name="T24" fmla="*/ 1 w 33"/>
                  <a:gd name="T25" fmla="*/ 1 h 34"/>
                  <a:gd name="T26" fmla="*/ 0 w 33"/>
                  <a:gd name="T27" fmla="*/ 1 h 34"/>
                  <a:gd name="T28" fmla="*/ 1 w 33"/>
                  <a:gd name="T29" fmla="*/ 1 h 34"/>
                  <a:gd name="T30" fmla="*/ 1 w 33"/>
                  <a:gd name="T31" fmla="*/ 1 h 34"/>
                  <a:gd name="T32" fmla="*/ 1 w 3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4">
                    <a:moveTo>
                      <a:pt x="11" y="34"/>
                    </a:moveTo>
                    <a:lnTo>
                      <a:pt x="18" y="34"/>
                    </a:lnTo>
                    <a:lnTo>
                      <a:pt x="24" y="33"/>
                    </a:lnTo>
                    <a:lnTo>
                      <a:pt x="30" y="28"/>
                    </a:lnTo>
                    <a:lnTo>
                      <a:pt x="33" y="22"/>
                    </a:lnTo>
                    <a:lnTo>
                      <a:pt x="33" y="15"/>
                    </a:lnTo>
                    <a:lnTo>
                      <a:pt x="32" y="9"/>
                    </a:lnTo>
                    <a:lnTo>
                      <a:pt x="27" y="5"/>
                    </a:lnTo>
                    <a:lnTo>
                      <a:pt x="22" y="1"/>
                    </a:lnTo>
                    <a:lnTo>
                      <a:pt x="16" y="0"/>
                    </a:lnTo>
                    <a:lnTo>
                      <a:pt x="9" y="3"/>
                    </a:lnTo>
                    <a:lnTo>
                      <a:pt x="4" y="6"/>
                    </a:lnTo>
                    <a:lnTo>
                      <a:pt x="1" y="12"/>
                    </a:lnTo>
                    <a:lnTo>
                      <a:pt x="0" y="19"/>
                    </a:lnTo>
                    <a:lnTo>
                      <a:pt x="2" y="24"/>
                    </a:lnTo>
                    <a:lnTo>
                      <a:pt x="5" y="30"/>
                    </a:lnTo>
                    <a:lnTo>
                      <a:pt x="11"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5" name="Freeform 165"/>
              <p:cNvSpPr/>
              <p:nvPr/>
            </p:nvSpPr>
            <p:spPr bwMode="auto">
              <a:xfrm>
                <a:off x="4853" y="4250"/>
                <a:ext cx="16" cy="16"/>
              </a:xfrm>
              <a:custGeom>
                <a:avLst/>
                <a:gdLst>
                  <a:gd name="T0" fmla="*/ 0 w 33"/>
                  <a:gd name="T1" fmla="*/ 0 h 33"/>
                  <a:gd name="T2" fmla="*/ 0 w 33"/>
                  <a:gd name="T3" fmla="*/ 0 h 33"/>
                  <a:gd name="T4" fmla="*/ 0 w 33"/>
                  <a:gd name="T5" fmla="*/ 0 h 33"/>
                  <a:gd name="T6" fmla="*/ 0 w 33"/>
                  <a:gd name="T7" fmla="*/ 0 h 33"/>
                  <a:gd name="T8" fmla="*/ 0 w 33"/>
                  <a:gd name="T9" fmla="*/ 0 h 33"/>
                  <a:gd name="T10" fmla="*/ 0 w 33"/>
                  <a:gd name="T11" fmla="*/ 0 h 33"/>
                  <a:gd name="T12" fmla="*/ 0 w 33"/>
                  <a:gd name="T13" fmla="*/ 0 h 33"/>
                  <a:gd name="T14" fmla="*/ 0 w 33"/>
                  <a:gd name="T15" fmla="*/ 0 h 33"/>
                  <a:gd name="T16" fmla="*/ 0 w 33"/>
                  <a:gd name="T17" fmla="*/ 0 h 33"/>
                  <a:gd name="T18" fmla="*/ 0 w 33"/>
                  <a:gd name="T19" fmla="*/ 0 h 33"/>
                  <a:gd name="T20" fmla="*/ 0 w 33"/>
                  <a:gd name="T21" fmla="*/ 0 h 33"/>
                  <a:gd name="T22" fmla="*/ 0 w 33"/>
                  <a:gd name="T23" fmla="*/ 0 h 33"/>
                  <a:gd name="T24" fmla="*/ 0 w 33"/>
                  <a:gd name="T25" fmla="*/ 0 h 33"/>
                  <a:gd name="T26" fmla="*/ 0 w 33"/>
                  <a:gd name="T27" fmla="*/ 0 h 33"/>
                  <a:gd name="T28" fmla="*/ 0 w 33"/>
                  <a:gd name="T29" fmla="*/ 0 h 33"/>
                  <a:gd name="T30" fmla="*/ 0 w 33"/>
                  <a:gd name="T31" fmla="*/ 0 h 33"/>
                  <a:gd name="T32" fmla="*/ 0 w 33"/>
                  <a:gd name="T33" fmla="*/ 0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33">
                    <a:moveTo>
                      <a:pt x="12" y="32"/>
                    </a:moveTo>
                    <a:lnTo>
                      <a:pt x="18" y="33"/>
                    </a:lnTo>
                    <a:lnTo>
                      <a:pt x="25" y="32"/>
                    </a:lnTo>
                    <a:lnTo>
                      <a:pt x="29" y="27"/>
                    </a:lnTo>
                    <a:lnTo>
                      <a:pt x="33" y="21"/>
                    </a:lnTo>
                    <a:lnTo>
                      <a:pt x="33" y="15"/>
                    </a:lnTo>
                    <a:lnTo>
                      <a:pt x="31" y="9"/>
                    </a:lnTo>
                    <a:lnTo>
                      <a:pt x="27" y="4"/>
                    </a:lnTo>
                    <a:lnTo>
                      <a:pt x="21" y="1"/>
                    </a:lnTo>
                    <a:lnTo>
                      <a:pt x="15" y="0"/>
                    </a:lnTo>
                    <a:lnTo>
                      <a:pt x="8" y="1"/>
                    </a:lnTo>
                    <a:lnTo>
                      <a:pt x="4" y="5"/>
                    </a:lnTo>
                    <a:lnTo>
                      <a:pt x="0" y="11"/>
                    </a:lnTo>
                    <a:lnTo>
                      <a:pt x="0" y="18"/>
                    </a:lnTo>
                    <a:lnTo>
                      <a:pt x="2" y="24"/>
                    </a:lnTo>
                    <a:lnTo>
                      <a:pt x="6" y="28"/>
                    </a:lnTo>
                    <a:lnTo>
                      <a:pt x="12" y="3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6" name="Freeform 166"/>
              <p:cNvSpPr/>
              <p:nvPr/>
            </p:nvSpPr>
            <p:spPr bwMode="auto">
              <a:xfrm>
                <a:off x="4680" y="4230"/>
                <a:ext cx="188" cy="72"/>
              </a:xfrm>
              <a:custGeom>
                <a:avLst/>
                <a:gdLst>
                  <a:gd name="T0" fmla="*/ 1 w 376"/>
                  <a:gd name="T1" fmla="*/ 1 h 144"/>
                  <a:gd name="T2" fmla="*/ 1 w 376"/>
                  <a:gd name="T3" fmla="*/ 1 h 144"/>
                  <a:gd name="T4" fmla="*/ 1 w 376"/>
                  <a:gd name="T5" fmla="*/ 1 h 144"/>
                  <a:gd name="T6" fmla="*/ 1 w 376"/>
                  <a:gd name="T7" fmla="*/ 1 h 144"/>
                  <a:gd name="T8" fmla="*/ 1 w 376"/>
                  <a:gd name="T9" fmla="*/ 1 h 144"/>
                  <a:gd name="T10" fmla="*/ 1 w 376"/>
                  <a:gd name="T11" fmla="*/ 1 h 144"/>
                  <a:gd name="T12" fmla="*/ 1 w 376"/>
                  <a:gd name="T13" fmla="*/ 1 h 144"/>
                  <a:gd name="T14" fmla="*/ 1 w 376"/>
                  <a:gd name="T15" fmla="*/ 1 h 144"/>
                  <a:gd name="T16" fmla="*/ 1 w 376"/>
                  <a:gd name="T17" fmla="*/ 1 h 144"/>
                  <a:gd name="T18" fmla="*/ 1 w 376"/>
                  <a:gd name="T19" fmla="*/ 1 h 144"/>
                  <a:gd name="T20" fmla="*/ 1 w 376"/>
                  <a:gd name="T21" fmla="*/ 1 h 144"/>
                  <a:gd name="T22" fmla="*/ 1 w 376"/>
                  <a:gd name="T23" fmla="*/ 1 h 144"/>
                  <a:gd name="T24" fmla="*/ 1 w 376"/>
                  <a:gd name="T25" fmla="*/ 1 h 144"/>
                  <a:gd name="T26" fmla="*/ 1 w 376"/>
                  <a:gd name="T27" fmla="*/ 1 h 144"/>
                  <a:gd name="T28" fmla="*/ 1 w 376"/>
                  <a:gd name="T29" fmla="*/ 1 h 144"/>
                  <a:gd name="T30" fmla="*/ 1 w 376"/>
                  <a:gd name="T31" fmla="*/ 1 h 144"/>
                  <a:gd name="T32" fmla="*/ 1 w 376"/>
                  <a:gd name="T33" fmla="*/ 1 h 144"/>
                  <a:gd name="T34" fmla="*/ 1 w 376"/>
                  <a:gd name="T35" fmla="*/ 1 h 144"/>
                  <a:gd name="T36" fmla="*/ 1 w 376"/>
                  <a:gd name="T37" fmla="*/ 1 h 144"/>
                  <a:gd name="T38" fmla="*/ 1 w 376"/>
                  <a:gd name="T39" fmla="*/ 0 h 144"/>
                  <a:gd name="T40" fmla="*/ 1 w 376"/>
                  <a:gd name="T41" fmla="*/ 1 h 144"/>
                  <a:gd name="T42" fmla="*/ 1 w 376"/>
                  <a:gd name="T43" fmla="*/ 1 h 144"/>
                  <a:gd name="T44" fmla="*/ 1 w 376"/>
                  <a:gd name="T45" fmla="*/ 1 h 144"/>
                  <a:gd name="T46" fmla="*/ 1 w 376"/>
                  <a:gd name="T47" fmla="*/ 1 h 144"/>
                  <a:gd name="T48" fmla="*/ 0 w 376"/>
                  <a:gd name="T49" fmla="*/ 1 h 144"/>
                  <a:gd name="T50" fmla="*/ 1 w 376"/>
                  <a:gd name="T51" fmla="*/ 1 h 144"/>
                  <a:gd name="T52" fmla="*/ 1 w 376"/>
                  <a:gd name="T53" fmla="*/ 1 h 144"/>
                  <a:gd name="T54" fmla="*/ 1 w 376"/>
                  <a:gd name="T55" fmla="*/ 1 h 144"/>
                  <a:gd name="T56" fmla="*/ 1 w 376"/>
                  <a:gd name="T57" fmla="*/ 1 h 144"/>
                  <a:gd name="T58" fmla="*/ 1 w 376"/>
                  <a:gd name="T59" fmla="*/ 1 h 144"/>
                  <a:gd name="T60" fmla="*/ 1 w 376"/>
                  <a:gd name="T61" fmla="*/ 1 h 144"/>
                  <a:gd name="T62" fmla="*/ 1 w 376"/>
                  <a:gd name="T63" fmla="*/ 1 h 144"/>
                  <a:gd name="T64" fmla="*/ 1 w 376"/>
                  <a:gd name="T65" fmla="*/ 1 h 144"/>
                  <a:gd name="T66" fmla="*/ 1 w 376"/>
                  <a:gd name="T67" fmla="*/ 1 h 144"/>
                  <a:gd name="T68" fmla="*/ 1 w 376"/>
                  <a:gd name="T69" fmla="*/ 1 h 144"/>
                  <a:gd name="T70" fmla="*/ 1 w 376"/>
                  <a:gd name="T71" fmla="*/ 1 h 144"/>
                  <a:gd name="T72" fmla="*/ 1 w 376"/>
                  <a:gd name="T73" fmla="*/ 1 h 144"/>
                  <a:gd name="T74" fmla="*/ 1 w 376"/>
                  <a:gd name="T75" fmla="*/ 1 h 144"/>
                  <a:gd name="T76" fmla="*/ 1 w 376"/>
                  <a:gd name="T77" fmla="*/ 1 h 144"/>
                  <a:gd name="T78" fmla="*/ 1 w 376"/>
                  <a:gd name="T79" fmla="*/ 1 h 144"/>
                  <a:gd name="T80" fmla="*/ 1 w 376"/>
                  <a:gd name="T81" fmla="*/ 1 h 144"/>
                  <a:gd name="T82" fmla="*/ 1 w 376"/>
                  <a:gd name="T83" fmla="*/ 1 h 144"/>
                  <a:gd name="T84" fmla="*/ 1 w 376"/>
                  <a:gd name="T85" fmla="*/ 1 h 144"/>
                  <a:gd name="T86" fmla="*/ 1 w 376"/>
                  <a:gd name="T87" fmla="*/ 1 h 144"/>
                  <a:gd name="T88" fmla="*/ 1 w 376"/>
                  <a:gd name="T89" fmla="*/ 1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144">
                    <a:moveTo>
                      <a:pt x="340" y="144"/>
                    </a:moveTo>
                    <a:lnTo>
                      <a:pt x="344" y="141"/>
                    </a:lnTo>
                    <a:lnTo>
                      <a:pt x="349" y="137"/>
                    </a:lnTo>
                    <a:lnTo>
                      <a:pt x="353" y="134"/>
                    </a:lnTo>
                    <a:lnTo>
                      <a:pt x="358" y="130"/>
                    </a:lnTo>
                    <a:lnTo>
                      <a:pt x="363" y="127"/>
                    </a:lnTo>
                    <a:lnTo>
                      <a:pt x="367" y="122"/>
                    </a:lnTo>
                    <a:lnTo>
                      <a:pt x="372" y="119"/>
                    </a:lnTo>
                    <a:lnTo>
                      <a:pt x="376" y="114"/>
                    </a:lnTo>
                    <a:lnTo>
                      <a:pt x="358" y="95"/>
                    </a:lnTo>
                    <a:lnTo>
                      <a:pt x="337" y="76"/>
                    </a:lnTo>
                    <a:lnTo>
                      <a:pt x="314" y="60"/>
                    </a:lnTo>
                    <a:lnTo>
                      <a:pt x="291" y="46"/>
                    </a:lnTo>
                    <a:lnTo>
                      <a:pt x="266" y="34"/>
                    </a:lnTo>
                    <a:lnTo>
                      <a:pt x="239" y="23"/>
                    </a:lnTo>
                    <a:lnTo>
                      <a:pt x="213" y="15"/>
                    </a:lnTo>
                    <a:lnTo>
                      <a:pt x="186" y="9"/>
                    </a:lnTo>
                    <a:lnTo>
                      <a:pt x="160" y="5"/>
                    </a:lnTo>
                    <a:lnTo>
                      <a:pt x="133" y="1"/>
                    </a:lnTo>
                    <a:lnTo>
                      <a:pt x="108" y="0"/>
                    </a:lnTo>
                    <a:lnTo>
                      <a:pt x="83" y="1"/>
                    </a:lnTo>
                    <a:lnTo>
                      <a:pt x="60" y="4"/>
                    </a:lnTo>
                    <a:lnTo>
                      <a:pt x="38" y="7"/>
                    </a:lnTo>
                    <a:lnTo>
                      <a:pt x="17" y="13"/>
                    </a:lnTo>
                    <a:lnTo>
                      <a:pt x="0" y="20"/>
                    </a:lnTo>
                    <a:lnTo>
                      <a:pt x="4" y="32"/>
                    </a:lnTo>
                    <a:lnTo>
                      <a:pt x="9" y="45"/>
                    </a:lnTo>
                    <a:lnTo>
                      <a:pt x="15" y="58"/>
                    </a:lnTo>
                    <a:lnTo>
                      <a:pt x="21" y="69"/>
                    </a:lnTo>
                    <a:lnTo>
                      <a:pt x="40" y="60"/>
                    </a:lnTo>
                    <a:lnTo>
                      <a:pt x="61" y="54"/>
                    </a:lnTo>
                    <a:lnTo>
                      <a:pt x="83" y="50"/>
                    </a:lnTo>
                    <a:lnTo>
                      <a:pt x="106" y="47"/>
                    </a:lnTo>
                    <a:lnTo>
                      <a:pt x="128" y="47"/>
                    </a:lnTo>
                    <a:lnTo>
                      <a:pt x="151" y="49"/>
                    </a:lnTo>
                    <a:lnTo>
                      <a:pt x="174" y="52"/>
                    </a:lnTo>
                    <a:lnTo>
                      <a:pt x="197" y="58"/>
                    </a:lnTo>
                    <a:lnTo>
                      <a:pt x="219" y="65"/>
                    </a:lnTo>
                    <a:lnTo>
                      <a:pt x="241" y="73"/>
                    </a:lnTo>
                    <a:lnTo>
                      <a:pt x="261" y="82"/>
                    </a:lnTo>
                    <a:lnTo>
                      <a:pt x="280" y="92"/>
                    </a:lnTo>
                    <a:lnTo>
                      <a:pt x="298" y="104"/>
                    </a:lnTo>
                    <a:lnTo>
                      <a:pt x="314" y="117"/>
                    </a:lnTo>
                    <a:lnTo>
                      <a:pt x="328" y="130"/>
                    </a:lnTo>
                    <a:lnTo>
                      <a:pt x="340" y="144"/>
                    </a:lnTo>
                    <a:close/>
                  </a:path>
                </a:pathLst>
              </a:custGeom>
              <a:solidFill>
                <a:srgbClr val="D100A3"/>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7" name="Freeform 167"/>
              <p:cNvSpPr/>
              <p:nvPr/>
            </p:nvSpPr>
            <p:spPr bwMode="auto">
              <a:xfrm>
                <a:off x="3482" y="4271"/>
                <a:ext cx="1433" cy="69"/>
              </a:xfrm>
              <a:custGeom>
                <a:avLst/>
                <a:gdLst>
                  <a:gd name="T0" fmla="*/ 0 w 2868"/>
                  <a:gd name="T1" fmla="*/ 1 h 137"/>
                  <a:gd name="T2" fmla="*/ 0 w 2868"/>
                  <a:gd name="T3" fmla="*/ 0 h 137"/>
                  <a:gd name="T4" fmla="*/ 0 w 2868"/>
                  <a:gd name="T5" fmla="*/ 0 h 137"/>
                  <a:gd name="T6" fmla="*/ 0 w 2868"/>
                  <a:gd name="T7" fmla="*/ 1 h 137"/>
                  <a:gd name="T8" fmla="*/ 0 w 2868"/>
                  <a:gd name="T9" fmla="*/ 1 h 1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68" h="137">
                    <a:moveTo>
                      <a:pt x="2868" y="134"/>
                    </a:moveTo>
                    <a:lnTo>
                      <a:pt x="2868" y="0"/>
                    </a:lnTo>
                    <a:lnTo>
                      <a:pt x="0" y="0"/>
                    </a:lnTo>
                    <a:lnTo>
                      <a:pt x="7" y="137"/>
                    </a:lnTo>
                    <a:lnTo>
                      <a:pt x="2868" y="134"/>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8" name="Freeform 168"/>
              <p:cNvSpPr/>
              <p:nvPr/>
            </p:nvSpPr>
            <p:spPr bwMode="auto">
              <a:xfrm>
                <a:off x="3452" y="4178"/>
                <a:ext cx="202" cy="140"/>
              </a:xfrm>
              <a:custGeom>
                <a:avLst/>
                <a:gdLst>
                  <a:gd name="T0" fmla="*/ 1 w 404"/>
                  <a:gd name="T1" fmla="*/ 0 h 281"/>
                  <a:gd name="T2" fmla="*/ 1 w 404"/>
                  <a:gd name="T3" fmla="*/ 0 h 281"/>
                  <a:gd name="T4" fmla="*/ 1 w 404"/>
                  <a:gd name="T5" fmla="*/ 0 h 281"/>
                  <a:gd name="T6" fmla="*/ 1 w 404"/>
                  <a:gd name="T7" fmla="*/ 0 h 281"/>
                  <a:gd name="T8" fmla="*/ 1 w 404"/>
                  <a:gd name="T9" fmla="*/ 0 h 281"/>
                  <a:gd name="T10" fmla="*/ 1 w 404"/>
                  <a:gd name="T11" fmla="*/ 0 h 281"/>
                  <a:gd name="T12" fmla="*/ 1 w 404"/>
                  <a:gd name="T13" fmla="*/ 0 h 281"/>
                  <a:gd name="T14" fmla="*/ 1 w 404"/>
                  <a:gd name="T15" fmla="*/ 0 h 281"/>
                  <a:gd name="T16" fmla="*/ 1 w 404"/>
                  <a:gd name="T17" fmla="*/ 0 h 281"/>
                  <a:gd name="T18" fmla="*/ 1 w 404"/>
                  <a:gd name="T19" fmla="*/ 0 h 281"/>
                  <a:gd name="T20" fmla="*/ 1 w 404"/>
                  <a:gd name="T21" fmla="*/ 0 h 281"/>
                  <a:gd name="T22" fmla="*/ 1 w 404"/>
                  <a:gd name="T23" fmla="*/ 0 h 281"/>
                  <a:gd name="T24" fmla="*/ 1 w 404"/>
                  <a:gd name="T25" fmla="*/ 0 h 281"/>
                  <a:gd name="T26" fmla="*/ 1 w 404"/>
                  <a:gd name="T27" fmla="*/ 0 h 281"/>
                  <a:gd name="T28" fmla="*/ 1 w 404"/>
                  <a:gd name="T29" fmla="*/ 0 h 281"/>
                  <a:gd name="T30" fmla="*/ 1 w 404"/>
                  <a:gd name="T31" fmla="*/ 0 h 281"/>
                  <a:gd name="T32" fmla="*/ 1 w 404"/>
                  <a:gd name="T33" fmla="*/ 0 h 281"/>
                  <a:gd name="T34" fmla="*/ 1 w 404"/>
                  <a:gd name="T35" fmla="*/ 0 h 281"/>
                  <a:gd name="T36" fmla="*/ 1 w 404"/>
                  <a:gd name="T37" fmla="*/ 0 h 281"/>
                  <a:gd name="T38" fmla="*/ 1 w 404"/>
                  <a:gd name="T39" fmla="*/ 0 h 281"/>
                  <a:gd name="T40" fmla="*/ 1 w 404"/>
                  <a:gd name="T41" fmla="*/ 0 h 281"/>
                  <a:gd name="T42" fmla="*/ 1 w 404"/>
                  <a:gd name="T43" fmla="*/ 0 h 281"/>
                  <a:gd name="T44" fmla="*/ 1 w 404"/>
                  <a:gd name="T45" fmla="*/ 0 h 281"/>
                  <a:gd name="T46" fmla="*/ 1 w 404"/>
                  <a:gd name="T47" fmla="*/ 0 h 281"/>
                  <a:gd name="T48" fmla="*/ 1 w 404"/>
                  <a:gd name="T49" fmla="*/ 0 h 281"/>
                  <a:gd name="T50" fmla="*/ 1 w 404"/>
                  <a:gd name="T51" fmla="*/ 0 h 281"/>
                  <a:gd name="T52" fmla="*/ 1 w 404"/>
                  <a:gd name="T53" fmla="*/ 0 h 281"/>
                  <a:gd name="T54" fmla="*/ 1 w 404"/>
                  <a:gd name="T55" fmla="*/ 0 h 281"/>
                  <a:gd name="T56" fmla="*/ 1 w 404"/>
                  <a:gd name="T57" fmla="*/ 0 h 281"/>
                  <a:gd name="T58" fmla="*/ 1 w 404"/>
                  <a:gd name="T59" fmla="*/ 0 h 281"/>
                  <a:gd name="T60" fmla="*/ 1 w 404"/>
                  <a:gd name="T61" fmla="*/ 0 h 281"/>
                  <a:gd name="T62" fmla="*/ 1 w 404"/>
                  <a:gd name="T63" fmla="*/ 0 h 281"/>
                  <a:gd name="T64" fmla="*/ 1 w 404"/>
                  <a:gd name="T65" fmla="*/ 0 h 281"/>
                  <a:gd name="T66" fmla="*/ 1 w 404"/>
                  <a:gd name="T67" fmla="*/ 0 h 281"/>
                  <a:gd name="T68" fmla="*/ 1 w 404"/>
                  <a:gd name="T69" fmla="*/ 0 h 281"/>
                  <a:gd name="T70" fmla="*/ 1 w 404"/>
                  <a:gd name="T71" fmla="*/ 0 h 281"/>
                  <a:gd name="T72" fmla="*/ 1 w 404"/>
                  <a:gd name="T73" fmla="*/ 0 h 281"/>
                  <a:gd name="T74" fmla="*/ 1 w 404"/>
                  <a:gd name="T75" fmla="*/ 0 h 281"/>
                  <a:gd name="T76" fmla="*/ 1 w 404"/>
                  <a:gd name="T77" fmla="*/ 0 h 281"/>
                  <a:gd name="T78" fmla="*/ 1 w 404"/>
                  <a:gd name="T79" fmla="*/ 0 h 2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4" h="281">
                    <a:moveTo>
                      <a:pt x="339" y="270"/>
                    </a:moveTo>
                    <a:lnTo>
                      <a:pt x="323" y="270"/>
                    </a:lnTo>
                    <a:lnTo>
                      <a:pt x="306" y="271"/>
                    </a:lnTo>
                    <a:lnTo>
                      <a:pt x="290" y="271"/>
                    </a:lnTo>
                    <a:lnTo>
                      <a:pt x="274" y="271"/>
                    </a:lnTo>
                    <a:lnTo>
                      <a:pt x="258" y="273"/>
                    </a:lnTo>
                    <a:lnTo>
                      <a:pt x="241" y="273"/>
                    </a:lnTo>
                    <a:lnTo>
                      <a:pt x="225" y="274"/>
                    </a:lnTo>
                    <a:lnTo>
                      <a:pt x="209" y="274"/>
                    </a:lnTo>
                    <a:lnTo>
                      <a:pt x="194" y="275"/>
                    </a:lnTo>
                    <a:lnTo>
                      <a:pt x="178" y="276"/>
                    </a:lnTo>
                    <a:lnTo>
                      <a:pt x="163" y="276"/>
                    </a:lnTo>
                    <a:lnTo>
                      <a:pt x="148" y="277"/>
                    </a:lnTo>
                    <a:lnTo>
                      <a:pt x="133" y="278"/>
                    </a:lnTo>
                    <a:lnTo>
                      <a:pt x="118" y="279"/>
                    </a:lnTo>
                    <a:lnTo>
                      <a:pt x="103" y="279"/>
                    </a:lnTo>
                    <a:lnTo>
                      <a:pt x="89" y="281"/>
                    </a:lnTo>
                    <a:lnTo>
                      <a:pt x="86" y="258"/>
                    </a:lnTo>
                    <a:lnTo>
                      <a:pt x="80" y="233"/>
                    </a:lnTo>
                    <a:lnTo>
                      <a:pt x="72" y="209"/>
                    </a:lnTo>
                    <a:lnTo>
                      <a:pt x="62" y="185"/>
                    </a:lnTo>
                    <a:lnTo>
                      <a:pt x="49" y="163"/>
                    </a:lnTo>
                    <a:lnTo>
                      <a:pt x="34" y="142"/>
                    </a:lnTo>
                    <a:lnTo>
                      <a:pt x="18" y="125"/>
                    </a:lnTo>
                    <a:lnTo>
                      <a:pt x="0" y="112"/>
                    </a:lnTo>
                    <a:lnTo>
                      <a:pt x="20" y="118"/>
                    </a:lnTo>
                    <a:lnTo>
                      <a:pt x="40" y="127"/>
                    </a:lnTo>
                    <a:lnTo>
                      <a:pt x="57" y="139"/>
                    </a:lnTo>
                    <a:lnTo>
                      <a:pt x="73" y="155"/>
                    </a:lnTo>
                    <a:lnTo>
                      <a:pt x="89" y="173"/>
                    </a:lnTo>
                    <a:lnTo>
                      <a:pt x="103" y="196"/>
                    </a:lnTo>
                    <a:lnTo>
                      <a:pt x="118" y="223"/>
                    </a:lnTo>
                    <a:lnTo>
                      <a:pt x="133" y="254"/>
                    </a:lnTo>
                    <a:lnTo>
                      <a:pt x="140" y="223"/>
                    </a:lnTo>
                    <a:lnTo>
                      <a:pt x="142" y="188"/>
                    </a:lnTo>
                    <a:lnTo>
                      <a:pt x="142" y="153"/>
                    </a:lnTo>
                    <a:lnTo>
                      <a:pt x="139" y="116"/>
                    </a:lnTo>
                    <a:lnTo>
                      <a:pt x="133" y="81"/>
                    </a:lnTo>
                    <a:lnTo>
                      <a:pt x="125" y="50"/>
                    </a:lnTo>
                    <a:lnTo>
                      <a:pt x="115" y="23"/>
                    </a:lnTo>
                    <a:lnTo>
                      <a:pt x="102" y="5"/>
                    </a:lnTo>
                    <a:lnTo>
                      <a:pt x="121" y="18"/>
                    </a:lnTo>
                    <a:lnTo>
                      <a:pt x="140" y="34"/>
                    </a:lnTo>
                    <a:lnTo>
                      <a:pt x="157" y="53"/>
                    </a:lnTo>
                    <a:lnTo>
                      <a:pt x="174" y="78"/>
                    </a:lnTo>
                    <a:lnTo>
                      <a:pt x="188" y="106"/>
                    </a:lnTo>
                    <a:lnTo>
                      <a:pt x="201" y="141"/>
                    </a:lnTo>
                    <a:lnTo>
                      <a:pt x="212" y="183"/>
                    </a:lnTo>
                    <a:lnTo>
                      <a:pt x="218" y="231"/>
                    </a:lnTo>
                    <a:lnTo>
                      <a:pt x="229" y="208"/>
                    </a:lnTo>
                    <a:lnTo>
                      <a:pt x="237" y="183"/>
                    </a:lnTo>
                    <a:lnTo>
                      <a:pt x="243" y="154"/>
                    </a:lnTo>
                    <a:lnTo>
                      <a:pt x="245" y="124"/>
                    </a:lnTo>
                    <a:lnTo>
                      <a:pt x="245" y="93"/>
                    </a:lnTo>
                    <a:lnTo>
                      <a:pt x="241" y="62"/>
                    </a:lnTo>
                    <a:lnTo>
                      <a:pt x="235" y="30"/>
                    </a:lnTo>
                    <a:lnTo>
                      <a:pt x="223" y="0"/>
                    </a:lnTo>
                    <a:lnTo>
                      <a:pt x="240" y="30"/>
                    </a:lnTo>
                    <a:lnTo>
                      <a:pt x="255" y="57"/>
                    </a:lnTo>
                    <a:lnTo>
                      <a:pt x="268" y="82"/>
                    </a:lnTo>
                    <a:lnTo>
                      <a:pt x="279" y="106"/>
                    </a:lnTo>
                    <a:lnTo>
                      <a:pt x="288" y="128"/>
                    </a:lnTo>
                    <a:lnTo>
                      <a:pt x="294" y="151"/>
                    </a:lnTo>
                    <a:lnTo>
                      <a:pt x="298" y="173"/>
                    </a:lnTo>
                    <a:lnTo>
                      <a:pt x="299" y="195"/>
                    </a:lnTo>
                    <a:lnTo>
                      <a:pt x="312" y="173"/>
                    </a:lnTo>
                    <a:lnTo>
                      <a:pt x="326" y="148"/>
                    </a:lnTo>
                    <a:lnTo>
                      <a:pt x="340" y="121"/>
                    </a:lnTo>
                    <a:lnTo>
                      <a:pt x="354" y="94"/>
                    </a:lnTo>
                    <a:lnTo>
                      <a:pt x="366" y="67"/>
                    </a:lnTo>
                    <a:lnTo>
                      <a:pt x="375" y="42"/>
                    </a:lnTo>
                    <a:lnTo>
                      <a:pt x="382" y="20"/>
                    </a:lnTo>
                    <a:lnTo>
                      <a:pt x="384" y="3"/>
                    </a:lnTo>
                    <a:lnTo>
                      <a:pt x="392" y="27"/>
                    </a:lnTo>
                    <a:lnTo>
                      <a:pt x="398" y="53"/>
                    </a:lnTo>
                    <a:lnTo>
                      <a:pt x="403" y="81"/>
                    </a:lnTo>
                    <a:lnTo>
                      <a:pt x="404" y="112"/>
                    </a:lnTo>
                    <a:lnTo>
                      <a:pt x="398" y="146"/>
                    </a:lnTo>
                    <a:lnTo>
                      <a:pt x="388" y="184"/>
                    </a:lnTo>
                    <a:lnTo>
                      <a:pt x="368"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299" name="Freeform 169"/>
              <p:cNvSpPr/>
              <p:nvPr/>
            </p:nvSpPr>
            <p:spPr bwMode="auto">
              <a:xfrm>
                <a:off x="4880" y="4200"/>
                <a:ext cx="51" cy="71"/>
              </a:xfrm>
              <a:custGeom>
                <a:avLst/>
                <a:gdLst>
                  <a:gd name="T0" fmla="*/ 1 w 102"/>
                  <a:gd name="T1" fmla="*/ 1 h 142"/>
                  <a:gd name="T2" fmla="*/ 0 w 102"/>
                  <a:gd name="T3" fmla="*/ 1 h 142"/>
                  <a:gd name="T4" fmla="*/ 1 w 102"/>
                  <a:gd name="T5" fmla="*/ 1 h 142"/>
                  <a:gd name="T6" fmla="*/ 1 w 102"/>
                  <a:gd name="T7" fmla="*/ 1 h 142"/>
                  <a:gd name="T8" fmla="*/ 1 w 102"/>
                  <a:gd name="T9" fmla="*/ 1 h 142"/>
                  <a:gd name="T10" fmla="*/ 1 w 102"/>
                  <a:gd name="T11" fmla="*/ 1 h 142"/>
                  <a:gd name="T12" fmla="*/ 1 w 102"/>
                  <a:gd name="T13" fmla="*/ 1 h 142"/>
                  <a:gd name="T14" fmla="*/ 1 w 102"/>
                  <a:gd name="T15" fmla="*/ 1 h 142"/>
                  <a:gd name="T16" fmla="*/ 1 w 102"/>
                  <a:gd name="T17" fmla="*/ 1 h 142"/>
                  <a:gd name="T18" fmla="*/ 1 w 102"/>
                  <a:gd name="T19" fmla="*/ 0 h 142"/>
                  <a:gd name="T20" fmla="*/ 1 w 102"/>
                  <a:gd name="T21" fmla="*/ 1 h 142"/>
                  <a:gd name="T22" fmla="*/ 1 w 102"/>
                  <a:gd name="T23" fmla="*/ 1 h 142"/>
                  <a:gd name="T24" fmla="*/ 1 w 102"/>
                  <a:gd name="T25" fmla="*/ 1 h 142"/>
                  <a:gd name="T26" fmla="*/ 1 w 102"/>
                  <a:gd name="T27" fmla="*/ 1 h 14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2" h="142">
                    <a:moveTo>
                      <a:pt x="71" y="142"/>
                    </a:moveTo>
                    <a:lnTo>
                      <a:pt x="0" y="142"/>
                    </a:lnTo>
                    <a:lnTo>
                      <a:pt x="6" y="123"/>
                    </a:lnTo>
                    <a:lnTo>
                      <a:pt x="16" y="102"/>
                    </a:lnTo>
                    <a:lnTo>
                      <a:pt x="27" y="82"/>
                    </a:lnTo>
                    <a:lnTo>
                      <a:pt x="41" y="61"/>
                    </a:lnTo>
                    <a:lnTo>
                      <a:pt x="56" y="43"/>
                    </a:lnTo>
                    <a:lnTo>
                      <a:pt x="71" y="26"/>
                    </a:lnTo>
                    <a:lnTo>
                      <a:pt x="87" y="12"/>
                    </a:lnTo>
                    <a:lnTo>
                      <a:pt x="102" y="0"/>
                    </a:lnTo>
                    <a:lnTo>
                      <a:pt x="84" y="41"/>
                    </a:lnTo>
                    <a:lnTo>
                      <a:pt x="74" y="78"/>
                    </a:lnTo>
                    <a:lnTo>
                      <a:pt x="71" y="112"/>
                    </a:lnTo>
                    <a:lnTo>
                      <a:pt x="71" y="14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0" name="Freeform 170"/>
              <p:cNvSpPr/>
              <p:nvPr/>
            </p:nvSpPr>
            <p:spPr bwMode="auto">
              <a:xfrm>
                <a:off x="3666" y="4127"/>
                <a:ext cx="558" cy="206"/>
              </a:xfrm>
              <a:custGeom>
                <a:avLst/>
                <a:gdLst>
                  <a:gd name="T0" fmla="*/ 0 w 1117"/>
                  <a:gd name="T1" fmla="*/ 1 h 412"/>
                  <a:gd name="T2" fmla="*/ 0 w 1117"/>
                  <a:gd name="T3" fmla="*/ 1 h 412"/>
                  <a:gd name="T4" fmla="*/ 0 w 1117"/>
                  <a:gd name="T5" fmla="*/ 1 h 412"/>
                  <a:gd name="T6" fmla="*/ 0 w 1117"/>
                  <a:gd name="T7" fmla="*/ 1 h 412"/>
                  <a:gd name="T8" fmla="*/ 0 w 1117"/>
                  <a:gd name="T9" fmla="*/ 1 h 412"/>
                  <a:gd name="T10" fmla="*/ 0 w 1117"/>
                  <a:gd name="T11" fmla="*/ 1 h 412"/>
                  <a:gd name="T12" fmla="*/ 0 w 1117"/>
                  <a:gd name="T13" fmla="*/ 1 h 412"/>
                  <a:gd name="T14" fmla="*/ 0 w 1117"/>
                  <a:gd name="T15" fmla="*/ 1 h 412"/>
                  <a:gd name="T16" fmla="*/ 0 w 1117"/>
                  <a:gd name="T17" fmla="*/ 1 h 412"/>
                  <a:gd name="T18" fmla="*/ 0 w 1117"/>
                  <a:gd name="T19" fmla="*/ 1 h 412"/>
                  <a:gd name="T20" fmla="*/ 0 w 1117"/>
                  <a:gd name="T21" fmla="*/ 1 h 412"/>
                  <a:gd name="T22" fmla="*/ 0 w 1117"/>
                  <a:gd name="T23" fmla="*/ 1 h 412"/>
                  <a:gd name="T24" fmla="*/ 0 w 1117"/>
                  <a:gd name="T25" fmla="*/ 1 h 412"/>
                  <a:gd name="T26" fmla="*/ 0 w 1117"/>
                  <a:gd name="T27" fmla="*/ 1 h 412"/>
                  <a:gd name="T28" fmla="*/ 0 w 1117"/>
                  <a:gd name="T29" fmla="*/ 1 h 412"/>
                  <a:gd name="T30" fmla="*/ 0 w 1117"/>
                  <a:gd name="T31" fmla="*/ 1 h 412"/>
                  <a:gd name="T32" fmla="*/ 0 w 1117"/>
                  <a:gd name="T33" fmla="*/ 1 h 412"/>
                  <a:gd name="T34" fmla="*/ 0 w 1117"/>
                  <a:gd name="T35" fmla="*/ 1 h 412"/>
                  <a:gd name="T36" fmla="*/ 0 w 1117"/>
                  <a:gd name="T37" fmla="*/ 1 h 412"/>
                  <a:gd name="T38" fmla="*/ 0 w 1117"/>
                  <a:gd name="T39" fmla="*/ 1 h 412"/>
                  <a:gd name="T40" fmla="*/ 0 w 1117"/>
                  <a:gd name="T41" fmla="*/ 1 h 412"/>
                  <a:gd name="T42" fmla="*/ 0 w 1117"/>
                  <a:gd name="T43" fmla="*/ 1 h 412"/>
                  <a:gd name="T44" fmla="*/ 0 w 1117"/>
                  <a:gd name="T45" fmla="*/ 1 h 412"/>
                  <a:gd name="T46" fmla="*/ 0 w 1117"/>
                  <a:gd name="T47" fmla="*/ 1 h 412"/>
                  <a:gd name="T48" fmla="*/ 0 w 1117"/>
                  <a:gd name="T49" fmla="*/ 1 h 412"/>
                  <a:gd name="T50" fmla="*/ 0 w 1117"/>
                  <a:gd name="T51" fmla="*/ 1 h 412"/>
                  <a:gd name="T52" fmla="*/ 0 w 1117"/>
                  <a:gd name="T53" fmla="*/ 1 h 412"/>
                  <a:gd name="T54" fmla="*/ 0 w 1117"/>
                  <a:gd name="T55" fmla="*/ 1 h 412"/>
                  <a:gd name="T56" fmla="*/ 0 w 1117"/>
                  <a:gd name="T57" fmla="*/ 1 h 412"/>
                  <a:gd name="T58" fmla="*/ 0 w 1117"/>
                  <a:gd name="T59" fmla="*/ 1 h 412"/>
                  <a:gd name="T60" fmla="*/ 0 w 1117"/>
                  <a:gd name="T61" fmla="*/ 1 h 412"/>
                  <a:gd name="T62" fmla="*/ 0 w 1117"/>
                  <a:gd name="T63" fmla="*/ 1 h 412"/>
                  <a:gd name="T64" fmla="*/ 0 w 1117"/>
                  <a:gd name="T65" fmla="*/ 0 h 412"/>
                  <a:gd name="T66" fmla="*/ 0 w 1117"/>
                  <a:gd name="T67" fmla="*/ 1 h 412"/>
                  <a:gd name="T68" fmla="*/ 0 w 1117"/>
                  <a:gd name="T69" fmla="*/ 1 h 412"/>
                  <a:gd name="T70" fmla="*/ 0 w 1117"/>
                  <a:gd name="T71" fmla="*/ 1 h 412"/>
                  <a:gd name="T72" fmla="*/ 0 w 1117"/>
                  <a:gd name="T73" fmla="*/ 1 h 412"/>
                  <a:gd name="T74" fmla="*/ 0 w 1117"/>
                  <a:gd name="T75" fmla="*/ 1 h 412"/>
                  <a:gd name="T76" fmla="*/ 0 w 1117"/>
                  <a:gd name="T77" fmla="*/ 1 h 412"/>
                  <a:gd name="T78" fmla="*/ 0 w 1117"/>
                  <a:gd name="T79" fmla="*/ 1 h 412"/>
                  <a:gd name="T80" fmla="*/ 0 w 1117"/>
                  <a:gd name="T81" fmla="*/ 1 h 412"/>
                  <a:gd name="T82" fmla="*/ 0 w 1117"/>
                  <a:gd name="T83" fmla="*/ 1 h 412"/>
                  <a:gd name="T84" fmla="*/ 0 w 1117"/>
                  <a:gd name="T85" fmla="*/ 1 h 412"/>
                  <a:gd name="T86" fmla="*/ 0 w 1117"/>
                  <a:gd name="T87" fmla="*/ 1 h 412"/>
                  <a:gd name="T88" fmla="*/ 0 w 1117"/>
                  <a:gd name="T89" fmla="*/ 1 h 412"/>
                  <a:gd name="T90" fmla="*/ 0 w 1117"/>
                  <a:gd name="T91" fmla="*/ 1 h 412"/>
                  <a:gd name="T92" fmla="*/ 0 w 1117"/>
                  <a:gd name="T93" fmla="*/ 1 h 412"/>
                  <a:gd name="T94" fmla="*/ 0 w 1117"/>
                  <a:gd name="T95" fmla="*/ 1 h 412"/>
                  <a:gd name="T96" fmla="*/ 0 w 1117"/>
                  <a:gd name="T97" fmla="*/ 1 h 412"/>
                  <a:gd name="T98" fmla="*/ 0 w 1117"/>
                  <a:gd name="T99" fmla="*/ 1 h 412"/>
                  <a:gd name="T100" fmla="*/ 0 w 1117"/>
                  <a:gd name="T101" fmla="*/ 1 h 412"/>
                  <a:gd name="T102" fmla="*/ 0 w 1117"/>
                  <a:gd name="T103" fmla="*/ 1 h 4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17" h="412">
                    <a:moveTo>
                      <a:pt x="1093" y="212"/>
                    </a:moveTo>
                    <a:lnTo>
                      <a:pt x="1073" y="229"/>
                    </a:lnTo>
                    <a:lnTo>
                      <a:pt x="1052" y="248"/>
                    </a:lnTo>
                    <a:lnTo>
                      <a:pt x="1032" y="265"/>
                    </a:lnTo>
                    <a:lnTo>
                      <a:pt x="1011" y="284"/>
                    </a:lnTo>
                    <a:lnTo>
                      <a:pt x="990" y="301"/>
                    </a:lnTo>
                    <a:lnTo>
                      <a:pt x="971" y="317"/>
                    </a:lnTo>
                    <a:lnTo>
                      <a:pt x="951" y="334"/>
                    </a:lnTo>
                    <a:lnTo>
                      <a:pt x="934" y="349"/>
                    </a:lnTo>
                    <a:lnTo>
                      <a:pt x="917" y="363"/>
                    </a:lnTo>
                    <a:lnTo>
                      <a:pt x="900" y="376"/>
                    </a:lnTo>
                    <a:lnTo>
                      <a:pt x="888" y="387"/>
                    </a:lnTo>
                    <a:lnTo>
                      <a:pt x="876" y="397"/>
                    </a:lnTo>
                    <a:lnTo>
                      <a:pt x="867" y="403"/>
                    </a:lnTo>
                    <a:lnTo>
                      <a:pt x="860" y="409"/>
                    </a:lnTo>
                    <a:lnTo>
                      <a:pt x="857" y="412"/>
                    </a:lnTo>
                    <a:lnTo>
                      <a:pt x="826" y="410"/>
                    </a:lnTo>
                    <a:lnTo>
                      <a:pt x="791" y="409"/>
                    </a:lnTo>
                    <a:lnTo>
                      <a:pt x="753" y="408"/>
                    </a:lnTo>
                    <a:lnTo>
                      <a:pt x="714" y="406"/>
                    </a:lnTo>
                    <a:lnTo>
                      <a:pt x="672" y="403"/>
                    </a:lnTo>
                    <a:lnTo>
                      <a:pt x="630" y="401"/>
                    </a:lnTo>
                    <a:lnTo>
                      <a:pt x="587" y="399"/>
                    </a:lnTo>
                    <a:lnTo>
                      <a:pt x="542" y="395"/>
                    </a:lnTo>
                    <a:lnTo>
                      <a:pt x="499" y="393"/>
                    </a:lnTo>
                    <a:lnTo>
                      <a:pt x="455" y="391"/>
                    </a:lnTo>
                    <a:lnTo>
                      <a:pt x="412" y="387"/>
                    </a:lnTo>
                    <a:lnTo>
                      <a:pt x="371" y="385"/>
                    </a:lnTo>
                    <a:lnTo>
                      <a:pt x="330" y="383"/>
                    </a:lnTo>
                    <a:lnTo>
                      <a:pt x="292" y="380"/>
                    </a:lnTo>
                    <a:lnTo>
                      <a:pt x="257" y="378"/>
                    </a:lnTo>
                    <a:lnTo>
                      <a:pt x="224" y="377"/>
                    </a:lnTo>
                    <a:lnTo>
                      <a:pt x="209" y="376"/>
                    </a:lnTo>
                    <a:lnTo>
                      <a:pt x="193" y="376"/>
                    </a:lnTo>
                    <a:lnTo>
                      <a:pt x="178" y="375"/>
                    </a:lnTo>
                    <a:lnTo>
                      <a:pt x="162" y="375"/>
                    </a:lnTo>
                    <a:lnTo>
                      <a:pt x="147" y="374"/>
                    </a:lnTo>
                    <a:lnTo>
                      <a:pt x="131" y="374"/>
                    </a:lnTo>
                    <a:lnTo>
                      <a:pt x="116" y="372"/>
                    </a:lnTo>
                    <a:lnTo>
                      <a:pt x="101" y="372"/>
                    </a:lnTo>
                    <a:lnTo>
                      <a:pt x="80" y="334"/>
                    </a:lnTo>
                    <a:lnTo>
                      <a:pt x="63" y="289"/>
                    </a:lnTo>
                    <a:lnTo>
                      <a:pt x="48" y="241"/>
                    </a:lnTo>
                    <a:lnTo>
                      <a:pt x="36" y="190"/>
                    </a:lnTo>
                    <a:lnTo>
                      <a:pt x="24" y="142"/>
                    </a:lnTo>
                    <a:lnTo>
                      <a:pt x="15" y="97"/>
                    </a:lnTo>
                    <a:lnTo>
                      <a:pt x="7" y="58"/>
                    </a:lnTo>
                    <a:lnTo>
                      <a:pt x="0" y="28"/>
                    </a:lnTo>
                    <a:lnTo>
                      <a:pt x="11" y="62"/>
                    </a:lnTo>
                    <a:lnTo>
                      <a:pt x="25" y="100"/>
                    </a:lnTo>
                    <a:lnTo>
                      <a:pt x="41" y="141"/>
                    </a:lnTo>
                    <a:lnTo>
                      <a:pt x="59" y="181"/>
                    </a:lnTo>
                    <a:lnTo>
                      <a:pt x="77" y="220"/>
                    </a:lnTo>
                    <a:lnTo>
                      <a:pt x="94" y="256"/>
                    </a:lnTo>
                    <a:lnTo>
                      <a:pt x="110" y="287"/>
                    </a:lnTo>
                    <a:lnTo>
                      <a:pt x="124" y="311"/>
                    </a:lnTo>
                    <a:lnTo>
                      <a:pt x="131" y="284"/>
                    </a:lnTo>
                    <a:lnTo>
                      <a:pt x="138" y="257"/>
                    </a:lnTo>
                    <a:lnTo>
                      <a:pt x="146" y="234"/>
                    </a:lnTo>
                    <a:lnTo>
                      <a:pt x="156" y="211"/>
                    </a:lnTo>
                    <a:lnTo>
                      <a:pt x="169" y="191"/>
                    </a:lnTo>
                    <a:lnTo>
                      <a:pt x="184" y="172"/>
                    </a:lnTo>
                    <a:lnTo>
                      <a:pt x="204" y="153"/>
                    </a:lnTo>
                    <a:lnTo>
                      <a:pt x="227" y="136"/>
                    </a:lnTo>
                    <a:lnTo>
                      <a:pt x="214" y="158"/>
                    </a:lnTo>
                    <a:lnTo>
                      <a:pt x="201" y="184"/>
                    </a:lnTo>
                    <a:lnTo>
                      <a:pt x="191" y="216"/>
                    </a:lnTo>
                    <a:lnTo>
                      <a:pt x="184" y="248"/>
                    </a:lnTo>
                    <a:lnTo>
                      <a:pt x="182" y="281"/>
                    </a:lnTo>
                    <a:lnTo>
                      <a:pt x="188" y="314"/>
                    </a:lnTo>
                    <a:lnTo>
                      <a:pt x="200" y="344"/>
                    </a:lnTo>
                    <a:lnTo>
                      <a:pt x="224" y="370"/>
                    </a:lnTo>
                    <a:lnTo>
                      <a:pt x="250" y="344"/>
                    </a:lnTo>
                    <a:lnTo>
                      <a:pt x="270" y="305"/>
                    </a:lnTo>
                    <a:lnTo>
                      <a:pt x="284" y="261"/>
                    </a:lnTo>
                    <a:lnTo>
                      <a:pt x="291" y="211"/>
                    </a:lnTo>
                    <a:lnTo>
                      <a:pt x="290" y="158"/>
                    </a:lnTo>
                    <a:lnTo>
                      <a:pt x="282" y="105"/>
                    </a:lnTo>
                    <a:lnTo>
                      <a:pt x="264" y="54"/>
                    </a:lnTo>
                    <a:lnTo>
                      <a:pt x="237" y="8"/>
                    </a:lnTo>
                    <a:lnTo>
                      <a:pt x="261" y="35"/>
                    </a:lnTo>
                    <a:lnTo>
                      <a:pt x="282" y="63"/>
                    </a:lnTo>
                    <a:lnTo>
                      <a:pt x="299" y="96"/>
                    </a:lnTo>
                    <a:lnTo>
                      <a:pt x="314" y="130"/>
                    </a:lnTo>
                    <a:lnTo>
                      <a:pt x="326" y="168"/>
                    </a:lnTo>
                    <a:lnTo>
                      <a:pt x="334" y="211"/>
                    </a:lnTo>
                    <a:lnTo>
                      <a:pt x="340" y="258"/>
                    </a:lnTo>
                    <a:lnTo>
                      <a:pt x="341" y="309"/>
                    </a:lnTo>
                    <a:lnTo>
                      <a:pt x="355" y="288"/>
                    </a:lnTo>
                    <a:lnTo>
                      <a:pt x="371" y="266"/>
                    </a:lnTo>
                    <a:lnTo>
                      <a:pt x="389" y="244"/>
                    </a:lnTo>
                    <a:lnTo>
                      <a:pt x="409" y="222"/>
                    </a:lnTo>
                    <a:lnTo>
                      <a:pt x="429" y="203"/>
                    </a:lnTo>
                    <a:lnTo>
                      <a:pt x="450" y="184"/>
                    </a:lnTo>
                    <a:lnTo>
                      <a:pt x="471" y="171"/>
                    </a:lnTo>
                    <a:lnTo>
                      <a:pt x="492" y="160"/>
                    </a:lnTo>
                    <a:lnTo>
                      <a:pt x="482" y="180"/>
                    </a:lnTo>
                    <a:lnTo>
                      <a:pt x="469" y="203"/>
                    </a:lnTo>
                    <a:lnTo>
                      <a:pt x="451" y="227"/>
                    </a:lnTo>
                    <a:lnTo>
                      <a:pt x="433" y="251"/>
                    </a:lnTo>
                    <a:lnTo>
                      <a:pt x="416" y="275"/>
                    </a:lnTo>
                    <a:lnTo>
                      <a:pt x="399" y="297"/>
                    </a:lnTo>
                    <a:lnTo>
                      <a:pt x="387" y="318"/>
                    </a:lnTo>
                    <a:lnTo>
                      <a:pt x="381" y="334"/>
                    </a:lnTo>
                    <a:lnTo>
                      <a:pt x="388" y="339"/>
                    </a:lnTo>
                    <a:lnTo>
                      <a:pt x="397" y="344"/>
                    </a:lnTo>
                    <a:lnTo>
                      <a:pt x="408" y="348"/>
                    </a:lnTo>
                    <a:lnTo>
                      <a:pt x="418" y="353"/>
                    </a:lnTo>
                    <a:lnTo>
                      <a:pt x="431" y="356"/>
                    </a:lnTo>
                    <a:lnTo>
                      <a:pt x="443" y="360"/>
                    </a:lnTo>
                    <a:lnTo>
                      <a:pt x="457" y="361"/>
                    </a:lnTo>
                    <a:lnTo>
                      <a:pt x="471" y="360"/>
                    </a:lnTo>
                    <a:lnTo>
                      <a:pt x="470" y="326"/>
                    </a:lnTo>
                    <a:lnTo>
                      <a:pt x="464" y="285"/>
                    </a:lnTo>
                    <a:lnTo>
                      <a:pt x="454" y="240"/>
                    </a:lnTo>
                    <a:lnTo>
                      <a:pt x="440" y="192"/>
                    </a:lnTo>
                    <a:lnTo>
                      <a:pt x="423" y="146"/>
                    </a:lnTo>
                    <a:lnTo>
                      <a:pt x="401" y="103"/>
                    </a:lnTo>
                    <a:lnTo>
                      <a:pt x="374" y="66"/>
                    </a:lnTo>
                    <a:lnTo>
                      <a:pt x="345" y="36"/>
                    </a:lnTo>
                    <a:lnTo>
                      <a:pt x="374" y="58"/>
                    </a:lnTo>
                    <a:lnTo>
                      <a:pt x="399" y="79"/>
                    </a:lnTo>
                    <a:lnTo>
                      <a:pt x="423" y="103"/>
                    </a:lnTo>
                    <a:lnTo>
                      <a:pt x="443"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3" y="10"/>
                    </a:lnTo>
                    <a:lnTo>
                      <a:pt x="489" y="39"/>
                    </a:lnTo>
                    <a:lnTo>
                      <a:pt x="505" y="71"/>
                    </a:lnTo>
                    <a:lnTo>
                      <a:pt x="519" y="106"/>
                    </a:lnTo>
                    <a:lnTo>
                      <a:pt x="531" y="145"/>
                    </a:lnTo>
                    <a:lnTo>
                      <a:pt x="539" y="189"/>
                    </a:lnTo>
                    <a:lnTo>
                      <a:pt x="541" y="236"/>
                    </a:lnTo>
                    <a:lnTo>
                      <a:pt x="538" y="290"/>
                    </a:lnTo>
                    <a:lnTo>
                      <a:pt x="526" y="349"/>
                    </a:lnTo>
                    <a:lnTo>
                      <a:pt x="553" y="322"/>
                    </a:lnTo>
                    <a:lnTo>
                      <a:pt x="576" y="288"/>
                    </a:lnTo>
                    <a:lnTo>
                      <a:pt x="594" y="251"/>
                    </a:lnTo>
                    <a:lnTo>
                      <a:pt x="606" y="211"/>
                    </a:lnTo>
                    <a:lnTo>
                      <a:pt x="608" y="168"/>
                    </a:lnTo>
                    <a:lnTo>
                      <a:pt x="602" y="126"/>
                    </a:lnTo>
                    <a:lnTo>
                      <a:pt x="584" y="84"/>
                    </a:lnTo>
                    <a:lnTo>
                      <a:pt x="551" y="44"/>
                    </a:lnTo>
                    <a:lnTo>
                      <a:pt x="566" y="52"/>
                    </a:lnTo>
                    <a:lnTo>
                      <a:pt x="581" y="60"/>
                    </a:lnTo>
                    <a:lnTo>
                      <a:pt x="596" y="69"/>
                    </a:lnTo>
                    <a:lnTo>
                      <a:pt x="610" y="82"/>
                    </a:lnTo>
                    <a:lnTo>
                      <a:pt x="622" y="96"/>
                    </a:lnTo>
                    <a:lnTo>
                      <a:pt x="632" y="113"/>
                    </a:lnTo>
                    <a:lnTo>
                      <a:pt x="641" y="134"/>
                    </a:lnTo>
                    <a:lnTo>
                      <a:pt x="647" y="158"/>
                    </a:lnTo>
                    <a:lnTo>
                      <a:pt x="651" y="120"/>
                    </a:lnTo>
                    <a:lnTo>
                      <a:pt x="651" y="75"/>
                    </a:lnTo>
                    <a:lnTo>
                      <a:pt x="648" y="32"/>
                    </a:lnTo>
                    <a:lnTo>
                      <a:pt x="645" y="0"/>
                    </a:lnTo>
                    <a:lnTo>
                      <a:pt x="655" y="38"/>
                    </a:lnTo>
                    <a:lnTo>
                      <a:pt x="661" y="82"/>
                    </a:lnTo>
                    <a:lnTo>
                      <a:pt x="662" y="129"/>
                    </a:lnTo>
                    <a:lnTo>
                      <a:pt x="660" y="179"/>
                    </a:lnTo>
                    <a:lnTo>
                      <a:pt x="652" y="228"/>
                    </a:lnTo>
                    <a:lnTo>
                      <a:pt x="641" y="277"/>
                    </a:lnTo>
                    <a:lnTo>
                      <a:pt x="626" y="320"/>
                    </a:lnTo>
                    <a:lnTo>
                      <a:pt x="609" y="360"/>
                    </a:lnTo>
                    <a:lnTo>
                      <a:pt x="636" y="330"/>
                    </a:lnTo>
                    <a:lnTo>
                      <a:pt x="659" y="295"/>
                    </a:lnTo>
                    <a:lnTo>
                      <a:pt x="679" y="255"/>
                    </a:lnTo>
                    <a:lnTo>
                      <a:pt x="697" y="212"/>
                    </a:lnTo>
                    <a:lnTo>
                      <a:pt x="712" y="167"/>
                    </a:lnTo>
                    <a:lnTo>
                      <a:pt x="722" y="122"/>
                    </a:lnTo>
                    <a:lnTo>
                      <a:pt x="730" y="77"/>
                    </a:lnTo>
                    <a:lnTo>
                      <a:pt x="733" y="33"/>
                    </a:lnTo>
                    <a:lnTo>
                      <a:pt x="742" y="88"/>
                    </a:lnTo>
                    <a:lnTo>
                      <a:pt x="746" y="148"/>
                    </a:lnTo>
                    <a:lnTo>
                      <a:pt x="743" y="210"/>
                    </a:lnTo>
                    <a:lnTo>
                      <a:pt x="730" y="269"/>
                    </a:lnTo>
                    <a:lnTo>
                      <a:pt x="743" y="252"/>
                    </a:lnTo>
                    <a:lnTo>
                      <a:pt x="756" y="232"/>
                    </a:lnTo>
                    <a:lnTo>
                      <a:pt x="770" y="206"/>
                    </a:lnTo>
                    <a:lnTo>
                      <a:pt x="784" y="181"/>
                    </a:lnTo>
                    <a:lnTo>
                      <a:pt x="797" y="154"/>
                    </a:lnTo>
                    <a:lnTo>
                      <a:pt x="808" y="130"/>
                    </a:lnTo>
                    <a:lnTo>
                      <a:pt x="816" y="109"/>
                    </a:lnTo>
                    <a:lnTo>
                      <a:pt x="821" y="93"/>
                    </a:lnTo>
                    <a:lnTo>
                      <a:pt x="819" y="118"/>
                    </a:lnTo>
                    <a:lnTo>
                      <a:pt x="813" y="144"/>
                    </a:lnTo>
                    <a:lnTo>
                      <a:pt x="805" y="174"/>
                    </a:lnTo>
                    <a:lnTo>
                      <a:pt x="794" y="204"/>
                    </a:lnTo>
                    <a:lnTo>
                      <a:pt x="781" y="235"/>
                    </a:lnTo>
                    <a:lnTo>
                      <a:pt x="765" y="265"/>
                    </a:lnTo>
                    <a:lnTo>
                      <a:pt x="746" y="295"/>
                    </a:lnTo>
                    <a:lnTo>
                      <a:pt x="725" y="324"/>
                    </a:lnTo>
                    <a:lnTo>
                      <a:pt x="752" y="307"/>
                    </a:lnTo>
                    <a:lnTo>
                      <a:pt x="777" y="286"/>
                    </a:lnTo>
                    <a:lnTo>
                      <a:pt x="803" y="263"/>
                    </a:lnTo>
                    <a:lnTo>
                      <a:pt x="827" y="236"/>
                    </a:lnTo>
                    <a:lnTo>
                      <a:pt x="849" y="207"/>
                    </a:lnTo>
                    <a:lnTo>
                      <a:pt x="869" y="177"/>
                    </a:lnTo>
                    <a:lnTo>
                      <a:pt x="887" y="146"/>
                    </a:lnTo>
                    <a:lnTo>
                      <a:pt x="902" y="114"/>
                    </a:lnTo>
                    <a:lnTo>
                      <a:pt x="896" y="139"/>
                    </a:lnTo>
                    <a:lnTo>
                      <a:pt x="890" y="166"/>
                    </a:lnTo>
                    <a:lnTo>
                      <a:pt x="882" y="194"/>
                    </a:lnTo>
                    <a:lnTo>
                      <a:pt x="873" y="220"/>
                    </a:lnTo>
                    <a:lnTo>
                      <a:pt x="861" y="247"/>
                    </a:lnTo>
                    <a:lnTo>
                      <a:pt x="849" y="271"/>
                    </a:lnTo>
                    <a:lnTo>
                      <a:pt x="835" y="295"/>
                    </a:lnTo>
                    <a:lnTo>
                      <a:pt x="819" y="317"/>
                    </a:lnTo>
                    <a:lnTo>
                      <a:pt x="835" y="308"/>
                    </a:lnTo>
                    <a:lnTo>
                      <a:pt x="850" y="297"/>
                    </a:lnTo>
                    <a:lnTo>
                      <a:pt x="866" y="284"/>
                    </a:lnTo>
                    <a:lnTo>
                      <a:pt x="882" y="269"/>
                    </a:lnTo>
                    <a:lnTo>
                      <a:pt x="897" y="252"/>
                    </a:lnTo>
                    <a:lnTo>
                      <a:pt x="912" y="234"/>
                    </a:lnTo>
                    <a:lnTo>
                      <a:pt x="927" y="216"/>
                    </a:lnTo>
                    <a:lnTo>
                      <a:pt x="941" y="195"/>
                    </a:lnTo>
                    <a:lnTo>
                      <a:pt x="955" y="174"/>
                    </a:lnTo>
                    <a:lnTo>
                      <a:pt x="967" y="153"/>
                    </a:lnTo>
                    <a:lnTo>
                      <a:pt x="979" y="133"/>
                    </a:lnTo>
                    <a:lnTo>
                      <a:pt x="990" y="112"/>
                    </a:lnTo>
                    <a:lnTo>
                      <a:pt x="999" y="91"/>
                    </a:lnTo>
                    <a:lnTo>
                      <a:pt x="1008" y="70"/>
                    </a:lnTo>
                    <a:lnTo>
                      <a:pt x="1014" y="52"/>
                    </a:lnTo>
                    <a:lnTo>
                      <a:pt x="1020" y="33"/>
                    </a:lnTo>
                    <a:lnTo>
                      <a:pt x="1012" y="71"/>
                    </a:lnTo>
                    <a:lnTo>
                      <a:pt x="1004" y="107"/>
                    </a:lnTo>
                    <a:lnTo>
                      <a:pt x="994" y="141"/>
                    </a:lnTo>
                    <a:lnTo>
                      <a:pt x="983" y="173"/>
                    </a:lnTo>
                    <a:lnTo>
                      <a:pt x="968" y="206"/>
                    </a:lnTo>
                    <a:lnTo>
                      <a:pt x="950" y="242"/>
                    </a:lnTo>
                    <a:lnTo>
                      <a:pt x="927" y="279"/>
                    </a:lnTo>
                    <a:lnTo>
                      <a:pt x="897" y="322"/>
                    </a:lnTo>
                    <a:lnTo>
                      <a:pt x="910" y="314"/>
                    </a:lnTo>
                    <a:lnTo>
                      <a:pt x="925" y="304"/>
                    </a:lnTo>
                    <a:lnTo>
                      <a:pt x="940" y="294"/>
                    </a:lnTo>
                    <a:lnTo>
                      <a:pt x="956" y="282"/>
                    </a:lnTo>
                    <a:lnTo>
                      <a:pt x="972" y="270"/>
                    </a:lnTo>
                    <a:lnTo>
                      <a:pt x="988" y="257"/>
                    </a:lnTo>
                    <a:lnTo>
                      <a:pt x="1005" y="243"/>
                    </a:lnTo>
                    <a:lnTo>
                      <a:pt x="1021" y="228"/>
                    </a:lnTo>
                    <a:lnTo>
                      <a:pt x="1037" y="213"/>
                    </a:lnTo>
                    <a:lnTo>
                      <a:pt x="1052" y="197"/>
                    </a:lnTo>
                    <a:lnTo>
                      <a:pt x="1067" y="182"/>
                    </a:lnTo>
                    <a:lnTo>
                      <a:pt x="1080" y="166"/>
                    </a:lnTo>
                    <a:lnTo>
                      <a:pt x="1092" y="150"/>
                    </a:lnTo>
                    <a:lnTo>
                      <a:pt x="1102" y="135"/>
                    </a:lnTo>
                    <a:lnTo>
                      <a:pt x="1111" y="119"/>
                    </a:lnTo>
                    <a:lnTo>
                      <a:pt x="1117" y="104"/>
                    </a:lnTo>
                    <a:lnTo>
                      <a:pt x="1110" y="136"/>
                    </a:lnTo>
                    <a:lnTo>
                      <a:pt x="1103" y="166"/>
                    </a:lnTo>
                    <a:lnTo>
                      <a:pt x="1099" y="192"/>
                    </a:lnTo>
                    <a:lnTo>
                      <a:pt x="1093" y="212"/>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1" name="Freeform 171"/>
              <p:cNvSpPr/>
              <p:nvPr/>
            </p:nvSpPr>
            <p:spPr bwMode="auto">
              <a:xfrm>
                <a:off x="4164" y="4179"/>
                <a:ext cx="202" cy="141"/>
              </a:xfrm>
              <a:custGeom>
                <a:avLst/>
                <a:gdLst>
                  <a:gd name="T0" fmla="*/ 1 w 403"/>
                  <a:gd name="T1" fmla="*/ 1 h 280"/>
                  <a:gd name="T2" fmla="*/ 1 w 403"/>
                  <a:gd name="T3" fmla="*/ 1 h 280"/>
                  <a:gd name="T4" fmla="*/ 1 w 403"/>
                  <a:gd name="T5" fmla="*/ 1 h 280"/>
                  <a:gd name="T6" fmla="*/ 1 w 403"/>
                  <a:gd name="T7" fmla="*/ 1 h 280"/>
                  <a:gd name="T8" fmla="*/ 1 w 403"/>
                  <a:gd name="T9" fmla="*/ 1 h 280"/>
                  <a:gd name="T10" fmla="*/ 1 w 403"/>
                  <a:gd name="T11" fmla="*/ 1 h 280"/>
                  <a:gd name="T12" fmla="*/ 1 w 403"/>
                  <a:gd name="T13" fmla="*/ 1 h 280"/>
                  <a:gd name="T14" fmla="*/ 1 w 403"/>
                  <a:gd name="T15" fmla="*/ 1 h 280"/>
                  <a:gd name="T16" fmla="*/ 1 w 403"/>
                  <a:gd name="T17" fmla="*/ 1 h 280"/>
                  <a:gd name="T18" fmla="*/ 1 w 403"/>
                  <a:gd name="T19" fmla="*/ 1 h 280"/>
                  <a:gd name="T20" fmla="*/ 1 w 403"/>
                  <a:gd name="T21" fmla="*/ 1 h 280"/>
                  <a:gd name="T22" fmla="*/ 1 w 403"/>
                  <a:gd name="T23" fmla="*/ 1 h 280"/>
                  <a:gd name="T24" fmla="*/ 1 w 403"/>
                  <a:gd name="T25" fmla="*/ 1 h 280"/>
                  <a:gd name="T26" fmla="*/ 1 w 403"/>
                  <a:gd name="T27" fmla="*/ 1 h 280"/>
                  <a:gd name="T28" fmla="*/ 1 w 403"/>
                  <a:gd name="T29" fmla="*/ 1 h 280"/>
                  <a:gd name="T30" fmla="*/ 1 w 403"/>
                  <a:gd name="T31" fmla="*/ 1 h 280"/>
                  <a:gd name="T32" fmla="*/ 1 w 403"/>
                  <a:gd name="T33" fmla="*/ 1 h 280"/>
                  <a:gd name="T34" fmla="*/ 1 w 403"/>
                  <a:gd name="T35" fmla="*/ 1 h 280"/>
                  <a:gd name="T36" fmla="*/ 1 w 403"/>
                  <a:gd name="T37" fmla="*/ 1 h 280"/>
                  <a:gd name="T38" fmla="*/ 1 w 403"/>
                  <a:gd name="T39" fmla="*/ 1 h 280"/>
                  <a:gd name="T40" fmla="*/ 1 w 403"/>
                  <a:gd name="T41" fmla="*/ 1 h 280"/>
                  <a:gd name="T42" fmla="*/ 1 w 403"/>
                  <a:gd name="T43" fmla="*/ 1 h 280"/>
                  <a:gd name="T44" fmla="*/ 1 w 403"/>
                  <a:gd name="T45" fmla="*/ 1 h 280"/>
                  <a:gd name="T46" fmla="*/ 1 w 403"/>
                  <a:gd name="T47" fmla="*/ 1 h 280"/>
                  <a:gd name="T48" fmla="*/ 1 w 403"/>
                  <a:gd name="T49" fmla="*/ 1 h 280"/>
                  <a:gd name="T50" fmla="*/ 1 w 403"/>
                  <a:gd name="T51" fmla="*/ 1 h 280"/>
                  <a:gd name="T52" fmla="*/ 1 w 403"/>
                  <a:gd name="T53" fmla="*/ 1 h 280"/>
                  <a:gd name="T54" fmla="*/ 1 w 403"/>
                  <a:gd name="T55" fmla="*/ 1 h 280"/>
                  <a:gd name="T56" fmla="*/ 1 w 403"/>
                  <a:gd name="T57" fmla="*/ 1 h 280"/>
                  <a:gd name="T58" fmla="*/ 1 w 403"/>
                  <a:gd name="T59" fmla="*/ 1 h 280"/>
                  <a:gd name="T60" fmla="*/ 1 w 403"/>
                  <a:gd name="T61" fmla="*/ 1 h 280"/>
                  <a:gd name="T62" fmla="*/ 1 w 403"/>
                  <a:gd name="T63" fmla="*/ 1 h 280"/>
                  <a:gd name="T64" fmla="*/ 1 w 403"/>
                  <a:gd name="T65" fmla="*/ 1 h 280"/>
                  <a:gd name="T66" fmla="*/ 1 w 403"/>
                  <a:gd name="T67" fmla="*/ 1 h 280"/>
                  <a:gd name="T68" fmla="*/ 1 w 403"/>
                  <a:gd name="T69" fmla="*/ 1 h 280"/>
                  <a:gd name="T70" fmla="*/ 1 w 403"/>
                  <a:gd name="T71" fmla="*/ 1 h 280"/>
                  <a:gd name="T72" fmla="*/ 1 w 403"/>
                  <a:gd name="T73" fmla="*/ 1 h 280"/>
                  <a:gd name="T74" fmla="*/ 1 w 403"/>
                  <a:gd name="T75" fmla="*/ 1 h 280"/>
                  <a:gd name="T76" fmla="*/ 1 w 403"/>
                  <a:gd name="T77" fmla="*/ 1 h 280"/>
                  <a:gd name="T78" fmla="*/ 1 w 403"/>
                  <a:gd name="T79" fmla="*/ 1 h 2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3" h="280">
                    <a:moveTo>
                      <a:pt x="339" y="270"/>
                    </a:moveTo>
                    <a:lnTo>
                      <a:pt x="322" y="270"/>
                    </a:lnTo>
                    <a:lnTo>
                      <a:pt x="305" y="271"/>
                    </a:lnTo>
                    <a:lnTo>
                      <a:pt x="289" y="271"/>
                    </a:lnTo>
                    <a:lnTo>
                      <a:pt x="273" y="272"/>
                    </a:lnTo>
                    <a:lnTo>
                      <a:pt x="257" y="272"/>
                    </a:lnTo>
                    <a:lnTo>
                      <a:pt x="241" y="273"/>
                    </a:lnTo>
                    <a:lnTo>
                      <a:pt x="225" y="273"/>
                    </a:lnTo>
                    <a:lnTo>
                      <a:pt x="210" y="274"/>
                    </a:lnTo>
                    <a:lnTo>
                      <a:pt x="194" y="274"/>
                    </a:lnTo>
                    <a:lnTo>
                      <a:pt x="179" y="275"/>
                    </a:lnTo>
                    <a:lnTo>
                      <a:pt x="164" y="277"/>
                    </a:lnTo>
                    <a:lnTo>
                      <a:pt x="149" y="277"/>
                    </a:lnTo>
                    <a:lnTo>
                      <a:pt x="134" y="278"/>
                    </a:lnTo>
                    <a:lnTo>
                      <a:pt x="119" y="279"/>
                    </a:lnTo>
                    <a:lnTo>
                      <a:pt x="104" y="279"/>
                    </a:lnTo>
                    <a:lnTo>
                      <a:pt x="90" y="280"/>
                    </a:lnTo>
                    <a:lnTo>
                      <a:pt x="86" y="257"/>
                    </a:lnTo>
                    <a:lnTo>
                      <a:pt x="81" y="233"/>
                    </a:lnTo>
                    <a:lnTo>
                      <a:pt x="73" y="209"/>
                    </a:lnTo>
                    <a:lnTo>
                      <a:pt x="62" y="184"/>
                    </a:lnTo>
                    <a:lnTo>
                      <a:pt x="50" y="162"/>
                    </a:lnTo>
                    <a:lnTo>
                      <a:pt x="35" y="142"/>
                    </a:lnTo>
                    <a:lnTo>
                      <a:pt x="18" y="124"/>
                    </a:lnTo>
                    <a:lnTo>
                      <a:pt x="0" y="112"/>
                    </a:lnTo>
                    <a:lnTo>
                      <a:pt x="22" y="117"/>
                    </a:lnTo>
                    <a:lnTo>
                      <a:pt x="40" y="127"/>
                    </a:lnTo>
                    <a:lnTo>
                      <a:pt x="58" y="138"/>
                    </a:lnTo>
                    <a:lnTo>
                      <a:pt x="74" y="154"/>
                    </a:lnTo>
                    <a:lnTo>
                      <a:pt x="89" y="173"/>
                    </a:lnTo>
                    <a:lnTo>
                      <a:pt x="104" y="196"/>
                    </a:lnTo>
                    <a:lnTo>
                      <a:pt x="117" y="222"/>
                    </a:lnTo>
                    <a:lnTo>
                      <a:pt x="132" y="254"/>
                    </a:lnTo>
                    <a:lnTo>
                      <a:pt x="139" y="222"/>
                    </a:lnTo>
                    <a:lnTo>
                      <a:pt x="143" y="188"/>
                    </a:lnTo>
                    <a:lnTo>
                      <a:pt x="142" y="152"/>
                    </a:lnTo>
                    <a:lnTo>
                      <a:pt x="139" y="115"/>
                    </a:lnTo>
                    <a:lnTo>
                      <a:pt x="134" y="81"/>
                    </a:lnTo>
                    <a:lnTo>
                      <a:pt x="126" y="49"/>
                    </a:lnTo>
                    <a:lnTo>
                      <a:pt x="115" y="23"/>
                    </a:lnTo>
                    <a:lnTo>
                      <a:pt x="103" y="4"/>
                    </a:lnTo>
                    <a:lnTo>
                      <a:pt x="121" y="17"/>
                    </a:lnTo>
                    <a:lnTo>
                      <a:pt x="139" y="33"/>
                    </a:lnTo>
                    <a:lnTo>
                      <a:pt x="157" y="53"/>
                    </a:lnTo>
                    <a:lnTo>
                      <a:pt x="173" y="77"/>
                    </a:lnTo>
                    <a:lnTo>
                      <a:pt x="188" y="106"/>
                    </a:lnTo>
                    <a:lnTo>
                      <a:pt x="200" y="141"/>
                    </a:lnTo>
                    <a:lnTo>
                      <a:pt x="211" y="182"/>
                    </a:lnTo>
                    <a:lnTo>
                      <a:pt x="218" y="230"/>
                    </a:lnTo>
                    <a:lnTo>
                      <a:pt x="228" y="207"/>
                    </a:lnTo>
                    <a:lnTo>
                      <a:pt x="236" y="182"/>
                    </a:lnTo>
                    <a:lnTo>
                      <a:pt x="242" y="153"/>
                    </a:lnTo>
                    <a:lnTo>
                      <a:pt x="245" y="123"/>
                    </a:lnTo>
                    <a:lnTo>
                      <a:pt x="245" y="92"/>
                    </a:lnTo>
                    <a:lnTo>
                      <a:pt x="242" y="61"/>
                    </a:lnTo>
                    <a:lnTo>
                      <a:pt x="235" y="30"/>
                    </a:lnTo>
                    <a:lnTo>
                      <a:pt x="223" y="0"/>
                    </a:lnTo>
                    <a:lnTo>
                      <a:pt x="241" y="30"/>
                    </a:lnTo>
                    <a:lnTo>
                      <a:pt x="255" y="56"/>
                    </a:lnTo>
                    <a:lnTo>
                      <a:pt x="268" y="82"/>
                    </a:lnTo>
                    <a:lnTo>
                      <a:pt x="279" y="106"/>
                    </a:lnTo>
                    <a:lnTo>
                      <a:pt x="287" y="128"/>
                    </a:lnTo>
                    <a:lnTo>
                      <a:pt x="294" y="151"/>
                    </a:lnTo>
                    <a:lnTo>
                      <a:pt x="297" y="173"/>
                    </a:lnTo>
                    <a:lnTo>
                      <a:pt x="298" y="195"/>
                    </a:lnTo>
                    <a:lnTo>
                      <a:pt x="312" y="173"/>
                    </a:lnTo>
                    <a:lnTo>
                      <a:pt x="326" y="149"/>
                    </a:lnTo>
                    <a:lnTo>
                      <a:pt x="340" y="121"/>
                    </a:lnTo>
                    <a:lnTo>
                      <a:pt x="354" y="93"/>
                    </a:lnTo>
                    <a:lnTo>
                      <a:pt x="366" y="67"/>
                    </a:lnTo>
                    <a:lnTo>
                      <a:pt x="375" y="41"/>
                    </a:lnTo>
                    <a:lnTo>
                      <a:pt x="382" y="19"/>
                    </a:lnTo>
                    <a:lnTo>
                      <a:pt x="385" y="2"/>
                    </a:lnTo>
                    <a:lnTo>
                      <a:pt x="392" y="26"/>
                    </a:lnTo>
                    <a:lnTo>
                      <a:pt x="398" y="53"/>
                    </a:lnTo>
                    <a:lnTo>
                      <a:pt x="403" y="81"/>
                    </a:lnTo>
                    <a:lnTo>
                      <a:pt x="403" y="112"/>
                    </a:lnTo>
                    <a:lnTo>
                      <a:pt x="398" y="145"/>
                    </a:lnTo>
                    <a:lnTo>
                      <a:pt x="387" y="183"/>
                    </a:lnTo>
                    <a:lnTo>
                      <a:pt x="367" y="225"/>
                    </a:lnTo>
                    <a:lnTo>
                      <a:pt x="339" y="270"/>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2" name="Freeform 172"/>
              <p:cNvSpPr/>
              <p:nvPr/>
            </p:nvSpPr>
            <p:spPr bwMode="auto">
              <a:xfrm>
                <a:off x="4368" y="4177"/>
                <a:ext cx="123" cy="143"/>
              </a:xfrm>
              <a:custGeom>
                <a:avLst/>
                <a:gdLst>
                  <a:gd name="T0" fmla="*/ 1 w 246"/>
                  <a:gd name="T1" fmla="*/ 1 h 285"/>
                  <a:gd name="T2" fmla="*/ 1 w 246"/>
                  <a:gd name="T3" fmla="*/ 1 h 285"/>
                  <a:gd name="T4" fmla="*/ 1 w 246"/>
                  <a:gd name="T5" fmla="*/ 1 h 285"/>
                  <a:gd name="T6" fmla="*/ 1 w 246"/>
                  <a:gd name="T7" fmla="*/ 1 h 285"/>
                  <a:gd name="T8" fmla="*/ 1 w 246"/>
                  <a:gd name="T9" fmla="*/ 1 h 285"/>
                  <a:gd name="T10" fmla="*/ 1 w 246"/>
                  <a:gd name="T11" fmla="*/ 1 h 285"/>
                  <a:gd name="T12" fmla="*/ 1 w 246"/>
                  <a:gd name="T13" fmla="*/ 1 h 285"/>
                  <a:gd name="T14" fmla="*/ 1 w 246"/>
                  <a:gd name="T15" fmla="*/ 1 h 285"/>
                  <a:gd name="T16" fmla="*/ 0 w 246"/>
                  <a:gd name="T17" fmla="*/ 1 h 285"/>
                  <a:gd name="T18" fmla="*/ 1 w 246"/>
                  <a:gd name="T19" fmla="*/ 1 h 285"/>
                  <a:gd name="T20" fmla="*/ 1 w 246"/>
                  <a:gd name="T21" fmla="*/ 1 h 285"/>
                  <a:gd name="T22" fmla="*/ 1 w 246"/>
                  <a:gd name="T23" fmla="*/ 1 h 285"/>
                  <a:gd name="T24" fmla="*/ 1 w 246"/>
                  <a:gd name="T25" fmla="*/ 1 h 285"/>
                  <a:gd name="T26" fmla="*/ 1 w 246"/>
                  <a:gd name="T27" fmla="*/ 1 h 285"/>
                  <a:gd name="T28" fmla="*/ 1 w 246"/>
                  <a:gd name="T29" fmla="*/ 1 h 285"/>
                  <a:gd name="T30" fmla="*/ 1 w 246"/>
                  <a:gd name="T31" fmla="*/ 1 h 285"/>
                  <a:gd name="T32" fmla="*/ 1 w 246"/>
                  <a:gd name="T33" fmla="*/ 1 h 285"/>
                  <a:gd name="T34" fmla="*/ 1 w 246"/>
                  <a:gd name="T35" fmla="*/ 1 h 285"/>
                  <a:gd name="T36" fmla="*/ 1 w 246"/>
                  <a:gd name="T37" fmla="*/ 1 h 285"/>
                  <a:gd name="T38" fmla="*/ 1 w 246"/>
                  <a:gd name="T39" fmla="*/ 1 h 285"/>
                  <a:gd name="T40" fmla="*/ 1 w 246"/>
                  <a:gd name="T41" fmla="*/ 1 h 285"/>
                  <a:gd name="T42" fmla="*/ 1 w 246"/>
                  <a:gd name="T43" fmla="*/ 1 h 285"/>
                  <a:gd name="T44" fmla="*/ 1 w 246"/>
                  <a:gd name="T45" fmla="*/ 1 h 285"/>
                  <a:gd name="T46" fmla="*/ 1 w 246"/>
                  <a:gd name="T47" fmla="*/ 1 h 285"/>
                  <a:gd name="T48" fmla="*/ 1 w 246"/>
                  <a:gd name="T49" fmla="*/ 0 h 285"/>
                  <a:gd name="T50" fmla="*/ 1 w 246"/>
                  <a:gd name="T51" fmla="*/ 1 h 285"/>
                  <a:gd name="T52" fmla="*/ 1 w 246"/>
                  <a:gd name="T53" fmla="*/ 1 h 285"/>
                  <a:gd name="T54" fmla="*/ 1 w 246"/>
                  <a:gd name="T55" fmla="*/ 1 h 285"/>
                  <a:gd name="T56" fmla="*/ 1 w 246"/>
                  <a:gd name="T57" fmla="*/ 1 h 285"/>
                  <a:gd name="T58" fmla="*/ 1 w 246"/>
                  <a:gd name="T59" fmla="*/ 1 h 285"/>
                  <a:gd name="T60" fmla="*/ 1 w 246"/>
                  <a:gd name="T61" fmla="*/ 1 h 285"/>
                  <a:gd name="T62" fmla="*/ 1 w 246"/>
                  <a:gd name="T63" fmla="*/ 1 h 285"/>
                  <a:gd name="T64" fmla="*/ 1 w 246"/>
                  <a:gd name="T65" fmla="*/ 1 h 2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6" h="285">
                    <a:moveTo>
                      <a:pt x="85" y="285"/>
                    </a:moveTo>
                    <a:lnTo>
                      <a:pt x="75" y="285"/>
                    </a:lnTo>
                    <a:lnTo>
                      <a:pt x="63" y="285"/>
                    </a:lnTo>
                    <a:lnTo>
                      <a:pt x="53" y="285"/>
                    </a:lnTo>
                    <a:lnTo>
                      <a:pt x="42" y="285"/>
                    </a:lnTo>
                    <a:lnTo>
                      <a:pt x="32" y="285"/>
                    </a:lnTo>
                    <a:lnTo>
                      <a:pt x="22" y="285"/>
                    </a:lnTo>
                    <a:lnTo>
                      <a:pt x="10" y="285"/>
                    </a:lnTo>
                    <a:lnTo>
                      <a:pt x="0" y="285"/>
                    </a:lnTo>
                    <a:lnTo>
                      <a:pt x="3" y="270"/>
                    </a:lnTo>
                    <a:lnTo>
                      <a:pt x="8" y="253"/>
                    </a:lnTo>
                    <a:lnTo>
                      <a:pt x="14" y="235"/>
                    </a:lnTo>
                    <a:lnTo>
                      <a:pt x="22" y="217"/>
                    </a:lnTo>
                    <a:lnTo>
                      <a:pt x="30" y="197"/>
                    </a:lnTo>
                    <a:lnTo>
                      <a:pt x="40" y="178"/>
                    </a:lnTo>
                    <a:lnTo>
                      <a:pt x="52" y="157"/>
                    </a:lnTo>
                    <a:lnTo>
                      <a:pt x="64" y="137"/>
                    </a:lnTo>
                    <a:lnTo>
                      <a:pt x="80" y="118"/>
                    </a:lnTo>
                    <a:lnTo>
                      <a:pt x="96" y="98"/>
                    </a:lnTo>
                    <a:lnTo>
                      <a:pt x="116" y="79"/>
                    </a:lnTo>
                    <a:lnTo>
                      <a:pt x="137" y="60"/>
                    </a:lnTo>
                    <a:lnTo>
                      <a:pt x="161" y="43"/>
                    </a:lnTo>
                    <a:lnTo>
                      <a:pt x="186" y="28"/>
                    </a:lnTo>
                    <a:lnTo>
                      <a:pt x="215" y="13"/>
                    </a:lnTo>
                    <a:lnTo>
                      <a:pt x="246" y="0"/>
                    </a:lnTo>
                    <a:lnTo>
                      <a:pt x="215" y="30"/>
                    </a:lnTo>
                    <a:lnTo>
                      <a:pt x="186" y="60"/>
                    </a:lnTo>
                    <a:lnTo>
                      <a:pt x="160" y="91"/>
                    </a:lnTo>
                    <a:lnTo>
                      <a:pt x="136" y="124"/>
                    </a:lnTo>
                    <a:lnTo>
                      <a:pt x="116" y="158"/>
                    </a:lnTo>
                    <a:lnTo>
                      <a:pt x="100" y="196"/>
                    </a:lnTo>
                    <a:lnTo>
                      <a:pt x="90" y="238"/>
                    </a:lnTo>
                    <a:lnTo>
                      <a:pt x="85" y="285"/>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sp>
            <p:nvSpPr>
              <p:cNvPr id="10303" name="Freeform 173"/>
              <p:cNvSpPr/>
              <p:nvPr/>
            </p:nvSpPr>
            <p:spPr bwMode="auto">
              <a:xfrm>
                <a:off x="4389" y="4134"/>
                <a:ext cx="493" cy="199"/>
              </a:xfrm>
              <a:custGeom>
                <a:avLst/>
                <a:gdLst>
                  <a:gd name="T0" fmla="*/ 1 w 986"/>
                  <a:gd name="T1" fmla="*/ 1 h 398"/>
                  <a:gd name="T2" fmla="*/ 1 w 986"/>
                  <a:gd name="T3" fmla="*/ 1 h 398"/>
                  <a:gd name="T4" fmla="*/ 1 w 986"/>
                  <a:gd name="T5" fmla="*/ 1 h 398"/>
                  <a:gd name="T6" fmla="*/ 1 w 986"/>
                  <a:gd name="T7" fmla="*/ 1 h 398"/>
                  <a:gd name="T8" fmla="*/ 1 w 986"/>
                  <a:gd name="T9" fmla="*/ 1 h 398"/>
                  <a:gd name="T10" fmla="*/ 1 w 986"/>
                  <a:gd name="T11" fmla="*/ 1 h 398"/>
                  <a:gd name="T12" fmla="*/ 1 w 986"/>
                  <a:gd name="T13" fmla="*/ 1 h 398"/>
                  <a:gd name="T14" fmla="*/ 1 w 986"/>
                  <a:gd name="T15" fmla="*/ 1 h 398"/>
                  <a:gd name="T16" fmla="*/ 1 w 986"/>
                  <a:gd name="T17" fmla="*/ 1 h 398"/>
                  <a:gd name="T18" fmla="*/ 1 w 986"/>
                  <a:gd name="T19" fmla="*/ 1 h 398"/>
                  <a:gd name="T20" fmla="*/ 1 w 986"/>
                  <a:gd name="T21" fmla="*/ 1 h 398"/>
                  <a:gd name="T22" fmla="*/ 1 w 986"/>
                  <a:gd name="T23" fmla="*/ 1 h 398"/>
                  <a:gd name="T24" fmla="*/ 1 w 986"/>
                  <a:gd name="T25" fmla="*/ 1 h 398"/>
                  <a:gd name="T26" fmla="*/ 1 w 986"/>
                  <a:gd name="T27" fmla="*/ 1 h 398"/>
                  <a:gd name="T28" fmla="*/ 1 w 986"/>
                  <a:gd name="T29" fmla="*/ 1 h 398"/>
                  <a:gd name="T30" fmla="*/ 1 w 986"/>
                  <a:gd name="T31" fmla="*/ 1 h 398"/>
                  <a:gd name="T32" fmla="*/ 1 w 986"/>
                  <a:gd name="T33" fmla="*/ 1 h 398"/>
                  <a:gd name="T34" fmla="*/ 1 w 986"/>
                  <a:gd name="T35" fmla="*/ 1 h 398"/>
                  <a:gd name="T36" fmla="*/ 1 w 986"/>
                  <a:gd name="T37" fmla="*/ 1 h 398"/>
                  <a:gd name="T38" fmla="*/ 1 w 986"/>
                  <a:gd name="T39" fmla="*/ 1 h 398"/>
                  <a:gd name="T40" fmla="*/ 1 w 986"/>
                  <a:gd name="T41" fmla="*/ 1 h 398"/>
                  <a:gd name="T42" fmla="*/ 1 w 986"/>
                  <a:gd name="T43" fmla="*/ 1 h 398"/>
                  <a:gd name="T44" fmla="*/ 1 w 986"/>
                  <a:gd name="T45" fmla="*/ 1 h 398"/>
                  <a:gd name="T46" fmla="*/ 1 w 986"/>
                  <a:gd name="T47" fmla="*/ 1 h 398"/>
                  <a:gd name="T48" fmla="*/ 1 w 986"/>
                  <a:gd name="T49" fmla="*/ 1 h 398"/>
                  <a:gd name="T50" fmla="*/ 1 w 986"/>
                  <a:gd name="T51" fmla="*/ 1 h 398"/>
                  <a:gd name="T52" fmla="*/ 1 w 986"/>
                  <a:gd name="T53" fmla="*/ 1 h 398"/>
                  <a:gd name="T54" fmla="*/ 1 w 986"/>
                  <a:gd name="T55" fmla="*/ 1 h 398"/>
                  <a:gd name="T56" fmla="*/ 1 w 986"/>
                  <a:gd name="T57" fmla="*/ 1 h 398"/>
                  <a:gd name="T58" fmla="*/ 1 w 986"/>
                  <a:gd name="T59" fmla="*/ 1 h 398"/>
                  <a:gd name="T60" fmla="*/ 1 w 986"/>
                  <a:gd name="T61" fmla="*/ 1 h 398"/>
                  <a:gd name="T62" fmla="*/ 1 w 986"/>
                  <a:gd name="T63" fmla="*/ 1 h 398"/>
                  <a:gd name="T64" fmla="*/ 1 w 986"/>
                  <a:gd name="T65" fmla="*/ 1 h 398"/>
                  <a:gd name="T66" fmla="*/ 1 w 986"/>
                  <a:gd name="T67" fmla="*/ 1 h 398"/>
                  <a:gd name="T68" fmla="*/ 1 w 986"/>
                  <a:gd name="T69" fmla="*/ 1 h 398"/>
                  <a:gd name="T70" fmla="*/ 1 w 986"/>
                  <a:gd name="T71" fmla="*/ 1 h 398"/>
                  <a:gd name="T72" fmla="*/ 1 w 986"/>
                  <a:gd name="T73" fmla="*/ 1 h 398"/>
                  <a:gd name="T74" fmla="*/ 1 w 986"/>
                  <a:gd name="T75" fmla="*/ 1 h 398"/>
                  <a:gd name="T76" fmla="*/ 1 w 986"/>
                  <a:gd name="T77" fmla="*/ 1 h 398"/>
                  <a:gd name="T78" fmla="*/ 1 w 986"/>
                  <a:gd name="T79" fmla="*/ 1 h 398"/>
                  <a:gd name="T80" fmla="*/ 1 w 986"/>
                  <a:gd name="T81" fmla="*/ 1 h 398"/>
                  <a:gd name="T82" fmla="*/ 1 w 986"/>
                  <a:gd name="T83" fmla="*/ 1 h 398"/>
                  <a:gd name="T84" fmla="*/ 1 w 986"/>
                  <a:gd name="T85" fmla="*/ 1 h 398"/>
                  <a:gd name="T86" fmla="*/ 1 w 986"/>
                  <a:gd name="T87" fmla="*/ 1 h 398"/>
                  <a:gd name="T88" fmla="*/ 1 w 986"/>
                  <a:gd name="T89" fmla="*/ 1 h 398"/>
                  <a:gd name="T90" fmla="*/ 1 w 986"/>
                  <a:gd name="T91" fmla="*/ 1 h 398"/>
                  <a:gd name="T92" fmla="*/ 1 w 986"/>
                  <a:gd name="T93" fmla="*/ 1 h 398"/>
                  <a:gd name="T94" fmla="*/ 1 w 986"/>
                  <a:gd name="T95" fmla="*/ 1 h 398"/>
                  <a:gd name="T96" fmla="*/ 1 w 986"/>
                  <a:gd name="T97" fmla="*/ 1 h 398"/>
                  <a:gd name="T98" fmla="*/ 1 w 986"/>
                  <a:gd name="T99" fmla="*/ 1 h 398"/>
                  <a:gd name="T100" fmla="*/ 1 w 986"/>
                  <a:gd name="T101" fmla="*/ 1 h 398"/>
                  <a:gd name="T102" fmla="*/ 1 w 986"/>
                  <a:gd name="T103" fmla="*/ 1 h 398"/>
                  <a:gd name="T104" fmla="*/ 1 w 986"/>
                  <a:gd name="T105" fmla="*/ 1 h 398"/>
                  <a:gd name="T106" fmla="*/ 1 w 986"/>
                  <a:gd name="T107" fmla="*/ 1 h 3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86" h="398">
                    <a:moveTo>
                      <a:pt x="901" y="398"/>
                    </a:moveTo>
                    <a:lnTo>
                      <a:pt x="867" y="398"/>
                    </a:lnTo>
                    <a:lnTo>
                      <a:pt x="829" y="398"/>
                    </a:lnTo>
                    <a:lnTo>
                      <a:pt x="789" y="398"/>
                    </a:lnTo>
                    <a:lnTo>
                      <a:pt x="747" y="396"/>
                    </a:lnTo>
                    <a:lnTo>
                      <a:pt x="702" y="396"/>
                    </a:lnTo>
                    <a:lnTo>
                      <a:pt x="656" y="394"/>
                    </a:lnTo>
                    <a:lnTo>
                      <a:pt x="608" y="393"/>
                    </a:lnTo>
                    <a:lnTo>
                      <a:pt x="561" y="392"/>
                    </a:lnTo>
                    <a:lnTo>
                      <a:pt x="513" y="389"/>
                    </a:lnTo>
                    <a:lnTo>
                      <a:pt x="467" y="388"/>
                    </a:lnTo>
                    <a:lnTo>
                      <a:pt x="421" y="386"/>
                    </a:lnTo>
                    <a:lnTo>
                      <a:pt x="376" y="384"/>
                    </a:lnTo>
                    <a:lnTo>
                      <a:pt x="334" y="383"/>
                    </a:lnTo>
                    <a:lnTo>
                      <a:pt x="294" y="380"/>
                    </a:lnTo>
                    <a:lnTo>
                      <a:pt x="258" y="378"/>
                    </a:lnTo>
                    <a:lnTo>
                      <a:pt x="225" y="377"/>
                    </a:lnTo>
                    <a:lnTo>
                      <a:pt x="210" y="376"/>
                    </a:lnTo>
                    <a:lnTo>
                      <a:pt x="194" y="376"/>
                    </a:lnTo>
                    <a:lnTo>
                      <a:pt x="179" y="374"/>
                    </a:lnTo>
                    <a:lnTo>
                      <a:pt x="163" y="373"/>
                    </a:lnTo>
                    <a:lnTo>
                      <a:pt x="148" y="373"/>
                    </a:lnTo>
                    <a:lnTo>
                      <a:pt x="132" y="372"/>
                    </a:lnTo>
                    <a:lnTo>
                      <a:pt x="117" y="372"/>
                    </a:lnTo>
                    <a:lnTo>
                      <a:pt x="102" y="372"/>
                    </a:lnTo>
                    <a:lnTo>
                      <a:pt x="81" y="334"/>
                    </a:lnTo>
                    <a:lnTo>
                      <a:pt x="64" y="289"/>
                    </a:lnTo>
                    <a:lnTo>
                      <a:pt x="48" y="241"/>
                    </a:lnTo>
                    <a:lnTo>
                      <a:pt x="35" y="190"/>
                    </a:lnTo>
                    <a:lnTo>
                      <a:pt x="23" y="142"/>
                    </a:lnTo>
                    <a:lnTo>
                      <a:pt x="14" y="97"/>
                    </a:lnTo>
                    <a:lnTo>
                      <a:pt x="6" y="57"/>
                    </a:lnTo>
                    <a:lnTo>
                      <a:pt x="0" y="27"/>
                    </a:lnTo>
                    <a:lnTo>
                      <a:pt x="12" y="62"/>
                    </a:lnTo>
                    <a:lnTo>
                      <a:pt x="26" y="100"/>
                    </a:lnTo>
                    <a:lnTo>
                      <a:pt x="42" y="140"/>
                    </a:lnTo>
                    <a:lnTo>
                      <a:pt x="59" y="181"/>
                    </a:lnTo>
                    <a:lnTo>
                      <a:pt x="77" y="220"/>
                    </a:lnTo>
                    <a:lnTo>
                      <a:pt x="95" y="256"/>
                    </a:lnTo>
                    <a:lnTo>
                      <a:pt x="110" y="287"/>
                    </a:lnTo>
                    <a:lnTo>
                      <a:pt x="124" y="311"/>
                    </a:lnTo>
                    <a:lnTo>
                      <a:pt x="130" y="283"/>
                    </a:lnTo>
                    <a:lnTo>
                      <a:pt x="139" y="257"/>
                    </a:lnTo>
                    <a:lnTo>
                      <a:pt x="147" y="234"/>
                    </a:lnTo>
                    <a:lnTo>
                      <a:pt x="157" y="211"/>
                    </a:lnTo>
                    <a:lnTo>
                      <a:pt x="170" y="190"/>
                    </a:lnTo>
                    <a:lnTo>
                      <a:pt x="185" y="170"/>
                    </a:lnTo>
                    <a:lnTo>
                      <a:pt x="204" y="152"/>
                    </a:lnTo>
                    <a:lnTo>
                      <a:pt x="227" y="135"/>
                    </a:lnTo>
                    <a:lnTo>
                      <a:pt x="215" y="157"/>
                    </a:lnTo>
                    <a:lnTo>
                      <a:pt x="202" y="184"/>
                    </a:lnTo>
                    <a:lnTo>
                      <a:pt x="191" y="214"/>
                    </a:lnTo>
                    <a:lnTo>
                      <a:pt x="185" y="248"/>
                    </a:lnTo>
                    <a:lnTo>
                      <a:pt x="182" y="281"/>
                    </a:lnTo>
                    <a:lnTo>
                      <a:pt x="188" y="313"/>
                    </a:lnTo>
                    <a:lnTo>
                      <a:pt x="201" y="343"/>
                    </a:lnTo>
                    <a:lnTo>
                      <a:pt x="225" y="370"/>
                    </a:lnTo>
                    <a:lnTo>
                      <a:pt x="250" y="343"/>
                    </a:lnTo>
                    <a:lnTo>
                      <a:pt x="271" y="305"/>
                    </a:lnTo>
                    <a:lnTo>
                      <a:pt x="285" y="260"/>
                    </a:lnTo>
                    <a:lnTo>
                      <a:pt x="292" y="211"/>
                    </a:lnTo>
                    <a:lnTo>
                      <a:pt x="291" y="158"/>
                    </a:lnTo>
                    <a:lnTo>
                      <a:pt x="282" y="105"/>
                    </a:lnTo>
                    <a:lnTo>
                      <a:pt x="264" y="54"/>
                    </a:lnTo>
                    <a:lnTo>
                      <a:pt x="238" y="8"/>
                    </a:lnTo>
                    <a:lnTo>
                      <a:pt x="262" y="34"/>
                    </a:lnTo>
                    <a:lnTo>
                      <a:pt x="282" y="63"/>
                    </a:lnTo>
                    <a:lnTo>
                      <a:pt x="300" y="95"/>
                    </a:lnTo>
                    <a:lnTo>
                      <a:pt x="315" y="130"/>
                    </a:lnTo>
                    <a:lnTo>
                      <a:pt x="325" y="168"/>
                    </a:lnTo>
                    <a:lnTo>
                      <a:pt x="333" y="211"/>
                    </a:lnTo>
                    <a:lnTo>
                      <a:pt x="339" y="258"/>
                    </a:lnTo>
                    <a:lnTo>
                      <a:pt x="340" y="309"/>
                    </a:lnTo>
                    <a:lnTo>
                      <a:pt x="354" y="288"/>
                    </a:lnTo>
                    <a:lnTo>
                      <a:pt x="370" y="266"/>
                    </a:lnTo>
                    <a:lnTo>
                      <a:pt x="388" y="244"/>
                    </a:lnTo>
                    <a:lnTo>
                      <a:pt x="409" y="222"/>
                    </a:lnTo>
                    <a:lnTo>
                      <a:pt x="430" y="203"/>
                    </a:lnTo>
                    <a:lnTo>
                      <a:pt x="451" y="184"/>
                    </a:lnTo>
                    <a:lnTo>
                      <a:pt x="471" y="170"/>
                    </a:lnTo>
                    <a:lnTo>
                      <a:pt x="492" y="160"/>
                    </a:lnTo>
                    <a:lnTo>
                      <a:pt x="483" y="180"/>
                    </a:lnTo>
                    <a:lnTo>
                      <a:pt x="469" y="203"/>
                    </a:lnTo>
                    <a:lnTo>
                      <a:pt x="452" y="227"/>
                    </a:lnTo>
                    <a:lnTo>
                      <a:pt x="433" y="251"/>
                    </a:lnTo>
                    <a:lnTo>
                      <a:pt x="415" y="275"/>
                    </a:lnTo>
                    <a:lnTo>
                      <a:pt x="399" y="297"/>
                    </a:lnTo>
                    <a:lnTo>
                      <a:pt x="387" y="318"/>
                    </a:lnTo>
                    <a:lnTo>
                      <a:pt x="380" y="334"/>
                    </a:lnTo>
                    <a:lnTo>
                      <a:pt x="388" y="339"/>
                    </a:lnTo>
                    <a:lnTo>
                      <a:pt x="396" y="343"/>
                    </a:lnTo>
                    <a:lnTo>
                      <a:pt x="407" y="348"/>
                    </a:lnTo>
                    <a:lnTo>
                      <a:pt x="418" y="353"/>
                    </a:lnTo>
                    <a:lnTo>
                      <a:pt x="431" y="356"/>
                    </a:lnTo>
                    <a:lnTo>
                      <a:pt x="444" y="360"/>
                    </a:lnTo>
                    <a:lnTo>
                      <a:pt x="458" y="361"/>
                    </a:lnTo>
                    <a:lnTo>
                      <a:pt x="471" y="360"/>
                    </a:lnTo>
                    <a:lnTo>
                      <a:pt x="470" y="326"/>
                    </a:lnTo>
                    <a:lnTo>
                      <a:pt x="464" y="285"/>
                    </a:lnTo>
                    <a:lnTo>
                      <a:pt x="454" y="240"/>
                    </a:lnTo>
                    <a:lnTo>
                      <a:pt x="440" y="192"/>
                    </a:lnTo>
                    <a:lnTo>
                      <a:pt x="423" y="146"/>
                    </a:lnTo>
                    <a:lnTo>
                      <a:pt x="401" y="102"/>
                    </a:lnTo>
                    <a:lnTo>
                      <a:pt x="375" y="65"/>
                    </a:lnTo>
                    <a:lnTo>
                      <a:pt x="346" y="36"/>
                    </a:lnTo>
                    <a:lnTo>
                      <a:pt x="375" y="57"/>
                    </a:lnTo>
                    <a:lnTo>
                      <a:pt x="400" y="79"/>
                    </a:lnTo>
                    <a:lnTo>
                      <a:pt x="423" y="102"/>
                    </a:lnTo>
                    <a:lnTo>
                      <a:pt x="444" y="127"/>
                    </a:lnTo>
                    <a:lnTo>
                      <a:pt x="462" y="153"/>
                    </a:lnTo>
                    <a:lnTo>
                      <a:pt x="479" y="183"/>
                    </a:lnTo>
                    <a:lnTo>
                      <a:pt x="494" y="217"/>
                    </a:lnTo>
                    <a:lnTo>
                      <a:pt x="509" y="256"/>
                    </a:lnTo>
                    <a:lnTo>
                      <a:pt x="510" y="222"/>
                    </a:lnTo>
                    <a:lnTo>
                      <a:pt x="510" y="188"/>
                    </a:lnTo>
                    <a:lnTo>
                      <a:pt x="509" y="154"/>
                    </a:lnTo>
                    <a:lnTo>
                      <a:pt x="507" y="121"/>
                    </a:lnTo>
                    <a:lnTo>
                      <a:pt x="501" y="89"/>
                    </a:lnTo>
                    <a:lnTo>
                      <a:pt x="494" y="60"/>
                    </a:lnTo>
                    <a:lnTo>
                      <a:pt x="485" y="33"/>
                    </a:lnTo>
                    <a:lnTo>
                      <a:pt x="474" y="10"/>
                    </a:lnTo>
                    <a:lnTo>
                      <a:pt x="490" y="39"/>
                    </a:lnTo>
                    <a:lnTo>
                      <a:pt x="506" y="70"/>
                    </a:lnTo>
                    <a:lnTo>
                      <a:pt x="520" y="106"/>
                    </a:lnTo>
                    <a:lnTo>
                      <a:pt x="531" y="145"/>
                    </a:lnTo>
                    <a:lnTo>
                      <a:pt x="539" y="188"/>
                    </a:lnTo>
                    <a:lnTo>
                      <a:pt x="542" y="236"/>
                    </a:lnTo>
                    <a:lnTo>
                      <a:pt x="538" y="290"/>
                    </a:lnTo>
                    <a:lnTo>
                      <a:pt x="527" y="349"/>
                    </a:lnTo>
                    <a:lnTo>
                      <a:pt x="553" y="321"/>
                    </a:lnTo>
                    <a:lnTo>
                      <a:pt x="576" y="288"/>
                    </a:lnTo>
                    <a:lnTo>
                      <a:pt x="595" y="251"/>
                    </a:lnTo>
                    <a:lnTo>
                      <a:pt x="606" y="211"/>
                    </a:lnTo>
                    <a:lnTo>
                      <a:pt x="608" y="168"/>
                    </a:lnTo>
                    <a:lnTo>
                      <a:pt x="603" y="125"/>
                    </a:lnTo>
                    <a:lnTo>
                      <a:pt x="584" y="83"/>
                    </a:lnTo>
                    <a:lnTo>
                      <a:pt x="552" y="42"/>
                    </a:lnTo>
                    <a:lnTo>
                      <a:pt x="567" y="50"/>
                    </a:lnTo>
                    <a:lnTo>
                      <a:pt x="582" y="59"/>
                    </a:lnTo>
                    <a:lnTo>
                      <a:pt x="597" y="69"/>
                    </a:lnTo>
                    <a:lnTo>
                      <a:pt x="611" y="80"/>
                    </a:lnTo>
                    <a:lnTo>
                      <a:pt x="622" y="95"/>
                    </a:lnTo>
                    <a:lnTo>
                      <a:pt x="633" y="113"/>
                    </a:lnTo>
                    <a:lnTo>
                      <a:pt x="642" y="134"/>
                    </a:lnTo>
                    <a:lnTo>
                      <a:pt x="648" y="158"/>
                    </a:lnTo>
                    <a:lnTo>
                      <a:pt x="651" y="120"/>
                    </a:lnTo>
                    <a:lnTo>
                      <a:pt x="651" y="75"/>
                    </a:lnTo>
                    <a:lnTo>
                      <a:pt x="649" y="32"/>
                    </a:lnTo>
                    <a:lnTo>
                      <a:pt x="645" y="0"/>
                    </a:lnTo>
                    <a:lnTo>
                      <a:pt x="656" y="38"/>
                    </a:lnTo>
                    <a:lnTo>
                      <a:pt x="661" y="82"/>
                    </a:lnTo>
                    <a:lnTo>
                      <a:pt x="663" y="129"/>
                    </a:lnTo>
                    <a:lnTo>
                      <a:pt x="660" y="178"/>
                    </a:lnTo>
                    <a:lnTo>
                      <a:pt x="652" y="228"/>
                    </a:lnTo>
                    <a:lnTo>
                      <a:pt x="642" y="276"/>
                    </a:lnTo>
                    <a:lnTo>
                      <a:pt x="627" y="320"/>
                    </a:lnTo>
                    <a:lnTo>
                      <a:pt x="610" y="360"/>
                    </a:lnTo>
                    <a:lnTo>
                      <a:pt x="636" y="330"/>
                    </a:lnTo>
                    <a:lnTo>
                      <a:pt x="659" y="295"/>
                    </a:lnTo>
                    <a:lnTo>
                      <a:pt x="680" y="255"/>
                    </a:lnTo>
                    <a:lnTo>
                      <a:pt x="697" y="212"/>
                    </a:lnTo>
                    <a:lnTo>
                      <a:pt x="711" y="167"/>
                    </a:lnTo>
                    <a:lnTo>
                      <a:pt x="722" y="122"/>
                    </a:lnTo>
                    <a:lnTo>
                      <a:pt x="729" y="77"/>
                    </a:lnTo>
                    <a:lnTo>
                      <a:pt x="733" y="33"/>
                    </a:lnTo>
                    <a:lnTo>
                      <a:pt x="741" y="87"/>
                    </a:lnTo>
                    <a:lnTo>
                      <a:pt x="745" y="147"/>
                    </a:lnTo>
                    <a:lnTo>
                      <a:pt x="743" y="210"/>
                    </a:lnTo>
                    <a:lnTo>
                      <a:pt x="730" y="268"/>
                    </a:lnTo>
                    <a:lnTo>
                      <a:pt x="743" y="252"/>
                    </a:lnTo>
                    <a:lnTo>
                      <a:pt x="757" y="232"/>
                    </a:lnTo>
                    <a:lnTo>
                      <a:pt x="771" y="206"/>
                    </a:lnTo>
                    <a:lnTo>
                      <a:pt x="785" y="180"/>
                    </a:lnTo>
                    <a:lnTo>
                      <a:pt x="797" y="153"/>
                    </a:lnTo>
                    <a:lnTo>
                      <a:pt x="809" y="129"/>
                    </a:lnTo>
                    <a:lnTo>
                      <a:pt x="817" y="108"/>
                    </a:lnTo>
                    <a:lnTo>
                      <a:pt x="821" y="93"/>
                    </a:lnTo>
                    <a:lnTo>
                      <a:pt x="819" y="117"/>
                    </a:lnTo>
                    <a:lnTo>
                      <a:pt x="813" y="144"/>
                    </a:lnTo>
                    <a:lnTo>
                      <a:pt x="805" y="174"/>
                    </a:lnTo>
                    <a:lnTo>
                      <a:pt x="795" y="204"/>
                    </a:lnTo>
                    <a:lnTo>
                      <a:pt x="781" y="235"/>
                    </a:lnTo>
                    <a:lnTo>
                      <a:pt x="765" y="265"/>
                    </a:lnTo>
                    <a:lnTo>
                      <a:pt x="747" y="295"/>
                    </a:lnTo>
                    <a:lnTo>
                      <a:pt x="726" y="324"/>
                    </a:lnTo>
                    <a:lnTo>
                      <a:pt x="752" y="306"/>
                    </a:lnTo>
                    <a:lnTo>
                      <a:pt x="778" y="286"/>
                    </a:lnTo>
                    <a:lnTo>
                      <a:pt x="803" y="263"/>
                    </a:lnTo>
                    <a:lnTo>
                      <a:pt x="827" y="236"/>
                    </a:lnTo>
                    <a:lnTo>
                      <a:pt x="849" y="207"/>
                    </a:lnTo>
                    <a:lnTo>
                      <a:pt x="870" y="177"/>
                    </a:lnTo>
                    <a:lnTo>
                      <a:pt x="887" y="146"/>
                    </a:lnTo>
                    <a:lnTo>
                      <a:pt x="902" y="114"/>
                    </a:lnTo>
                    <a:lnTo>
                      <a:pt x="896" y="139"/>
                    </a:lnTo>
                    <a:lnTo>
                      <a:pt x="891" y="166"/>
                    </a:lnTo>
                    <a:lnTo>
                      <a:pt x="882" y="193"/>
                    </a:lnTo>
                    <a:lnTo>
                      <a:pt x="873" y="220"/>
                    </a:lnTo>
                    <a:lnTo>
                      <a:pt x="862" y="247"/>
                    </a:lnTo>
                    <a:lnTo>
                      <a:pt x="849" y="271"/>
                    </a:lnTo>
                    <a:lnTo>
                      <a:pt x="835" y="295"/>
                    </a:lnTo>
                    <a:lnTo>
                      <a:pt x="819" y="317"/>
                    </a:lnTo>
                    <a:lnTo>
                      <a:pt x="849" y="297"/>
                    </a:lnTo>
                    <a:lnTo>
                      <a:pt x="877" y="271"/>
                    </a:lnTo>
                    <a:lnTo>
                      <a:pt x="902" y="237"/>
                    </a:lnTo>
                    <a:lnTo>
                      <a:pt x="925" y="200"/>
                    </a:lnTo>
                    <a:lnTo>
                      <a:pt x="945" y="161"/>
                    </a:lnTo>
                    <a:lnTo>
                      <a:pt x="962" y="122"/>
                    </a:lnTo>
                    <a:lnTo>
                      <a:pt x="976" y="83"/>
                    </a:lnTo>
                    <a:lnTo>
                      <a:pt x="986" y="46"/>
                    </a:lnTo>
                    <a:lnTo>
                      <a:pt x="980" y="86"/>
                    </a:lnTo>
                    <a:lnTo>
                      <a:pt x="979" y="128"/>
                    </a:lnTo>
                    <a:lnTo>
                      <a:pt x="980" y="169"/>
                    </a:lnTo>
                    <a:lnTo>
                      <a:pt x="984" y="210"/>
                    </a:lnTo>
                    <a:lnTo>
                      <a:pt x="986" y="247"/>
                    </a:lnTo>
                    <a:lnTo>
                      <a:pt x="986" y="282"/>
                    </a:lnTo>
                    <a:lnTo>
                      <a:pt x="983" y="312"/>
                    </a:lnTo>
                    <a:lnTo>
                      <a:pt x="975" y="339"/>
                    </a:lnTo>
                    <a:lnTo>
                      <a:pt x="901" y="398"/>
                    </a:lnTo>
                    <a:close/>
                  </a:path>
                </a:pathLst>
              </a:custGeom>
              <a:solidFill>
                <a:srgbClr val="00A500"/>
              </a:solidFill>
              <a:ln>
                <a:noFill/>
              </a:ln>
              <a:extLst>
                <a:ext uri="{91240B29-F687-4F45-9708-019B960494DF}">
                  <a14:hiddenLine xmlns:a14="http://schemas.microsoft.com/office/drawing/2010/main" w="9525">
                    <a:solidFill>
                      <a:srgbClr val="000000"/>
                    </a:solidFill>
                    <a:round/>
                  </a14:hiddenLine>
                </a:ext>
              </a:extLst>
            </p:spPr>
            <p:txBody>
              <a:bodyPr/>
              <a:lstStyle/>
              <a:p>
                <a:pPr defTabSz="1371600"/>
                <a:endParaRPr lang="en-US" sz="2700">
                  <a:solidFill>
                    <a:prstClr val="black"/>
                  </a:solidFill>
                  <a:latin typeface="Calibri"/>
                </a:endParaRPr>
              </a:p>
            </p:txBody>
          </p:sp>
        </p:grpSp>
      </p:grpSp>
      <p:pic>
        <p:nvPicPr>
          <p:cNvPr id="2" name="Content Placeholder 1"/>
          <p:cNvPicPr>
            <a:picLocks noGrp="1" noChangeAspect="1"/>
          </p:cNvPicPr>
          <p:nvPr>
            <p:ph sz="half" idx="2"/>
          </p:nvPr>
        </p:nvPicPr>
        <p:blipFill>
          <a:blip r:embed="rId2"/>
          <a:stretch>
            <a:fillRect/>
          </a:stretch>
        </p:blipFill>
        <p:spPr>
          <a:xfrm>
            <a:off x="88583" y="186690"/>
            <a:ext cx="8374380" cy="4371975"/>
          </a:xfrm>
          <a:prstGeom prst="rect">
            <a:avLst/>
          </a:prstGeom>
        </p:spPr>
      </p:pic>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9323071" y="298133"/>
            <a:ext cx="7876223" cy="4715828"/>
          </a:xfrm>
          <a:prstGeom prst="rect">
            <a:avLst/>
          </a:prstGeom>
        </p:spPr>
      </p:pic>
      <p:pic>
        <p:nvPicPr>
          <p:cNvPr id="8" name="Picture 7"/>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395288" y="5402580"/>
            <a:ext cx="8200073" cy="4299585"/>
          </a:xfrm>
          <a:prstGeom prst="rect">
            <a:avLst/>
          </a:prstGeom>
        </p:spPr>
      </p:pic>
      <p:pic>
        <p:nvPicPr>
          <p:cNvPr id="11" name="Picture 10"/>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9881235" y="5377816"/>
            <a:ext cx="7501890" cy="4348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ltLang="en-US"/>
          </a:p>
        </p:txBody>
      </p:sp>
      <p:pic>
        <p:nvPicPr>
          <p:cNvPr id="4" name="Content Placeholder 3"/>
          <p:cNvPicPr>
            <a:picLocks noGrp="1" noChangeAspect="1"/>
          </p:cNvPicPr>
          <p:nvPr>
            <p:ph idx="1"/>
          </p:nvPr>
        </p:nvPicPr>
        <p:blipFill>
          <a:blip r:embed="rId7"/>
          <a:stretch>
            <a:fillRect/>
          </a:stretch>
        </p:blipFill>
        <p:spPr>
          <a:xfrm rot="5400000">
            <a:off x="3866913" y="-3866912"/>
            <a:ext cx="10553224" cy="18288000"/>
          </a:xfrm>
          <a:prstGeom prst="rect">
            <a:avLst/>
          </a:prstGeom>
        </p:spPr>
      </p:pic>
      <p:sp>
        <p:nvSpPr>
          <p:cNvPr id="7" name="TextBox 7"/>
          <p:cNvSpPr txBox="1"/>
          <p:nvPr/>
        </p:nvSpPr>
        <p:spPr>
          <a:xfrm>
            <a:off x="6964681" y="953"/>
            <a:ext cx="6679883" cy="830997"/>
          </a:xfrm>
          <a:prstGeom prst="rect">
            <a:avLst/>
          </a:prstGeom>
          <a:noFill/>
        </p:spPr>
        <p:txBody>
          <a:bodyPr wrap="square" rtlCol="0">
            <a:spAutoFit/>
          </a:bodyPr>
          <a:lstStyle/>
          <a:p>
            <a:pPr defTabSz="1371600"/>
            <a:r>
              <a:rPr lang="en-US" sz="4800" b="1" dirty="0" err="1">
                <a:solidFill>
                  <a:srgbClr val="FFFF00"/>
                </a:solidFill>
                <a:latin typeface="Times New Roman" panose="02020603050405020304" pitchFamily="18" charset="0"/>
                <a:cs typeface="Times New Roman" panose="02020603050405020304" pitchFamily="18" charset="0"/>
              </a:rPr>
              <a:t>Lắng</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nghe</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giai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điệu</a:t>
            </a:r>
            <a:endParaRPr lang="en-US" sz="4800" b="1" dirty="0">
              <a:solidFill>
                <a:srgbClr val="FFFF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8"/>
          <a:stretch>
            <a:fillRect/>
          </a:stretch>
        </p:blipFill>
        <p:spPr>
          <a:xfrm>
            <a:off x="1359218" y="1004888"/>
            <a:ext cx="15475268" cy="8329612"/>
          </a:xfrm>
          <a:prstGeom prst="rect">
            <a:avLst/>
          </a:prstGeom>
        </p:spPr>
      </p:pic>
      <p:pic>
        <p:nvPicPr>
          <p:cNvPr id="6" name="THIEUNHITHEGIOI (ha.tone)">
            <a:hlinkClick r:id="" action="ppaction://media"/>
            <a:extLst>
              <a:ext uri="{FF2B5EF4-FFF2-40B4-BE49-F238E27FC236}">
                <a16:creationId xmlns:a16="http://schemas.microsoft.com/office/drawing/2014/main" id="{344B2D84-59E4-412E-B93D-EE4E840D9CA2}"/>
              </a:ext>
            </a:extLst>
          </p:cNvPr>
          <p:cNvPicPr/>
          <p:nvPr>
            <a:audioFile r:link="rId2"/>
            <p:extLst>
              <p:ext uri="{DAA4B4D4-6D71-4841-9C94-3DE7FCFB9230}">
                <p14:media xmlns:p14="http://schemas.microsoft.com/office/powerpoint/2010/main" r:embed="rId1"/>
              </p:ext>
            </p:extLst>
          </p:nvPr>
        </p:nvPicPr>
        <p:blipFill>
          <a:blip r:embed="rId9"/>
          <a:stretch>
            <a:fillRect/>
          </a:stretch>
        </p:blipFill>
        <p:spPr>
          <a:xfrm>
            <a:off x="1828800" y="1314925"/>
            <a:ext cx="928688" cy="928688"/>
          </a:xfrm>
          <a:prstGeom prst="rect">
            <a:avLst/>
          </a:prstGeom>
        </p:spPr>
      </p:pic>
      <p:pic>
        <p:nvPicPr>
          <p:cNvPr id="9" name="THIEUNHI.hat mau (ha.tone)">
            <a:hlinkClick r:id="" action="ppaction://media"/>
            <a:extLst>
              <a:ext uri="{FF2B5EF4-FFF2-40B4-BE49-F238E27FC236}">
                <a16:creationId xmlns:a16="http://schemas.microsoft.com/office/drawing/2014/main" id="{73B7B732-CF06-A6E4-115C-36E972C900F5}"/>
              </a:ext>
            </a:extLst>
          </p:cNvPr>
          <p:cNvPicPr/>
          <p:nvPr>
            <a:audioFile r:link="rId4"/>
            <p:extLst>
              <p:ext uri="{DAA4B4D4-6D71-4841-9C94-3DE7FCFB9230}">
                <p14:media xmlns:p14="http://schemas.microsoft.com/office/powerpoint/2010/main" r:embed="rId3"/>
              </p:ext>
            </p:extLst>
          </p:nvPr>
        </p:nvPicPr>
        <p:blipFill>
          <a:blip r:embed="rId9"/>
          <a:stretch>
            <a:fillRect/>
          </a:stretch>
        </p:blipFill>
        <p:spPr>
          <a:xfrm>
            <a:off x="15737905" y="1256347"/>
            <a:ext cx="928688" cy="928688"/>
          </a:xfrm>
          <a:prstGeom prst="rect">
            <a:avLst/>
          </a:prstGeom>
        </p:spPr>
      </p:pic>
      <p:sp>
        <p:nvSpPr>
          <p:cNvPr id="10" name="TextBox 7">
            <a:extLst>
              <a:ext uri="{FF2B5EF4-FFF2-40B4-BE49-F238E27FC236}">
                <a16:creationId xmlns:a16="http://schemas.microsoft.com/office/drawing/2014/main" id="{9EE0ED49-0A42-3250-90ED-6B764802CDFC}"/>
              </a:ext>
            </a:extLst>
          </p:cNvPr>
          <p:cNvSpPr txBox="1"/>
          <p:nvPr/>
        </p:nvSpPr>
        <p:spPr>
          <a:xfrm>
            <a:off x="4343400" y="9557736"/>
            <a:ext cx="10632505" cy="830997"/>
          </a:xfrm>
          <a:prstGeom prst="rect">
            <a:avLst/>
          </a:prstGeom>
          <a:noFill/>
        </p:spPr>
        <p:txBody>
          <a:bodyPr wrap="square" rtlCol="0">
            <a:spAutoFit/>
          </a:bodyPr>
          <a:lstStyle/>
          <a:p>
            <a:pPr defTabSz="1371600"/>
            <a:r>
              <a:rPr lang="en-US" sz="4800" b="1" dirty="0" err="1">
                <a:solidFill>
                  <a:srgbClr val="FFFF00"/>
                </a:solidFill>
                <a:latin typeface="Times New Roman" panose="02020603050405020304" pitchFamily="18" charset="0"/>
                <a:cs typeface="Times New Roman" panose="02020603050405020304" pitchFamily="18" charset="0"/>
              </a:rPr>
              <a:t>Đàm</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thoại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về</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bài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hát,dẫn</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vào</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bài</a:t>
            </a:r>
            <a:r>
              <a:rPr lang="en-US" sz="4800" b="1" dirty="0">
                <a:solidFill>
                  <a:srgbClr val="FFFF00"/>
                </a:solidFill>
                <a:latin typeface="Times New Roman" panose="02020603050405020304" pitchFamily="18" charset="0"/>
                <a:cs typeface="Times New Roman" panose="02020603050405020304" pitchFamily="18" charset="0"/>
              </a:rPr>
              <a:t> </a:t>
            </a:r>
            <a:r>
              <a:rPr lang="en-US" sz="4800" b="1" dirty="0" err="1">
                <a:solidFill>
                  <a:srgbClr val="FFFF00"/>
                </a:solidFill>
                <a:latin typeface="Times New Roman" panose="02020603050405020304" pitchFamily="18" charset="0"/>
                <a:cs typeface="Times New Roman" panose="02020603050405020304" pitchFamily="18" charset="0"/>
              </a:rPr>
              <a:t>mới</a:t>
            </a:r>
            <a:endParaRPr lang="en-US" sz="48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87846" fill="hold"/>
                                        <p:tgtEl>
                                          <p:spTgt spid="6"/>
                                        </p:tgtEl>
                                      </p:cBhvr>
                                    </p:cmd>
                                  </p:childTnLst>
                                </p:cTn>
                              </p:par>
                            </p:childTnLst>
                          </p:cTn>
                        </p:par>
                      </p:childTnLst>
                    </p:cTn>
                  </p:par>
                </p:childTnLst>
              </p:cTn>
              <p:nextCondLst>
                <p:cond evt="onClick" delay="0">
                  <p:tgtEl>
                    <p:spTgt spid="6"/>
                  </p:tgtEl>
                </p:cond>
              </p:nextCondLst>
            </p:seq>
            <p:audio>
              <p:cMediaNode vol="100000">
                <p:cTn id="7" fill="hold" display="1">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additive="base">
                                        <p:cTn id="12" dur="222249" fill="hold"/>
                                        <p:tgtEl>
                                          <p:spTgt spid="9"/>
                                        </p:tgtEl>
                                      </p:cBhvr>
                                    </p:cmd>
                                  </p:childTnLst>
                                </p:cTn>
                              </p:par>
                            </p:childTnLst>
                          </p:cTn>
                        </p:par>
                      </p:childTnLst>
                    </p:cTn>
                  </p:par>
                </p:childTnLst>
              </p:cTn>
              <p:nextCondLst>
                <p:cond evt="onClick" delay="0">
                  <p:tgtEl>
                    <p:spTgt spid="9"/>
                  </p:tgtEl>
                </p:cond>
              </p:nextCondLst>
            </p:seq>
            <p:audio>
              <p:cMediaNode vol="100000">
                <p:cTn id="13" fill="hold" display="1">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rot="5400000">
            <a:off x="4030028" y="-4028123"/>
            <a:ext cx="10397490" cy="18455640"/>
          </a:xfrm>
          <a:prstGeom prst="rect">
            <a:avLst/>
          </a:prstGeom>
        </p:spPr>
      </p:pic>
      <p:sp>
        <p:nvSpPr>
          <p:cNvPr id="3" name="Freeform 6">
            <a:extLst>
              <a:ext uri="{FF2B5EF4-FFF2-40B4-BE49-F238E27FC236}">
                <a16:creationId xmlns:a16="http://schemas.microsoft.com/office/drawing/2014/main" id="{27DB6E89-5796-DFA7-6DC8-4B0AF4FC7D29}"/>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6">
            <a:extLst>
              <a:ext uri="{FF2B5EF4-FFF2-40B4-BE49-F238E27FC236}">
                <a16:creationId xmlns:a16="http://schemas.microsoft.com/office/drawing/2014/main" id="{9E42460D-4972-65E5-2DB0-F59F10A80C7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id="{34F4CBD0-F2AC-CF79-57FB-23E2CDEF5F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858808"/>
            <a:ext cx="9525000" cy="495300"/>
          </a:xfrm>
          <a:prstGeom prst="rect">
            <a:avLst/>
          </a:prstGeom>
        </p:spPr>
      </p:pic>
      <p:sp>
        <p:nvSpPr>
          <p:cNvPr id="10" name="Hộp Văn bản 9">
            <a:extLst>
              <a:ext uri="{FF2B5EF4-FFF2-40B4-BE49-F238E27FC236}">
                <a16:creationId xmlns:a16="http://schemas.microsoft.com/office/drawing/2014/main" id="{0FC3C8AB-D595-D4D2-B7DD-5568ED415602}"/>
              </a:ext>
            </a:extLst>
          </p:cNvPr>
          <p:cNvSpPr txBox="1"/>
          <p:nvPr/>
        </p:nvSpPr>
        <p:spPr>
          <a:xfrm>
            <a:off x="8001000" y="944807"/>
            <a:ext cx="2286000" cy="707886"/>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lvl="0"/>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Tiết </a:t>
            </a:r>
            <a:r>
              <a:rPr lang="vi-VN" sz="4000" b="1" dirty="0">
                <a:solidFill>
                  <a:srgbClr val="C00000"/>
                </a:solidFill>
                <a:latin typeface="Times New Roman" panose="02020603050405020304" pitchFamily="18" charset="0"/>
              </a:rPr>
              <a:t>25</a:t>
            </a:r>
            <a:endPar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ndParaRPr>
          </a:p>
        </p:txBody>
      </p:sp>
      <p:sp>
        <p:nvSpPr>
          <p:cNvPr id="12" name="Freeform 4">
            <a:extLst>
              <a:ext uri="{FF2B5EF4-FFF2-40B4-BE49-F238E27FC236}">
                <a16:creationId xmlns:a16="http://schemas.microsoft.com/office/drawing/2014/main" id="{6D3DB193-CCCB-3A5E-3EC0-0A189155C258}"/>
              </a:ext>
            </a:extLst>
          </p:cNvPr>
          <p:cNvSpPr/>
          <p:nvPr/>
        </p:nvSpPr>
        <p:spPr>
          <a:xfrm>
            <a:off x="-749939" y="101286"/>
            <a:ext cx="2435620" cy="10608081"/>
          </a:xfrm>
          <a:custGeom>
            <a:avLst/>
            <a:gdLst/>
            <a:ahLst/>
            <a:cxnLst/>
            <a:rect l="l" t="t" r="r" b="b"/>
            <a:pathLst>
              <a:path w="4948047" h="8229600">
                <a:moveTo>
                  <a:pt x="0" y="0"/>
                </a:moveTo>
                <a:lnTo>
                  <a:pt x="4948047" y="0"/>
                </a:lnTo>
                <a:lnTo>
                  <a:pt x="4948047" y="8229600"/>
                </a:lnTo>
                <a:lnTo>
                  <a:pt x="0" y="82296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6">
            <a:extLst>
              <a:ext uri="{FF2B5EF4-FFF2-40B4-BE49-F238E27FC236}">
                <a16:creationId xmlns:a16="http://schemas.microsoft.com/office/drawing/2014/main" id="{C06A67C1-69DA-8198-4F79-C9F4AD5C71D2}"/>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3">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2">
            <a:extLst>
              <a:ext uri="{FF2B5EF4-FFF2-40B4-BE49-F238E27FC236}">
                <a16:creationId xmlns:a16="http://schemas.microsoft.com/office/drawing/2014/main" id="{68DB9A14-D3A4-70A4-A48E-A60382A177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96402" y="9858807"/>
            <a:ext cx="8991600" cy="495300"/>
          </a:xfrm>
          <a:prstGeom prst="rect">
            <a:avLst/>
          </a:prstGeom>
        </p:spPr>
      </p:pic>
      <p:sp>
        <p:nvSpPr>
          <p:cNvPr id="18" name="Hộp Văn bản 17">
            <a:extLst>
              <a:ext uri="{FF2B5EF4-FFF2-40B4-BE49-F238E27FC236}">
                <a16:creationId xmlns:a16="http://schemas.microsoft.com/office/drawing/2014/main" id="{FFCE52A3-FE02-2866-C134-946450BDACBD}"/>
              </a:ext>
            </a:extLst>
          </p:cNvPr>
          <p:cNvSpPr txBox="1"/>
          <p:nvPr/>
        </p:nvSpPr>
        <p:spPr>
          <a:xfrm>
            <a:off x="3581402" y="1743960"/>
            <a:ext cx="11430000" cy="1933286"/>
          </a:xfrm>
          <a:prstGeom prst="rect">
            <a:avLst/>
          </a:prstGeom>
          <a:noFill/>
        </p:spPr>
        <p:txBody>
          <a:bodyPr wrap="square">
            <a:spAutoFit/>
          </a:bodyPr>
          <a:lstStyle/>
          <a:p>
            <a:pPr marL="342900" lvl="0" indent="-342900">
              <a:lnSpc>
                <a:spcPct val="107000"/>
              </a:lnSpc>
              <a:buFont typeface="Times New Roman" panose="02020603050405020304" pitchFamily="18" charset="0"/>
              <a:buChar char="-"/>
            </a:pP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Ôn</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gõ</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điệu</a:t>
            </a:r>
            <a:endParaRPr lang="vi-VN"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âm</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p>
          <a:p>
            <a:pPr lvl="0">
              <a:lnSpc>
                <a:spcPct val="107000"/>
              </a:lnSpc>
              <a:spcAft>
                <a:spcPts val="800"/>
              </a:spcAft>
            </a:pP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Nhạc</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Hữu</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Phước</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hát</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Reo</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vang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minh</a:t>
            </a:r>
            <a:r>
              <a:rPr lang="en-US"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6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heel(1)">
                                      <p:cBhvr>
                                        <p:cTn id="1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8288000" cy="10287000"/>
          </a:xfrm>
          <a:prstGeom prst="rect">
            <a:avLst/>
          </a:prstGeom>
        </p:spPr>
      </p:pic>
      <p:sp>
        <p:nvSpPr>
          <p:cNvPr id="6" name="Hộp Văn bản 5">
            <a:extLst>
              <a:ext uri="{FF2B5EF4-FFF2-40B4-BE49-F238E27FC236}">
                <a16:creationId xmlns:a16="http://schemas.microsoft.com/office/drawing/2014/main" id="{278084ED-659D-EE11-4EAD-DA6F023069EE}"/>
              </a:ext>
            </a:extLst>
          </p:cNvPr>
          <p:cNvSpPr txBox="1"/>
          <p:nvPr/>
        </p:nvSpPr>
        <p:spPr>
          <a:xfrm>
            <a:off x="1905000" y="2538414"/>
            <a:ext cx="14969319" cy="1938992"/>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a:solidFill>
                  <a:srgbClr val="C00000"/>
                </a:solidFill>
                <a:latin typeface="Times New Roman" panose="02020603050405020304" pitchFamily="18" charset="0"/>
              </a:rPr>
              <a:t>Ôn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Nhạc cụ gõ hoặc nhạc cụ giai điệu</a:t>
            </a:r>
          </a:p>
        </p:txBody>
      </p:sp>
      <p:pic>
        <p:nvPicPr>
          <p:cNvPr id="7" name="Hình ảnh 5">
            <a:extLst>
              <a:ext uri="{FF2B5EF4-FFF2-40B4-BE49-F238E27FC236}">
                <a16:creationId xmlns:a16="http://schemas.microsoft.com/office/drawing/2014/main" id="{F4F36D3E-FB90-5363-872B-793953013090}"/>
              </a:ext>
            </a:extLst>
          </p:cNvPr>
          <p:cNvPicPr>
            <a:picLocks noChangeAspect="1"/>
          </p:cNvPicPr>
          <p:nvPr/>
        </p:nvPicPr>
        <p:blipFill>
          <a:blip r:embed="rId3"/>
          <a:stretch>
            <a:fillRect/>
          </a:stretch>
        </p:blipFill>
        <p:spPr>
          <a:xfrm flipH="1">
            <a:off x="15070455" y="6004279"/>
            <a:ext cx="3217545" cy="41729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535400" y="20171"/>
            <a:ext cx="1752600" cy="1770529"/>
          </a:xfrm>
          <a:custGeom>
            <a:avLst/>
            <a:gdLst/>
            <a:ahLst/>
            <a:cxnLst/>
            <a:rect l="l" t="t" r="r" b="b"/>
            <a:pathLst>
              <a:path w="5268836" h="4114800">
                <a:moveTo>
                  <a:pt x="0" y="0"/>
                </a:moveTo>
                <a:lnTo>
                  <a:pt x="5268836" y="0"/>
                </a:lnTo>
                <a:lnTo>
                  <a:pt x="52688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pic>
        <p:nvPicPr>
          <p:cNvPr id="4" name="Hình ảnh 3">
            <a:extLst>
              <a:ext uri="{FF2B5EF4-FFF2-40B4-BE49-F238E27FC236}">
                <a16:creationId xmlns:a16="http://schemas.microsoft.com/office/drawing/2014/main" id="{65CFBFC7-24ED-42CC-707F-0A5AF894FD37}"/>
              </a:ext>
            </a:extLst>
          </p:cNvPr>
          <p:cNvPicPr>
            <a:picLocks noChangeAspect="1"/>
          </p:cNvPicPr>
          <p:nvPr/>
        </p:nvPicPr>
        <p:blipFill>
          <a:blip r:embed="rId6"/>
          <a:stretch>
            <a:fillRect/>
          </a:stretch>
        </p:blipFill>
        <p:spPr>
          <a:xfrm>
            <a:off x="277990" y="1846730"/>
            <a:ext cx="17133710" cy="3352800"/>
          </a:xfrm>
          <a:prstGeom prst="rect">
            <a:avLst/>
          </a:prstGeom>
        </p:spPr>
      </p:pic>
      <p:sp>
        <p:nvSpPr>
          <p:cNvPr id="5" name="Freeform 6">
            <a:extLst>
              <a:ext uri="{FF2B5EF4-FFF2-40B4-BE49-F238E27FC236}">
                <a16:creationId xmlns:a16="http://schemas.microsoft.com/office/drawing/2014/main" id="{7515D060-19DA-EAAA-70B3-7F033C16F45B}"/>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97F53031-71DE-AEBB-A0A5-921E56C0F08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5">
            <a:extLst>
              <a:ext uri="{FF2B5EF4-FFF2-40B4-BE49-F238E27FC236}">
                <a16:creationId xmlns:a16="http://schemas.microsoft.com/office/drawing/2014/main" id="{54B18CFF-581E-51E0-608B-56A3859B7054}"/>
              </a:ext>
            </a:extLst>
          </p:cNvPr>
          <p:cNvSpPr/>
          <p:nvPr/>
        </p:nvSpPr>
        <p:spPr>
          <a:xfrm>
            <a:off x="14630402" y="7658101"/>
            <a:ext cx="3657598" cy="2702730"/>
          </a:xfrm>
          <a:custGeom>
            <a:avLst/>
            <a:gdLst/>
            <a:ahLst/>
            <a:cxnLst/>
            <a:rect l="l" t="t" r="r" b="b"/>
            <a:pathLst>
              <a:path w="5074305" h="4114800">
                <a:moveTo>
                  <a:pt x="0" y="0"/>
                </a:moveTo>
                <a:lnTo>
                  <a:pt x="5074305" y="0"/>
                </a:lnTo>
                <a:lnTo>
                  <a:pt x="507430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8" name="Freeform 6">
            <a:extLst>
              <a:ext uri="{FF2B5EF4-FFF2-40B4-BE49-F238E27FC236}">
                <a16:creationId xmlns:a16="http://schemas.microsoft.com/office/drawing/2014/main" id="{7C94009C-A818-B183-BD6C-64B1C167FCD9}"/>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id="{BB742EC1-4EB9-FD91-517F-0304DB095A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96402" y="9639300"/>
            <a:ext cx="8991600" cy="647699"/>
          </a:xfrm>
          <a:prstGeom prst="rect">
            <a:avLst/>
          </a:prstGeom>
        </p:spPr>
      </p:pic>
      <p:pic>
        <p:nvPicPr>
          <p:cNvPr id="10" name="Picture 2">
            <a:extLst>
              <a:ext uri="{FF2B5EF4-FFF2-40B4-BE49-F238E27FC236}">
                <a16:creationId xmlns:a16="http://schemas.microsoft.com/office/drawing/2014/main" id="{367BD45F-4323-1C7E-9D52-8E2F5F0EB0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8600" y="9791699"/>
            <a:ext cx="9905999" cy="495300"/>
          </a:xfrm>
          <a:prstGeom prst="rect">
            <a:avLst/>
          </a:prstGeom>
        </p:spPr>
      </p:pic>
      <p:pic>
        <p:nvPicPr>
          <p:cNvPr id="11" name="tri">
            <a:hlinkClick r:id="" action="ppaction://media"/>
            <a:extLst>
              <a:ext uri="{FF2B5EF4-FFF2-40B4-BE49-F238E27FC236}">
                <a16:creationId xmlns:a16="http://schemas.microsoft.com/office/drawing/2014/main" id="{8EC95A9C-9A6C-A056-4B37-A5F26680165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6116300" y="2476499"/>
            <a:ext cx="1295400" cy="1295400"/>
          </a:xfrm>
          <a:prstGeom prst="rect">
            <a:avLst/>
          </a:prstGeom>
        </p:spPr>
      </p:pic>
      <p:sp>
        <p:nvSpPr>
          <p:cNvPr id="12" name="Hộp Văn bản 11">
            <a:extLst>
              <a:ext uri="{FF2B5EF4-FFF2-40B4-BE49-F238E27FC236}">
                <a16:creationId xmlns:a16="http://schemas.microsoft.com/office/drawing/2014/main" id="{5F9C3496-7A3D-D89E-3208-B8C25CAA0331}"/>
              </a:ext>
            </a:extLst>
          </p:cNvPr>
          <p:cNvSpPr txBox="1"/>
          <p:nvPr/>
        </p:nvSpPr>
        <p:spPr>
          <a:xfrm>
            <a:off x="-5247094" y="247036"/>
            <a:ext cx="14969319" cy="1015663"/>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err="1">
                <a:solidFill>
                  <a:srgbClr val="C00000"/>
                </a:solidFill>
                <a:latin typeface="Times New Roman" panose="02020603050405020304" pitchFamily="18" charset="0"/>
              </a:rPr>
              <a:t>Triangle</a:t>
            </a:r>
            <a:endParaRPr kumimoji="0" lang="vi-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053" fill="hold"/>
                                        <p:tgtEl>
                                          <p:spTgt spid="11"/>
                                        </p:tgtEl>
                                      </p:cBhvr>
                                    </p:cmd>
                                  </p:childTnLst>
                                </p:cTn>
                              </p:par>
                            </p:childTnLst>
                          </p:cTn>
                        </p:par>
                      </p:childTnLst>
                    </p:cTn>
                  </p:par>
                </p:childTnLst>
              </p:cTn>
              <p:nextCondLst>
                <p:cond evt="onClick" delay="0">
                  <p:tgtEl>
                    <p:spTgt spid="11"/>
                  </p:tgtEl>
                </p:cond>
              </p:nextCondLst>
            </p:seq>
            <p:audio>
              <p:cMediaNode vol="100000">
                <p:cTn id="18" fill="hold" display="0">
                  <p:stCondLst>
                    <p:cond delay="indefinite"/>
                  </p:stCondLst>
                  <p:endCondLst>
                    <p:cond evt="onStopAudio" delay="0">
                      <p:tgtEl>
                        <p:sldTgt/>
                      </p:tgtEl>
                    </p:cond>
                  </p:endCondLst>
                </p:cTn>
                <p:tgtEl>
                  <p:spTgt spid="11"/>
                </p:tgtEl>
              </p:cMediaNode>
            </p:audio>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535400" y="20171"/>
            <a:ext cx="1752600" cy="1770529"/>
          </a:xfrm>
          <a:custGeom>
            <a:avLst/>
            <a:gdLst/>
            <a:ahLst/>
            <a:cxnLst/>
            <a:rect l="l" t="t" r="r" b="b"/>
            <a:pathLst>
              <a:path w="5268836" h="4114800">
                <a:moveTo>
                  <a:pt x="0" y="0"/>
                </a:moveTo>
                <a:lnTo>
                  <a:pt x="5268836" y="0"/>
                </a:lnTo>
                <a:lnTo>
                  <a:pt x="52688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5" name="Freeform 6">
            <a:extLst>
              <a:ext uri="{FF2B5EF4-FFF2-40B4-BE49-F238E27FC236}">
                <a16:creationId xmlns:a16="http://schemas.microsoft.com/office/drawing/2014/main" id="{7515D060-19DA-EAAA-70B3-7F033C16F45B}"/>
              </a:ext>
            </a:extLst>
          </p:cNvPr>
          <p:cNvSpPr/>
          <p:nvPr/>
        </p:nvSpPr>
        <p:spPr>
          <a:xfrm>
            <a:off x="6477000" y="9325407"/>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6">
            <a:extLst>
              <a:ext uri="{FF2B5EF4-FFF2-40B4-BE49-F238E27FC236}">
                <a16:creationId xmlns:a16="http://schemas.microsoft.com/office/drawing/2014/main" id="{97F53031-71DE-AEBB-A0A5-921E56C0F086}"/>
              </a:ext>
            </a:extLst>
          </p:cNvPr>
          <p:cNvSpPr/>
          <p:nvPr/>
        </p:nvSpPr>
        <p:spPr>
          <a:xfrm>
            <a:off x="762000" y="9224122"/>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5">
            <a:extLst>
              <a:ext uri="{FF2B5EF4-FFF2-40B4-BE49-F238E27FC236}">
                <a16:creationId xmlns:a16="http://schemas.microsoft.com/office/drawing/2014/main" id="{54B18CFF-581E-51E0-608B-56A3859B7054}"/>
              </a:ext>
            </a:extLst>
          </p:cNvPr>
          <p:cNvSpPr/>
          <p:nvPr/>
        </p:nvSpPr>
        <p:spPr>
          <a:xfrm>
            <a:off x="14630402" y="7658101"/>
            <a:ext cx="3657598" cy="2702730"/>
          </a:xfrm>
          <a:custGeom>
            <a:avLst/>
            <a:gdLst/>
            <a:ahLst/>
            <a:cxnLst/>
            <a:rect l="l" t="t" r="r" b="b"/>
            <a:pathLst>
              <a:path w="5074305" h="4114800">
                <a:moveTo>
                  <a:pt x="0" y="0"/>
                </a:moveTo>
                <a:lnTo>
                  <a:pt x="5074305" y="0"/>
                </a:lnTo>
                <a:lnTo>
                  <a:pt x="507430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8" name="Freeform 6">
            <a:extLst>
              <a:ext uri="{FF2B5EF4-FFF2-40B4-BE49-F238E27FC236}">
                <a16:creationId xmlns:a16="http://schemas.microsoft.com/office/drawing/2014/main" id="{7C94009C-A818-B183-BD6C-64B1C167FCD9}"/>
              </a:ext>
            </a:extLst>
          </p:cNvPr>
          <p:cNvSpPr/>
          <p:nvPr/>
        </p:nvSpPr>
        <p:spPr>
          <a:xfrm>
            <a:off x="12801600" y="9258300"/>
            <a:ext cx="5334000" cy="1028700"/>
          </a:xfrm>
          <a:custGeom>
            <a:avLst/>
            <a:gdLst/>
            <a:ahLst/>
            <a:cxnLst/>
            <a:rect l="l" t="t" r="r" b="b"/>
            <a:pathLst>
              <a:path w="7315200" h="3727529">
                <a:moveTo>
                  <a:pt x="0" y="0"/>
                </a:moveTo>
                <a:lnTo>
                  <a:pt x="7315200" y="0"/>
                </a:lnTo>
                <a:lnTo>
                  <a:pt x="7315200" y="3727530"/>
                </a:lnTo>
                <a:lnTo>
                  <a:pt x="0" y="3727530"/>
                </a:lnTo>
                <a:lnTo>
                  <a:pt x="0" y="0"/>
                </a:lnTo>
                <a:close/>
              </a:path>
            </a:pathLst>
          </a:custGeom>
          <a:blipFill>
            <a:blip r:embed="rId6">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2">
            <a:extLst>
              <a:ext uri="{FF2B5EF4-FFF2-40B4-BE49-F238E27FC236}">
                <a16:creationId xmlns:a16="http://schemas.microsoft.com/office/drawing/2014/main" id="{BB742EC1-4EB9-FD91-517F-0304DB095A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96402" y="9639300"/>
            <a:ext cx="8991600" cy="647699"/>
          </a:xfrm>
          <a:prstGeom prst="rect">
            <a:avLst/>
          </a:prstGeom>
        </p:spPr>
      </p:pic>
      <p:pic>
        <p:nvPicPr>
          <p:cNvPr id="10" name="Picture 2">
            <a:extLst>
              <a:ext uri="{FF2B5EF4-FFF2-40B4-BE49-F238E27FC236}">
                <a16:creationId xmlns:a16="http://schemas.microsoft.com/office/drawing/2014/main" id="{367BD45F-4323-1C7E-9D52-8E2F5F0EB05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8600" y="9791699"/>
            <a:ext cx="9905999" cy="495300"/>
          </a:xfrm>
          <a:prstGeom prst="rect">
            <a:avLst/>
          </a:prstGeom>
        </p:spPr>
      </p:pic>
      <p:pic>
        <p:nvPicPr>
          <p:cNvPr id="12" name="Hình ảnh 11">
            <a:extLst>
              <a:ext uri="{FF2B5EF4-FFF2-40B4-BE49-F238E27FC236}">
                <a16:creationId xmlns:a16="http://schemas.microsoft.com/office/drawing/2014/main" id="{5986923F-C8E7-8970-288C-9EA3C2F82BD2}"/>
              </a:ext>
            </a:extLst>
          </p:cNvPr>
          <p:cNvPicPr>
            <a:picLocks noChangeAspect="1"/>
          </p:cNvPicPr>
          <p:nvPr/>
        </p:nvPicPr>
        <p:blipFill>
          <a:blip r:embed="rId13"/>
          <a:stretch>
            <a:fillRect/>
          </a:stretch>
        </p:blipFill>
        <p:spPr>
          <a:xfrm>
            <a:off x="0" y="3169546"/>
            <a:ext cx="17449800" cy="2057400"/>
          </a:xfrm>
          <a:prstGeom prst="rect">
            <a:avLst/>
          </a:prstGeom>
        </p:spPr>
      </p:pic>
      <p:sp>
        <p:nvSpPr>
          <p:cNvPr id="13" name="Hộp Văn bản 12">
            <a:extLst>
              <a:ext uri="{FF2B5EF4-FFF2-40B4-BE49-F238E27FC236}">
                <a16:creationId xmlns:a16="http://schemas.microsoft.com/office/drawing/2014/main" id="{6DABF149-60AE-5BC2-8289-0F770B72F8E6}"/>
              </a:ext>
            </a:extLst>
          </p:cNvPr>
          <p:cNvSpPr txBox="1"/>
          <p:nvPr/>
        </p:nvSpPr>
        <p:spPr>
          <a:xfrm>
            <a:off x="-5247094" y="247036"/>
            <a:ext cx="14969319" cy="1015663"/>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000" b="1" dirty="0" err="1">
                <a:solidFill>
                  <a:srgbClr val="C00000"/>
                </a:solidFill>
                <a:latin typeface="Times New Roman" panose="02020603050405020304" pitchFamily="18" charset="0"/>
              </a:rPr>
              <a:t>Maracas</a:t>
            </a:r>
            <a:endParaRPr kumimoji="0" lang="vi-VN" sz="6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pic>
        <p:nvPicPr>
          <p:cNvPr id="14" name="mara">
            <a:hlinkClick r:id="" action="ppaction://media"/>
            <a:extLst>
              <a:ext uri="{FF2B5EF4-FFF2-40B4-BE49-F238E27FC236}">
                <a16:creationId xmlns:a16="http://schemas.microsoft.com/office/drawing/2014/main" id="{6E3D87FD-124F-D5A0-7576-97DACA11057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439901" y="1469817"/>
            <a:ext cx="1028699" cy="1028699"/>
          </a:xfrm>
          <a:prstGeom prst="rect">
            <a:avLst/>
          </a:prstGeom>
        </p:spPr>
      </p:pic>
    </p:spTree>
    <p:extLst>
      <p:ext uri="{BB962C8B-B14F-4D97-AF65-F5344CB8AC3E}">
        <p14:creationId xmlns:p14="http://schemas.microsoft.com/office/powerpoint/2010/main" val="424268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0083" fill="hold"/>
                                        <p:tgtEl>
                                          <p:spTgt spid="14"/>
                                        </p:tgtEl>
                                      </p:cBhvr>
                                    </p:cmd>
                                  </p:childTnLst>
                                </p:cTn>
                              </p:par>
                            </p:childTnLst>
                          </p:cTn>
                        </p:par>
                      </p:childTnLst>
                    </p:cTn>
                  </p:par>
                </p:childTnLst>
              </p:cTn>
              <p:nextCondLst>
                <p:cond evt="onClick" delay="0">
                  <p:tgtEl>
                    <p:spTgt spid="14"/>
                  </p:tgtEl>
                </p:cond>
              </p:nextCondLst>
            </p:seq>
            <p:audio>
              <p:cMediaNode vol="80000">
                <p:cTn id="18" fill="hold" display="0">
                  <p:stCondLst>
                    <p:cond delay="indefinite"/>
                  </p:stCondLst>
                  <p:endCondLst>
                    <p:cond evt="onStopAudio" delay="0">
                      <p:tgtEl>
                        <p:sldTgt/>
                      </p:tgtEl>
                    </p:cond>
                  </p:endCondLst>
                </p:cTn>
                <p:tgtEl>
                  <p:spTgt spid="14"/>
                </p:tgtEl>
              </p:cMediaNode>
            </p:audio>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7DF20B03-C695-EFC4-D716-9B3167B58EE3}"/>
              </a:ext>
            </a:extLst>
          </p:cNvPr>
          <p:cNvSpPr/>
          <p:nvPr/>
        </p:nvSpPr>
        <p:spPr>
          <a:xfrm>
            <a:off x="-685800" y="10287000"/>
            <a:ext cx="7048908" cy="342900"/>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11">
            <a:extLst>
              <a:ext uri="{FF2B5EF4-FFF2-40B4-BE49-F238E27FC236}">
                <a16:creationId xmlns:a16="http://schemas.microsoft.com/office/drawing/2014/main" id="{033A271C-E323-6FC6-1372-5B18171E2C8A}"/>
              </a:ext>
            </a:extLst>
          </p:cNvPr>
          <p:cNvSpPr/>
          <p:nvPr/>
        </p:nvSpPr>
        <p:spPr>
          <a:xfrm>
            <a:off x="10439400" y="10172168"/>
            <a:ext cx="7048908" cy="284042"/>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11">
            <a:extLst>
              <a:ext uri="{FF2B5EF4-FFF2-40B4-BE49-F238E27FC236}">
                <a16:creationId xmlns:a16="http://schemas.microsoft.com/office/drawing/2014/main" id="{32380DF1-C968-D6BA-AA7E-7271F31AAB39}"/>
              </a:ext>
            </a:extLst>
          </p:cNvPr>
          <p:cNvSpPr/>
          <p:nvPr/>
        </p:nvSpPr>
        <p:spPr>
          <a:xfrm>
            <a:off x="4858057" y="10193458"/>
            <a:ext cx="7048908" cy="284042"/>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1">
            <a:extLst>
              <a:ext uri="{FF2B5EF4-FFF2-40B4-BE49-F238E27FC236}">
                <a16:creationId xmlns:a16="http://schemas.microsoft.com/office/drawing/2014/main" id="{D2B1E1B9-6FF9-DAE7-B67C-00F6A51FB916}"/>
              </a:ext>
            </a:extLst>
          </p:cNvPr>
          <p:cNvSpPr/>
          <p:nvPr/>
        </p:nvSpPr>
        <p:spPr>
          <a:xfrm>
            <a:off x="12649200" y="10134600"/>
            <a:ext cx="7048908" cy="342900"/>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Hình ảnh 9">
            <a:extLst>
              <a:ext uri="{FF2B5EF4-FFF2-40B4-BE49-F238E27FC236}">
                <a16:creationId xmlns:a16="http://schemas.microsoft.com/office/drawing/2014/main" id="{2FC4063D-DB07-4095-9738-A230DE8D4208}"/>
              </a:ext>
            </a:extLst>
          </p:cNvPr>
          <p:cNvPicPr>
            <a:picLocks noChangeAspect="1"/>
          </p:cNvPicPr>
          <p:nvPr/>
        </p:nvPicPr>
        <p:blipFill>
          <a:blip r:embed="rId6"/>
          <a:stretch>
            <a:fillRect/>
          </a:stretch>
        </p:blipFill>
        <p:spPr>
          <a:xfrm>
            <a:off x="76200" y="571500"/>
            <a:ext cx="18211800" cy="9410700"/>
          </a:xfrm>
          <a:prstGeom prst="rect">
            <a:avLst/>
          </a:prstGeom>
        </p:spPr>
      </p:pic>
      <p:pic>
        <p:nvPicPr>
          <p:cNvPr id="11" name="Picture 2">
            <a:extLst>
              <a:ext uri="{FF2B5EF4-FFF2-40B4-BE49-F238E27FC236}">
                <a16:creationId xmlns:a16="http://schemas.microsoft.com/office/drawing/2014/main" id="{80E31B72-3FD3-5184-6DB9-3A5257FA9891}"/>
              </a:ext>
            </a:extLst>
          </p:cNvPr>
          <p:cNvPicPr>
            <a:picLocks noChangeAspect="1"/>
          </p:cNvPicPr>
          <p:nvPr/>
        </p:nvPicPr>
        <p:blipFill>
          <a:blip r:embed="rId7"/>
          <a:srcRect/>
          <a:stretch>
            <a:fillRect/>
          </a:stretch>
        </p:blipFill>
        <p:spPr>
          <a:xfrm>
            <a:off x="304800" y="14567"/>
            <a:ext cx="1015700" cy="1011891"/>
          </a:xfrm>
          <a:prstGeom prst="rect">
            <a:avLst/>
          </a:prstGeom>
        </p:spPr>
      </p:pic>
      <p:sp>
        <p:nvSpPr>
          <p:cNvPr id="12" name="Hộp Văn bản 11">
            <a:extLst>
              <a:ext uri="{FF2B5EF4-FFF2-40B4-BE49-F238E27FC236}">
                <a16:creationId xmlns:a16="http://schemas.microsoft.com/office/drawing/2014/main" id="{70515E2B-BD6F-1A45-2848-518690579379}"/>
              </a:ext>
            </a:extLst>
          </p:cNvPr>
          <p:cNvSpPr txBox="1"/>
          <p:nvPr/>
        </p:nvSpPr>
        <p:spPr>
          <a:xfrm>
            <a:off x="3805164" y="1314600"/>
            <a:ext cx="1580566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Tình   bạn   tuổi    thơ           đẹp      lắm,            quấn  quýt    bên   nhau         thật     vui.</a:t>
            </a:r>
          </a:p>
        </p:txBody>
      </p:sp>
      <p:sp>
        <p:nvSpPr>
          <p:cNvPr id="13" name="Hộp Văn bản 12">
            <a:extLst>
              <a:ext uri="{FF2B5EF4-FFF2-40B4-BE49-F238E27FC236}">
                <a16:creationId xmlns:a16="http://schemas.microsoft.com/office/drawing/2014/main" id="{6C3601F2-C7F0-575A-AED7-54070E4E2051}"/>
              </a:ext>
            </a:extLst>
          </p:cNvPr>
          <p:cNvSpPr txBox="1"/>
          <p:nvPr/>
        </p:nvSpPr>
        <p:spPr>
          <a:xfrm>
            <a:off x="1581957" y="2297033"/>
            <a:ext cx="173453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Hồn nhiên như gió      như     mây.        Tươi đẹp như bướm,    như     hoa.</a:t>
            </a:r>
          </a:p>
        </p:txBody>
      </p:sp>
      <p:sp>
        <p:nvSpPr>
          <p:cNvPr id="14" name="Hộp Văn bản 13">
            <a:extLst>
              <a:ext uri="{FF2B5EF4-FFF2-40B4-BE49-F238E27FC236}">
                <a16:creationId xmlns:a16="http://schemas.microsoft.com/office/drawing/2014/main" id="{783DFF8C-50B1-490B-CBF5-84DC0070581D}"/>
              </a:ext>
            </a:extLst>
          </p:cNvPr>
          <p:cNvSpPr txBox="1"/>
          <p:nvPr/>
        </p:nvSpPr>
        <p:spPr>
          <a:xfrm>
            <a:off x="2667000" y="3387499"/>
            <a:ext cx="1694383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Tình   bạn   chúng  em           đẹp       quá,                gắn     bó       như    cây            với     cành.</a:t>
            </a:r>
          </a:p>
        </p:txBody>
      </p:sp>
      <p:sp>
        <p:nvSpPr>
          <p:cNvPr id="15" name="Hộp Văn bản 14">
            <a:extLst>
              <a:ext uri="{FF2B5EF4-FFF2-40B4-BE49-F238E27FC236}">
                <a16:creationId xmlns:a16="http://schemas.microsoft.com/office/drawing/2014/main" id="{ACC89EFE-B4E8-65AD-0F8B-95233CD688DC}"/>
              </a:ext>
            </a:extLst>
          </p:cNvPr>
          <p:cNvSpPr txBox="1"/>
          <p:nvPr/>
        </p:nvSpPr>
        <p:spPr>
          <a:xfrm>
            <a:off x="1104900" y="4279070"/>
            <a:ext cx="18669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Yêu mến nhau như        đàn    chim,           ríu   rít  muôn  ngàn   chuyện   vui.</a:t>
            </a:r>
          </a:p>
        </p:txBody>
      </p:sp>
      <p:sp>
        <p:nvSpPr>
          <p:cNvPr id="16" name="Hộp Văn bản 15">
            <a:extLst>
              <a:ext uri="{FF2B5EF4-FFF2-40B4-BE49-F238E27FC236}">
                <a16:creationId xmlns:a16="http://schemas.microsoft.com/office/drawing/2014/main" id="{523C939C-33F0-B6E7-0CA0-2A046E283643}"/>
              </a:ext>
            </a:extLst>
          </p:cNvPr>
          <p:cNvSpPr txBox="1"/>
          <p:nvPr/>
        </p:nvSpPr>
        <p:spPr>
          <a:xfrm>
            <a:off x="747129" y="5359145"/>
            <a:ext cx="159258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Tình  bạn  tuổi      thơ,                                            đẹp   như  giấc              mơ.</a:t>
            </a:r>
          </a:p>
        </p:txBody>
      </p:sp>
      <p:sp>
        <p:nvSpPr>
          <p:cNvPr id="17" name="Hộp Văn bản 16">
            <a:extLst>
              <a:ext uri="{FF2B5EF4-FFF2-40B4-BE49-F238E27FC236}">
                <a16:creationId xmlns:a16="http://schemas.microsoft.com/office/drawing/2014/main" id="{98949A80-0FA2-5DF3-93DF-E46869E9B807}"/>
              </a:ext>
            </a:extLst>
          </p:cNvPr>
          <p:cNvSpPr txBox="1"/>
          <p:nvPr/>
        </p:nvSpPr>
        <p:spPr>
          <a:xfrm>
            <a:off x="2362200" y="6428846"/>
            <a:ext cx="1538343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Tình       bạn        tuổi        thơ,                                                             thắm    hồng      cuộc  sống.</a:t>
            </a:r>
          </a:p>
        </p:txBody>
      </p:sp>
      <p:sp>
        <p:nvSpPr>
          <p:cNvPr id="18" name="Hộp Văn bản 17">
            <a:extLst>
              <a:ext uri="{FF2B5EF4-FFF2-40B4-BE49-F238E27FC236}">
                <a16:creationId xmlns:a16="http://schemas.microsoft.com/office/drawing/2014/main" id="{F40429DE-62EF-370D-D4A9-682C293926CE}"/>
              </a:ext>
            </a:extLst>
          </p:cNvPr>
          <p:cNvSpPr txBox="1"/>
          <p:nvPr/>
        </p:nvSpPr>
        <p:spPr>
          <a:xfrm>
            <a:off x="4495800" y="7447483"/>
            <a:ext cx="171450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Mai        đây          chúng       em              lớn         lên,              dù      cách     xa</a:t>
            </a:r>
          </a:p>
        </p:txBody>
      </p:sp>
      <p:sp>
        <p:nvSpPr>
          <p:cNvPr id="19" name="Hộp Văn bản 18">
            <a:extLst>
              <a:ext uri="{FF2B5EF4-FFF2-40B4-BE49-F238E27FC236}">
                <a16:creationId xmlns:a16="http://schemas.microsoft.com/office/drawing/2014/main" id="{1B1C88AD-DEE9-ED65-C6F5-90656D7182AC}"/>
              </a:ext>
            </a:extLst>
          </p:cNvPr>
          <p:cNvSpPr txBox="1"/>
          <p:nvPr/>
        </p:nvSpPr>
        <p:spPr>
          <a:xfrm>
            <a:off x="1828800" y="8597002"/>
            <a:ext cx="176022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nhau        bốn      phương,    lòng      em      vẫn           luôn          nhớ     hoài            bao       kỉ        niệm</a:t>
            </a:r>
          </a:p>
        </p:txBody>
      </p:sp>
      <p:sp>
        <p:nvSpPr>
          <p:cNvPr id="20" name="Hộp Văn bản 19">
            <a:extLst>
              <a:ext uri="{FF2B5EF4-FFF2-40B4-BE49-F238E27FC236}">
                <a16:creationId xmlns:a16="http://schemas.microsoft.com/office/drawing/2014/main" id="{A4D080CE-825B-0CE5-0C80-287A9E283032}"/>
              </a:ext>
            </a:extLst>
          </p:cNvPr>
          <p:cNvSpPr txBox="1"/>
          <p:nvPr/>
        </p:nvSpPr>
        <p:spPr>
          <a:xfrm>
            <a:off x="1453508" y="9667594"/>
            <a:ext cx="176022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đẹp.       Tình bạn tuổi   thơ.                          ….đẹp .                                  Tình bạn tuổi thơ.</a:t>
            </a:r>
          </a:p>
        </p:txBody>
      </p:sp>
      <p:sp>
        <p:nvSpPr>
          <p:cNvPr id="21" name="Hộp Văn bản 20">
            <a:extLst>
              <a:ext uri="{FF2B5EF4-FFF2-40B4-BE49-F238E27FC236}">
                <a16:creationId xmlns:a16="http://schemas.microsoft.com/office/drawing/2014/main" id="{7986C5BB-9473-D56D-5CEF-AB8865DCEAF9}"/>
              </a:ext>
            </a:extLst>
          </p:cNvPr>
          <p:cNvSpPr txBox="1"/>
          <p:nvPr/>
        </p:nvSpPr>
        <p:spPr>
          <a:xfrm>
            <a:off x="5410200" y="-49584"/>
            <a:ext cx="8305800" cy="707886"/>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Tình bạn tuổi thơ</a:t>
            </a:r>
          </a:p>
        </p:txBody>
      </p:sp>
      <p:sp>
        <p:nvSpPr>
          <p:cNvPr id="22" name="Hộp Văn bản 21">
            <a:extLst>
              <a:ext uri="{FF2B5EF4-FFF2-40B4-BE49-F238E27FC236}">
                <a16:creationId xmlns:a16="http://schemas.microsoft.com/office/drawing/2014/main" id="{78DA2DD7-DFA5-BF2E-81D6-2D7D29550D4E}"/>
              </a:ext>
            </a:extLst>
          </p:cNvPr>
          <p:cNvSpPr txBox="1"/>
          <p:nvPr/>
        </p:nvSpPr>
        <p:spPr>
          <a:xfrm>
            <a:off x="11658600" y="287070"/>
            <a:ext cx="8305800" cy="461665"/>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rPr>
              <a:t>Nhạc và lời: Nguyễn Quốc Việt</a:t>
            </a:r>
          </a:p>
        </p:txBody>
      </p:sp>
      <p:sp>
        <p:nvSpPr>
          <p:cNvPr id="23" name="Hộp Văn bản 22">
            <a:extLst>
              <a:ext uri="{FF2B5EF4-FFF2-40B4-BE49-F238E27FC236}">
                <a16:creationId xmlns:a16="http://schemas.microsoft.com/office/drawing/2014/main" id="{68241B1C-6846-DFE4-0868-44025700B2C7}"/>
              </a:ext>
            </a:extLst>
          </p:cNvPr>
          <p:cNvSpPr txBox="1"/>
          <p:nvPr/>
        </p:nvSpPr>
        <p:spPr>
          <a:xfrm>
            <a:off x="2324100" y="381532"/>
            <a:ext cx="8305800" cy="400110"/>
          </a:xfrm>
          <a:prstGeom prst="rect">
            <a:avLst/>
          </a:prstGeom>
          <a:noFill/>
          <a:effectLst>
            <a:glow rad="63500">
              <a:schemeClr val="accent2">
                <a:satMod val="175000"/>
                <a:alpha val="40000"/>
              </a:schemeClr>
            </a:glow>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rPr>
              <a:t>Hơi nhanh-vui tươi</a:t>
            </a:r>
          </a:p>
        </p:txBody>
      </p:sp>
      <p:pic>
        <p:nvPicPr>
          <p:cNvPr id="24" name="tinh ban tuoi tho lop 4">
            <a:hlinkClick r:id="" action="ppaction://media"/>
            <a:extLst>
              <a:ext uri="{FF2B5EF4-FFF2-40B4-BE49-F238E27FC236}">
                <a16:creationId xmlns:a16="http://schemas.microsoft.com/office/drawing/2014/main" id="{07B3B4BB-87F0-46D8-A753-554BCF6006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15345" y="964121"/>
            <a:ext cx="935254" cy="935254"/>
          </a:xfrm>
          <a:prstGeom prst="rect">
            <a:avLst/>
          </a:prstGeom>
        </p:spPr>
      </p:pic>
    </p:spTree>
    <p:extLst>
      <p:ext uri="{BB962C8B-B14F-4D97-AF65-F5344CB8AC3E}">
        <p14:creationId xmlns:p14="http://schemas.microsoft.com/office/powerpoint/2010/main" val="88484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par>
                                <p:cTn id="32" presetID="16" presetClass="entr" presetSubtype="21"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43173" fill="hold"/>
                                        <p:tgtEl>
                                          <p:spTgt spid="24"/>
                                        </p:tgtEl>
                                      </p:cBhvr>
                                    </p:cmd>
                                  </p:childTnLst>
                                </p:cTn>
                              </p:par>
                            </p:childTnLst>
                          </p:cTn>
                        </p:par>
                      </p:childTnLst>
                    </p:cTn>
                  </p:par>
                </p:childTnLst>
              </p:cTn>
              <p:nextCondLst>
                <p:cond evt="onClick" delay="0">
                  <p:tgtEl>
                    <p:spTgt spid="24"/>
                  </p:tgtEl>
                </p:cond>
              </p:nextCondLst>
            </p:seq>
            <p:audio>
              <p:cMediaNode vol="80000">
                <p:cTn id="40" fill="hold" display="0">
                  <p:stCondLst>
                    <p:cond delay="indefinite"/>
                  </p:stCondLst>
                  <p:endCondLst>
                    <p:cond evt="onStopAudio" delay="0">
                      <p:tgtEl>
                        <p:sldTgt/>
                      </p:tgtEl>
                    </p:cond>
                  </p:endCondLst>
                </p:cTn>
                <p:tgtEl>
                  <p:spTgt spid="24"/>
                </p:tgtEl>
              </p:cMediaNode>
            </p:audio>
          </p:childTnLst>
        </p:cTn>
      </p:par>
    </p:tnLst>
    <p:bldLst>
      <p:bldP spid="12" grpId="0"/>
      <p:bldP spid="13" grpId="0"/>
      <p:bldP spid="14" grpId="0"/>
      <p:bldP spid="15" grpId="0"/>
      <p:bldP spid="16" grpId="0"/>
      <p:bldP spid="17" grpId="0"/>
      <p:bldP spid="18" grpId="0"/>
      <p:bldP spid="19" grpId="0"/>
      <p:bldP spid="2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673</Words>
  <Application>Microsoft Office PowerPoint</Application>
  <PresentationFormat>Tùy chỉnh</PresentationFormat>
  <Paragraphs>52</Paragraphs>
  <Slides>17</Slides>
  <Notes>1</Notes>
  <HiddenSlides>0</HiddenSlides>
  <MMClips>9</MMClips>
  <ScaleCrop>false</ScaleCrop>
  <HeadingPairs>
    <vt:vector size="6" baseType="variant">
      <vt:variant>
        <vt:lpstr>Phông được Dùng</vt:lpstr>
      </vt:variant>
      <vt:variant>
        <vt:i4>3</vt:i4>
      </vt:variant>
      <vt:variant>
        <vt:lpstr>Chủ đề</vt:lpstr>
      </vt:variant>
      <vt:variant>
        <vt:i4>3</vt:i4>
      </vt:variant>
      <vt:variant>
        <vt:lpstr>Tiêu đề Bản chiếu</vt:lpstr>
      </vt:variant>
      <vt:variant>
        <vt:i4>17</vt:i4>
      </vt:variant>
    </vt:vector>
  </HeadingPairs>
  <TitlesOfParts>
    <vt:vector size="23" baseType="lpstr">
      <vt:lpstr>Calibri</vt:lpstr>
      <vt:lpstr>Arial</vt:lpstr>
      <vt:lpstr>Times New Roman</vt:lpstr>
      <vt:lpstr>Office Theme</vt:lpstr>
      <vt:lpstr>2_Office Theme</vt:lpstr>
      <vt:lpstr>1_Default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Thị Tân Cao</cp:lastModifiedBy>
  <cp:revision>8</cp:revision>
  <dcterms:created xsi:type="dcterms:W3CDTF">2006-08-16T00:00:00Z</dcterms:created>
  <dcterms:modified xsi:type="dcterms:W3CDTF">2023-07-10T03:52:58Z</dcterms:modified>
  <dc:identifier>DAFkcaUwdwg</dc:identifier>
</cp:coreProperties>
</file>