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457" r:id="rId4"/>
    <p:sldId id="256" r:id="rId5"/>
    <p:sldId id="458" r:id="rId6"/>
    <p:sldId id="257" r:id="rId7"/>
    <p:sldId id="463" r:id="rId8"/>
    <p:sldId id="258" r:id="rId9"/>
    <p:sldId id="459" r:id="rId10"/>
    <p:sldId id="460" r:id="rId11"/>
    <p:sldId id="461" r:id="rId12"/>
    <p:sldId id="462" r:id="rId13"/>
    <p:sldId id="267" r:id="rId14"/>
    <p:sldId id="259" r:id="rId15"/>
    <p:sldId id="464" r:id="rId16"/>
    <p:sldId id="412" r:id="rId17"/>
    <p:sldId id="261" r:id="rId18"/>
    <p:sldId id="467" r:id="rId19"/>
    <p:sldId id="283" r:id="rId20"/>
    <p:sldId id="465" r:id="rId21"/>
    <p:sldId id="466" r:id="rId22"/>
    <p:sldId id="418" r:id="rId23"/>
    <p:sldId id="468" r:id="rId24"/>
    <p:sldId id="470" r:id="rId25"/>
    <p:sldId id="469" r:id="rId26"/>
  </p:sldIdLst>
  <p:sldSz cx="18288000" cy="10287000"/>
  <p:notesSz cx="6858000" cy="9144000"/>
  <p:embeddedFontLst>
    <p:embeddedFont>
      <p:font typeface="Times" panose="020206030504050203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67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82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32"/>
            <a:ext cx="15773400" cy="4279106"/>
          </a:xfrm>
        </p:spPr>
        <p:txBody>
          <a:bodyPr anchor="b"/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9"/>
            <a:ext cx="15773400" cy="2250281"/>
          </a:xfrm>
        </p:spPr>
        <p:txBody>
          <a:bodyPr/>
          <a:lstStyle>
            <a:lvl1pPr marL="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9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3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6" y="2521745"/>
            <a:ext cx="7736681" cy="1235868"/>
          </a:xfr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6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6" y="2521745"/>
            <a:ext cx="7774782" cy="1235868"/>
          </a:xfr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6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4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7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6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62"/>
            <a:ext cx="9258300" cy="7310438"/>
          </a:xfrm>
        </p:spPr>
        <p:txBody>
          <a:bodyPr/>
          <a:lstStyle>
            <a:lvl1pPr>
              <a:defRPr sz="4320"/>
            </a:lvl1pPr>
            <a:lvl2pPr>
              <a:defRPr sz="3780"/>
            </a:lvl2pPr>
            <a:lvl3pPr>
              <a:defRPr sz="324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2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62"/>
            <a:ext cx="9258300" cy="7310438"/>
          </a:xfrm>
        </p:spPr>
        <p:txBody>
          <a:bodyPr/>
          <a:lstStyle>
            <a:lvl1pPr marL="0" indent="0">
              <a:buNone/>
              <a:defRPr sz="4320"/>
            </a:lvl1pPr>
            <a:lvl2pPr marL="617220" indent="0">
              <a:buNone/>
              <a:defRPr sz="3780"/>
            </a:lvl2pPr>
            <a:lvl3pPr marL="1234440" indent="0">
              <a:buNone/>
              <a:defRPr sz="324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34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19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61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72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84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97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71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38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20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3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4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13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6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8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036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4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50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50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50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6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34440" rtl="0" eaLnBrk="1" latinLnBrk="0" hangingPunct="1">
        <a:lnSpc>
          <a:spcPct val="90000"/>
        </a:lnSpc>
        <a:spcBef>
          <a:spcPct val="0"/>
        </a:spcBef>
        <a:buNone/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123444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0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5.sv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svg"/><Relationship Id="rId11" Type="http://schemas.openxmlformats.org/officeDocument/2006/relationships/image" Target="../media/image32.sv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7.sv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17" Type="http://schemas.openxmlformats.org/officeDocument/2006/relationships/image" Target="../media/image29.png"/><Relationship Id="rId2" Type="http://schemas.openxmlformats.org/officeDocument/2006/relationships/audio" Target="../media/media4.mp3"/><Relationship Id="rId16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37.sv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2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3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45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11" Type="http://schemas.openxmlformats.org/officeDocument/2006/relationships/image" Target="../media/image22.svg"/><Relationship Id="rId5" Type="http://schemas.openxmlformats.org/officeDocument/2006/relationships/image" Target="../media/image48.sv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5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11" Type="http://schemas.openxmlformats.org/officeDocument/2006/relationships/image" Target="../media/image22.svg"/><Relationship Id="rId5" Type="http://schemas.openxmlformats.org/officeDocument/2006/relationships/image" Target="../media/image48.sv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45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54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3.png"/><Relationship Id="rId11" Type="http://schemas.openxmlformats.org/officeDocument/2006/relationships/image" Target="../media/image29.png"/><Relationship Id="rId5" Type="http://schemas.openxmlformats.org/officeDocument/2006/relationships/image" Target="../media/image45.svg"/><Relationship Id="rId10" Type="http://schemas.openxmlformats.org/officeDocument/2006/relationships/image" Target="../media/image32.svg"/><Relationship Id="rId4" Type="http://schemas.openxmlformats.org/officeDocument/2006/relationships/image" Target="../media/image44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5.sv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8835825"/>
            <a:ext cx="10163270" cy="1495902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078403" y="8850385"/>
            <a:ext cx="8328129" cy="1415321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" y="-62298"/>
            <a:ext cx="3191543" cy="2836641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251943" y="-44792"/>
            <a:ext cx="2986932" cy="32004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5666993" y="4125800"/>
            <a:ext cx="748550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LỚP: 4</a:t>
            </a:r>
            <a:endParaRPr lang="en-US" altLang="vi-VN" sz="594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4562192" y="7529650"/>
            <a:ext cx="939031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7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5409" y="1047815"/>
            <a:ext cx="835820" cy="83582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5829" y="5992400"/>
            <a:ext cx="2040737" cy="4164771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3149718" y="251546"/>
            <a:ext cx="12102225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51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78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7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8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37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8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378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2307911" y="2380013"/>
            <a:ext cx="13898879" cy="15050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86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486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sử dụng nhằm thể hiện một khoảng thời gian dừng nghỉ trong tác phẩm gọi là gì?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SỐ 4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0442979">
            <a:off x="14309769" y="6807126"/>
            <a:ext cx="4664656" cy="3465450"/>
          </a:xfrm>
          <a:custGeom>
            <a:avLst/>
            <a:gdLst/>
            <a:ahLst/>
            <a:cxnLst/>
            <a:rect l="l" t="t" r="r" b="b"/>
            <a:pathLst>
              <a:path w="4664656" h="3465450">
                <a:moveTo>
                  <a:pt x="0" y="0"/>
                </a:moveTo>
                <a:lnTo>
                  <a:pt x="4664655" y="0"/>
                </a:lnTo>
                <a:lnTo>
                  <a:pt x="4664655" y="3465450"/>
                </a:lnTo>
                <a:lnTo>
                  <a:pt x="0" y="3465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2D98812-CBAA-90DF-19F3-7D7E38BF2C70}"/>
              </a:ext>
            </a:extLst>
          </p:cNvPr>
          <p:cNvSpPr/>
          <p:nvPr/>
        </p:nvSpPr>
        <p:spPr>
          <a:xfrm>
            <a:off x="0" y="9105900"/>
            <a:ext cx="182880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FDD2950-7453-918D-0B0E-70065BC90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8745DDF2-B3FB-34AC-30FE-8467A6DFE180}"/>
              </a:ext>
            </a:extLst>
          </p:cNvPr>
          <p:cNvSpPr/>
          <p:nvPr/>
        </p:nvSpPr>
        <p:spPr>
          <a:xfrm>
            <a:off x="4585545" y="1323710"/>
            <a:ext cx="8366393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5603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GAM ĐÔ TRƯỞNG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F69B7DF8-00C9-4F01-BA1D-7829F3EFF007}"/>
              </a:ext>
            </a:extLst>
          </p:cNvPr>
          <p:cNvSpPr/>
          <p:nvPr/>
        </p:nvSpPr>
        <p:spPr>
          <a:xfrm>
            <a:off x="2098169" y="6119792"/>
            <a:ext cx="14545614" cy="9545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sz="5603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lang="en-US" altLang="zh-CN" sz="480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lang="en-US" altLang="zh-CN" sz="480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lang="en-US" altLang="zh-CN" sz="480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lang="zh-CN" altLang="en-US" sz="4800" b="1" dirty="0">
              <a:solidFill>
                <a:srgbClr val="FF0000"/>
              </a:solidFill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pic>
        <p:nvPicPr>
          <p:cNvPr id="19" name="gam">
            <a:hlinkClick r:id="" action="ppaction://media"/>
            <a:extLst>
              <a:ext uri="{FF2B5EF4-FFF2-40B4-BE49-F238E27FC236}">
                <a16:creationId xmlns:a16="http://schemas.microsoft.com/office/drawing/2014/main" id="{59896A82-49EF-B4CD-BABD-9F768A5B9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78813" y="723900"/>
            <a:ext cx="914400" cy="91440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3D6CD00-336E-79AB-D961-029C7CDE86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1752" y="7396496"/>
            <a:ext cx="4071461" cy="3115013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BDF5289-CBB9-10DF-5DD1-41CDA4E0BE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19370" y="7618649"/>
            <a:ext cx="2907924" cy="2904066"/>
          </a:xfrm>
          <a:prstGeom prst="rect">
            <a:avLst/>
          </a:prstGeom>
        </p:spPr>
      </p:pic>
      <p:grpSp>
        <p:nvGrpSpPr>
          <p:cNvPr id="22" name="Group 108">
            <a:extLst>
              <a:ext uri="{FF2B5EF4-FFF2-40B4-BE49-F238E27FC236}">
                <a16:creationId xmlns:a16="http://schemas.microsoft.com/office/drawing/2014/main" id="{A6094808-DF79-C9C5-8E0F-89EE23E49D58}"/>
              </a:ext>
            </a:extLst>
          </p:cNvPr>
          <p:cNvGrpSpPr/>
          <p:nvPr/>
        </p:nvGrpSpPr>
        <p:grpSpPr bwMode="auto">
          <a:xfrm>
            <a:off x="2018990" y="4552207"/>
            <a:ext cx="14250021" cy="949325"/>
            <a:chOff x="204" y="935"/>
            <a:chExt cx="5352" cy="400"/>
          </a:xfrm>
        </p:grpSpPr>
        <p:sp>
          <p:nvSpPr>
            <p:cNvPr id="23" name="Line 109">
              <a:extLst>
                <a:ext uri="{FF2B5EF4-FFF2-40B4-BE49-F238E27FC236}">
                  <a16:creationId xmlns:a16="http://schemas.microsoft.com/office/drawing/2014/main" id="{BF80C5C4-0438-7E7D-4A11-28FD73AC4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110">
              <a:extLst>
                <a:ext uri="{FF2B5EF4-FFF2-40B4-BE49-F238E27FC236}">
                  <a16:creationId xmlns:a16="http://schemas.microsoft.com/office/drawing/2014/main" id="{451ACCD2-8A3F-F81E-C4C7-76EAE49F83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Line 111">
              <a:extLst>
                <a:ext uri="{FF2B5EF4-FFF2-40B4-BE49-F238E27FC236}">
                  <a16:creationId xmlns:a16="http://schemas.microsoft.com/office/drawing/2014/main" id="{4F4431B1-8420-A108-1F7C-863EBFFB0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112">
              <a:extLst>
                <a:ext uri="{FF2B5EF4-FFF2-40B4-BE49-F238E27FC236}">
                  <a16:creationId xmlns:a16="http://schemas.microsoft.com/office/drawing/2014/main" id="{7EF71935-8F31-1AA7-C474-B4753AD06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113">
              <a:extLst>
                <a:ext uri="{FF2B5EF4-FFF2-40B4-BE49-F238E27FC236}">
                  <a16:creationId xmlns:a16="http://schemas.microsoft.com/office/drawing/2014/main" id="{99F86CB1-1B97-FC4E-CB30-0D956893A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8" name="Picture 114" descr="khoa-Sol">
            <a:extLst>
              <a:ext uri="{FF2B5EF4-FFF2-40B4-BE49-F238E27FC236}">
                <a16:creationId xmlns:a16="http://schemas.microsoft.com/office/drawing/2014/main" id="{AFB34C0A-3608-6F8A-7131-72D7D95A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18990" y="4206131"/>
            <a:ext cx="647700" cy="1571627"/>
          </a:xfrm>
          <a:prstGeom prst="rect">
            <a:avLst/>
          </a:prstGeom>
          <a:noFill/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7E54702B-CE3E-F1EA-B98D-FB0B8B05C1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11126" y="5648870"/>
            <a:ext cx="593112" cy="257766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5B5B613E-B3E0-91CB-5B81-C49B599138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15622" y="5492207"/>
            <a:ext cx="593112" cy="257766"/>
          </a:xfrm>
          <a:prstGeom prst="rect">
            <a:avLst/>
          </a:pr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CC15F41A-2782-D65D-9810-954FEF96C9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6058" y="5363264"/>
            <a:ext cx="593112" cy="257766"/>
          </a:xfrm>
          <a:prstGeom prst="rect">
            <a:avLst/>
          </a:prstGeom>
        </p:spPr>
      </p:pic>
      <p:pic>
        <p:nvPicPr>
          <p:cNvPr id="32" name="Picture 25">
            <a:extLst>
              <a:ext uri="{FF2B5EF4-FFF2-40B4-BE49-F238E27FC236}">
                <a16:creationId xmlns:a16="http://schemas.microsoft.com/office/drawing/2014/main" id="{44D96CA0-AF9D-CA47-354B-8A6B651CF9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16494" y="5229731"/>
            <a:ext cx="593112" cy="257766"/>
          </a:xfrm>
          <a:prstGeom prst="rect">
            <a:avLst/>
          </a:prstGeom>
        </p:spPr>
      </p:pic>
      <p:pic>
        <p:nvPicPr>
          <p:cNvPr id="33" name="Picture 26">
            <a:extLst>
              <a:ext uri="{FF2B5EF4-FFF2-40B4-BE49-F238E27FC236}">
                <a16:creationId xmlns:a16="http://schemas.microsoft.com/office/drawing/2014/main" id="{2AA036A6-A014-27D8-7403-7A16D42AB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448619" y="5026460"/>
            <a:ext cx="593112" cy="257766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4AC7F93B-FD83-AC9D-1C18-E62826C03F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964210" y="4876830"/>
            <a:ext cx="593112" cy="25776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91702226-BEF4-3B35-919F-B93874872C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71324" y="5131323"/>
            <a:ext cx="593112" cy="257766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76E9FF2C-EB22-8118-C9C3-6C6EF43A65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466818" y="4779321"/>
            <a:ext cx="593112" cy="257766"/>
          </a:xfrm>
          <a:prstGeom prst="rect">
            <a:avLst/>
          </a:prstGeom>
        </p:spPr>
      </p:pic>
      <p:sp>
        <p:nvSpPr>
          <p:cNvPr id="37" name="Line 154">
            <a:extLst>
              <a:ext uri="{FF2B5EF4-FFF2-40B4-BE49-F238E27FC236}">
                <a16:creationId xmlns:a16="http://schemas.microsoft.com/office/drawing/2014/main" id="{4594439D-25DC-FC93-48FF-E20C72071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4909" y="5777756"/>
            <a:ext cx="9655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266" y="0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7289015" y="1323710"/>
            <a:ext cx="2959465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5200" y="4323605"/>
            <a:ext cx="665403" cy="954557"/>
          </a:xfrm>
          <a:prstGeom prst="rect">
            <a:avLst/>
          </a:prstGeom>
        </p:spPr>
      </p:pic>
      <p:pic>
        <p:nvPicPr>
          <p:cNvPr id="3" name="Hình ảnh 2" descr="Ảnh có chứa đen và trắng&#10;&#10;Mô tả được tạo tự động với mức tin cậy thấp">
            <a:extLst>
              <a:ext uri="{FF2B5EF4-FFF2-40B4-BE49-F238E27FC236}">
                <a16:creationId xmlns:a16="http://schemas.microsoft.com/office/drawing/2014/main" id="{52956823-6B09-12FB-3007-0FD0CD2EC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210" y="3212470"/>
            <a:ext cx="1282575" cy="26126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097DC3C6-69A3-6648-EA5D-470E7318372A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6488662" y="4694534"/>
            <a:ext cx="9084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=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Hình ảnh 10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4605" y="4236061"/>
            <a:ext cx="817775" cy="1063108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C470FD8C-627D-B15F-6977-922B07574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0484" y="4729348"/>
            <a:ext cx="836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altLang="vi-VN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6266" y="0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5621081" y="1323710"/>
            <a:ext cx="6295313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494131" y="4565986"/>
            <a:ext cx="899175" cy="262895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2905" y="4290972"/>
            <a:ext cx="545783" cy="782955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267517" y="4575304"/>
            <a:ext cx="899175" cy="262895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1832497" y="4641238"/>
            <a:ext cx="899175" cy="26289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3877670" y="4390050"/>
            <a:ext cx="1258341" cy="65210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3772702" y="4404100"/>
            <a:ext cx="1209098" cy="65210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196" y="4315273"/>
            <a:ext cx="545783" cy="7829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168" y="4373384"/>
            <a:ext cx="545783" cy="7829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E759E1C-BF93-C4A2-974B-DB4E968DD3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9589" y="3881711"/>
            <a:ext cx="1152485" cy="1578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1A7E6-BCF2-B1A9-7600-8049D69AF79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5642" y="4315275"/>
            <a:ext cx="545783" cy="782955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5BC8F1B8-57B4-8C68-E982-9C613FB1E4D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3202" y="4308979"/>
            <a:ext cx="545783" cy="782955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8FEFD76-C18C-4C46-4144-6F2201D19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6765" y="4222602"/>
            <a:ext cx="653984" cy="850180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99297E27-8E0C-173E-DAE5-1993F448FEE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2969" y="4349245"/>
            <a:ext cx="545783" cy="782955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162539C7-0265-A5EC-71CB-47A810BA588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20798" y="4373384"/>
            <a:ext cx="545783" cy="782955"/>
          </a:xfrm>
          <a:prstGeom prst="rect">
            <a:avLst/>
          </a:prstGeom>
        </p:spPr>
      </p:pic>
      <p:pic>
        <p:nvPicPr>
          <p:cNvPr id="26" name="Hình ảnh 25" descr="Ảnh có chứa đen và trắng&#10;&#10;Mô tả được tạo tự động với mức tin cậy thấp">
            <a:extLst>
              <a:ext uri="{FF2B5EF4-FFF2-40B4-BE49-F238E27FC236}">
                <a16:creationId xmlns:a16="http://schemas.microsoft.com/office/drawing/2014/main" id="{57F033F9-1EF8-DAA0-D2D0-A18C6CFBF4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25614" y="3594460"/>
            <a:ext cx="919244" cy="1872533"/>
          </a:xfrm>
          <a:prstGeom prst="rect">
            <a:avLst/>
          </a:prstGeom>
        </p:spPr>
      </p:pic>
      <p:pic>
        <p:nvPicPr>
          <p:cNvPr id="28" name="tth">
            <a:hlinkClick r:id="" action="ppaction://media"/>
            <a:extLst>
              <a:ext uri="{FF2B5EF4-FFF2-40B4-BE49-F238E27FC236}">
                <a16:creationId xmlns:a16="http://schemas.microsoft.com/office/drawing/2014/main" id="{22819559-261D-8B64-A7E4-B6943A892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52270" y="1367072"/>
            <a:ext cx="1120019" cy="11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08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5334000" y="190500"/>
            <a:ext cx="70102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FBFAEBCA-AB21-BABE-4670-69F55D40BAB1}"/>
              </a:ext>
            </a:extLst>
          </p:cNvPr>
          <p:cNvSpPr/>
          <p:nvPr/>
        </p:nvSpPr>
        <p:spPr>
          <a:xfrm>
            <a:off x="5972286" y="6926050"/>
            <a:ext cx="11172714" cy="243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3/4</a:t>
            </a: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son, la,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altLang="en-US" sz="3200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dôi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đen</a:t>
            </a:r>
            <a:endParaRPr kumimoji="0" lang="en-US" altLang="en-US" sz="3200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40480D9-DDAE-CD85-6036-E0920DA72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0" y="3302679"/>
            <a:ext cx="15621000" cy="3467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1D51C2B-1073-45D6-EDC0-4994BFF31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1" y="3278269"/>
            <a:ext cx="15621000" cy="3467099"/>
          </a:xfrm>
          <a:prstGeom prst="rect">
            <a:avLst/>
          </a:prstGeom>
        </p:spPr>
      </p:pic>
      <p:pic>
        <p:nvPicPr>
          <p:cNvPr id="5" name="cbbbb">
            <a:hlinkClick r:id="" action="ppaction://media"/>
            <a:extLst>
              <a:ext uri="{FF2B5EF4-FFF2-40B4-BE49-F238E27FC236}">
                <a16:creationId xmlns:a16="http://schemas.microsoft.com/office/drawing/2014/main" id="{C1A77778-5CB2-879C-214E-2EE43CF74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49400" y="1733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6574632" y="39209"/>
            <a:ext cx="1943077" cy="1483659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DFE942-B382-28DB-7FE8-976B4C38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" y="24653"/>
            <a:ext cx="1592868" cy="1586895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2EDC7CE5-1E76-53BC-E487-13ED1C30D6E7}"/>
              </a:ext>
            </a:extLst>
          </p:cNvPr>
          <p:cNvSpPr/>
          <p:nvPr/>
        </p:nvSpPr>
        <p:spPr>
          <a:xfrm>
            <a:off x="-302019" y="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4735B61-7196-BA95-EDDC-AF4FD0BAF383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23FEC6-BF85-B2A7-F328-D0B7F3FEA7B0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A662BB-73AC-A72C-53EB-DA2CF4AD973A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C3AC3C-7528-12F3-3D2C-C51F2DB13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409D871-64B4-E41F-2D36-4084E77B01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495" y="3134146"/>
            <a:ext cx="16915009" cy="213360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6DBA028F-84C0-56A1-90FA-67200E0BCF21}"/>
              </a:ext>
            </a:extLst>
          </p:cNvPr>
          <p:cNvSpPr/>
          <p:nvPr/>
        </p:nvSpPr>
        <p:spPr>
          <a:xfrm>
            <a:off x="7389347" y="228933"/>
            <a:ext cx="4230965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TỪNG CÂU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195EE96C-2A7D-E1A2-C3D2-4C4AA44C1DBC}"/>
              </a:ext>
            </a:extLst>
          </p:cNvPr>
          <p:cNvSpPr/>
          <p:nvPr/>
        </p:nvSpPr>
        <p:spPr>
          <a:xfrm>
            <a:off x="3690066" y="2303414"/>
            <a:ext cx="165301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11111qww">
            <a:hlinkClick r:id="" action="ppaction://media"/>
            <a:extLst>
              <a:ext uri="{FF2B5EF4-FFF2-40B4-BE49-F238E27FC236}">
                <a16:creationId xmlns:a16="http://schemas.microsoft.com/office/drawing/2014/main" id="{2E012968-CB12-3776-C525-331A3A602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39901" y="1732406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6574632" y="39209"/>
            <a:ext cx="1943077" cy="1483659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DFE942-B382-28DB-7FE8-976B4C38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" y="24653"/>
            <a:ext cx="1592868" cy="1586895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2EDC7CE5-1E76-53BC-E487-13ED1C30D6E7}"/>
              </a:ext>
            </a:extLst>
          </p:cNvPr>
          <p:cNvSpPr/>
          <p:nvPr/>
        </p:nvSpPr>
        <p:spPr>
          <a:xfrm>
            <a:off x="-302019" y="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4735B61-7196-BA95-EDDC-AF4FD0BAF383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23FEC6-BF85-B2A7-F328-D0B7F3FEA7B0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A662BB-73AC-A72C-53EB-DA2CF4AD973A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C3AC3C-7528-12F3-3D2C-C51F2DB13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D5AC4511-F17E-B7BD-0853-7CFF427FFB30}"/>
              </a:ext>
            </a:extLst>
          </p:cNvPr>
          <p:cNvSpPr/>
          <p:nvPr/>
        </p:nvSpPr>
        <p:spPr>
          <a:xfrm>
            <a:off x="7028517" y="345247"/>
            <a:ext cx="4230965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TỪNG CÂU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5ECE3018-469F-A758-8188-BF208D70C93D}"/>
              </a:ext>
            </a:extLst>
          </p:cNvPr>
          <p:cNvSpPr/>
          <p:nvPr/>
        </p:nvSpPr>
        <p:spPr>
          <a:xfrm>
            <a:off x="3690066" y="2303414"/>
            <a:ext cx="165301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9AA4E18-4ACF-528E-022F-0098900A5A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195" y="3953146"/>
            <a:ext cx="14631610" cy="2104754"/>
          </a:xfrm>
          <a:prstGeom prst="rect">
            <a:avLst/>
          </a:prstGeom>
        </p:spPr>
      </p:pic>
      <p:pic>
        <p:nvPicPr>
          <p:cNvPr id="16" name="22222222222222">
            <a:hlinkClick r:id="" action="ppaction://media"/>
            <a:extLst>
              <a:ext uri="{FF2B5EF4-FFF2-40B4-BE49-F238E27FC236}">
                <a16:creationId xmlns:a16="http://schemas.microsoft.com/office/drawing/2014/main" id="{E7E2EF41-B1C5-312E-8786-CFFAA44E0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85331" y="1551036"/>
            <a:ext cx="925464" cy="9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1371600" y="824179"/>
            <a:ext cx="4239879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0E69BF1-E12B-D82D-196B-B143AE8BD6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500" y="3302679"/>
            <a:ext cx="15621000" cy="3467099"/>
          </a:xfrm>
          <a:prstGeom prst="rect">
            <a:avLst/>
          </a:prstGeom>
        </p:spPr>
      </p:pic>
      <p:pic>
        <p:nvPicPr>
          <p:cNvPr id="4" name="cbbbb">
            <a:hlinkClick r:id="" action="ppaction://media"/>
            <a:extLst>
              <a:ext uri="{FF2B5EF4-FFF2-40B4-BE49-F238E27FC236}">
                <a16:creationId xmlns:a16="http://schemas.microsoft.com/office/drawing/2014/main" id="{3BA89A73-0CC6-5219-9E57-BC9FCF110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49400" y="1733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05900"/>
            <a:ext cx="182880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7454153"/>
            <a:ext cx="3237424" cy="330349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C513724-E91F-7149-8955-34C2799500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sp>
        <p:nvSpPr>
          <p:cNvPr id="11" name="Rectangles 7">
            <a:extLst>
              <a:ext uri="{FF2B5EF4-FFF2-40B4-BE49-F238E27FC236}">
                <a16:creationId xmlns:a16="http://schemas.microsoft.com/office/drawing/2014/main" id="{97803148-9EF3-E580-4499-028DB624C793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VUI NHỘN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F9EA20A-AF64-8894-34AD-AA6A177AEB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73400" y="6122229"/>
            <a:ext cx="2040737" cy="41647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4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4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447056-5602-5454-D552-AA127A8553E3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41C33D-819B-BD4B-5FA5-97FBE6218898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213B-04F2-D094-AA69-A02E98292D96}"/>
              </a:ext>
            </a:extLst>
          </p:cNvPr>
          <p:cNvSpPr txBox="1"/>
          <p:nvPr/>
        </p:nvSpPr>
        <p:spPr>
          <a:xfrm>
            <a:off x="4067841" y="2247900"/>
            <a:ext cx="939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C98EDA7-A632-A4B4-0F5F-3985DB1F2B01}"/>
              </a:ext>
            </a:extLst>
          </p:cNvPr>
          <p:cNvSpPr txBox="1"/>
          <p:nvPr/>
        </p:nvSpPr>
        <p:spPr>
          <a:xfrm>
            <a:off x="5732930" y="3215540"/>
            <a:ext cx="971774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31687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671" y="2334282"/>
            <a:ext cx="2599765" cy="24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heo theo mẫu">
            <a:hlinkClick r:id="" action="ppaction://media"/>
            <a:extLst>
              <a:ext uri="{FF2B5EF4-FFF2-40B4-BE49-F238E27FC236}">
                <a16:creationId xmlns:a16="http://schemas.microsoft.com/office/drawing/2014/main" id="{5B8B29A8-B0F3-EFAD-3619-85C160D19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170"/>
            <a:ext cx="18252140" cy="102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447056-5602-5454-D552-AA127A8553E3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41C33D-819B-BD4B-5FA5-97FBE6218898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213B-04F2-D094-AA69-A02E98292D96}"/>
              </a:ext>
            </a:extLst>
          </p:cNvPr>
          <p:cNvSpPr txBox="1"/>
          <p:nvPr/>
        </p:nvSpPr>
        <p:spPr>
          <a:xfrm>
            <a:off x="4067841" y="2247900"/>
            <a:ext cx="939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C98EDA7-A632-A4B4-0F5F-3985DB1F2B01}"/>
              </a:ext>
            </a:extLst>
          </p:cNvPr>
          <p:cNvSpPr txBox="1"/>
          <p:nvPr/>
        </p:nvSpPr>
        <p:spPr>
          <a:xfrm>
            <a:off x="5732930" y="3215540"/>
            <a:ext cx="971774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31687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671" y="2334282"/>
            <a:ext cx="2599765" cy="24146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594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594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332183E-F365-342E-B557-8AA17164913B}"/>
              </a:ext>
            </a:extLst>
          </p:cNvPr>
          <p:cNvSpPr/>
          <p:nvPr/>
        </p:nvSpPr>
        <p:spPr>
          <a:xfrm>
            <a:off x="4258236" y="2120781"/>
            <a:ext cx="1645846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9ED592C-7981-8C0F-2322-D2051713D61C}"/>
              </a:ext>
            </a:extLst>
          </p:cNvPr>
          <p:cNvSpPr/>
          <p:nvPr/>
        </p:nvSpPr>
        <p:spPr>
          <a:xfrm>
            <a:off x="7086600" y="3055352"/>
            <a:ext cx="1591235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6595782" y="54175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6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B3F3BEB-E047-985E-4CF8-C920F2430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000" y="1522066"/>
            <a:ext cx="4187675" cy="2102224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- 5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4916277"/>
            <a:ext cx="5937392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vi-VN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9ED592C-7981-8C0F-2322-D2051713D61C}"/>
              </a:ext>
            </a:extLst>
          </p:cNvPr>
          <p:cNvSpPr/>
          <p:nvPr/>
        </p:nvSpPr>
        <p:spPr>
          <a:xfrm>
            <a:off x="7086600" y="3055352"/>
            <a:ext cx="1591235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6595782" y="54175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hiệu đặt ở đầu khuông nhạc để xác định tên những nốt nhạc trên khuông gọi là 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C166FB2-1253-4F72-72CD-4DF3ACAF6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9716" y="1739781"/>
            <a:ext cx="4466266" cy="15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6595782" y="54175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ghi lại độ cao thấp của âm thanh người ta dùng?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biểu thị thời gian tương đối về độ cao của âm thanh chúng ta cần có: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321</Words>
  <Application>Microsoft Office PowerPoint</Application>
  <PresentationFormat>Tùy chỉnh</PresentationFormat>
  <Paragraphs>83</Paragraphs>
  <Slides>23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23</vt:i4>
      </vt:variant>
    </vt:vector>
  </HeadingPairs>
  <TitlesOfParts>
    <vt:vector size="31" baseType="lpstr">
      <vt:lpstr>Times New Roman</vt:lpstr>
      <vt:lpstr>Times</vt:lpstr>
      <vt:lpstr>Calibri Light</vt:lpstr>
      <vt:lpstr>Arial</vt:lpstr>
      <vt:lpstr>Calibri</vt:lpstr>
      <vt:lpstr>Office Theme</vt:lpstr>
      <vt:lpstr>9_Office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Thị Tân Cao</cp:lastModifiedBy>
  <cp:revision>11</cp:revision>
  <dcterms:created xsi:type="dcterms:W3CDTF">2006-08-16T00:00:00Z</dcterms:created>
  <dcterms:modified xsi:type="dcterms:W3CDTF">2024-03-18T08:41:26Z</dcterms:modified>
  <dc:identifier>DAFn8bINNn8</dc:identifier>
</cp:coreProperties>
</file>