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98" r:id="rId4"/>
    <p:sldMasterId id="2147483710" r:id="rId5"/>
  </p:sldMasterIdLst>
  <p:notesMasterIdLst>
    <p:notesMasterId r:id="rId27"/>
  </p:notesMasterIdLst>
  <p:sldIdLst>
    <p:sldId id="419" r:id="rId6"/>
    <p:sldId id="371" r:id="rId7"/>
    <p:sldId id="300" r:id="rId8"/>
    <p:sldId id="432" r:id="rId9"/>
    <p:sldId id="418" r:id="rId10"/>
    <p:sldId id="464" r:id="rId11"/>
    <p:sldId id="516" r:id="rId12"/>
    <p:sldId id="431" r:id="rId13"/>
    <p:sldId id="507" r:id="rId14"/>
    <p:sldId id="508" r:id="rId15"/>
    <p:sldId id="509" r:id="rId16"/>
    <p:sldId id="506" r:id="rId17"/>
    <p:sldId id="510" r:id="rId18"/>
    <p:sldId id="511" r:id="rId19"/>
    <p:sldId id="512" r:id="rId20"/>
    <p:sldId id="513" r:id="rId21"/>
    <p:sldId id="390" r:id="rId22"/>
    <p:sldId id="514" r:id="rId23"/>
    <p:sldId id="517" r:id="rId24"/>
    <p:sldId id="515" r:id="rId25"/>
    <p:sldId id="268" r:id="rId26"/>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70230" indent="-113030"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730" indent="-227330"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3230" indent="-341630"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730" indent="-455930"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FF0000"/>
    <a:srgbClr val="66FF66"/>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p:cViewPr varScale="1">
        <p:scale>
          <a:sx n="65" d="100"/>
          <a:sy n="65" d="100"/>
        </p:scale>
        <p:origin x="780" y="40"/>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eaLnBrk="1" hangingPunct="1">
              <a:defRPr sz="1200">
                <a:latin typeface="Arial" panose="020B0604020202020204" pitchFamily="34" charset="0"/>
              </a:defRPr>
            </a:lvl1pPr>
          </a:lstStyle>
          <a:p>
            <a:fld id="{DAC1FB5F-C697-425A-89FB-CC3B72964313}"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70230"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730"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3230"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730"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500" algn="l" defTabSz="1143000" rtl="0" eaLnBrk="1" latinLnBrk="0" hangingPunct="1">
      <a:defRPr sz="1500" kern="1200">
        <a:solidFill>
          <a:schemeClr val="tx1"/>
        </a:solidFill>
        <a:latin typeface="+mn-lt"/>
        <a:ea typeface="+mn-ea"/>
        <a:cs typeface="+mn-cs"/>
      </a:defRPr>
    </a:lvl6pPr>
    <a:lvl7pPr marL="3429000" algn="l" defTabSz="1143000" rtl="0" eaLnBrk="1" latinLnBrk="0" hangingPunct="1">
      <a:defRPr sz="1500" kern="1200">
        <a:solidFill>
          <a:schemeClr val="tx1"/>
        </a:solidFill>
        <a:latin typeface="+mn-lt"/>
        <a:ea typeface="+mn-ea"/>
        <a:cs typeface="+mn-cs"/>
      </a:defRPr>
    </a:lvl7pPr>
    <a:lvl8pPr marL="3999865" algn="l" defTabSz="1143000" rtl="0" eaLnBrk="1" latinLnBrk="0" hangingPunct="1">
      <a:defRPr sz="1500" kern="1200">
        <a:solidFill>
          <a:schemeClr val="tx1"/>
        </a:solidFill>
        <a:latin typeface="+mn-lt"/>
        <a:ea typeface="+mn-ea"/>
        <a:cs typeface="+mn-cs"/>
      </a:defRPr>
    </a:lvl8pPr>
    <a:lvl9pPr marL="4571365" algn="l" defTabSz="1143000"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500" indent="0" algn="ctr">
              <a:buNone/>
              <a:defRPr sz="2500"/>
            </a:lvl2pPr>
            <a:lvl3pPr marL="1143000" indent="0" algn="ctr">
              <a:buNone/>
              <a:defRPr sz="2200"/>
            </a:lvl3pPr>
            <a:lvl4pPr marL="1714500" indent="0" algn="ctr">
              <a:buNone/>
              <a:defRPr sz="2000"/>
            </a:lvl4pPr>
            <a:lvl5pPr marL="2286000" indent="0" algn="ctr">
              <a:buNone/>
              <a:defRPr sz="2000"/>
            </a:lvl5pPr>
            <a:lvl6pPr marL="2857500" indent="0" algn="ctr">
              <a:buNone/>
              <a:defRPr sz="2000"/>
            </a:lvl6pPr>
            <a:lvl7pPr marL="3429000" indent="0" algn="ctr">
              <a:buNone/>
              <a:defRPr sz="2000"/>
            </a:lvl7pPr>
            <a:lvl8pPr marL="3999865" indent="0" algn="ctr">
              <a:buNone/>
              <a:defRPr sz="2000"/>
            </a:lvl8pPr>
            <a:lvl9pPr marL="4571365"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F813B7F-16D8-4786-9B50-F0B91F596523}"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A64A565-CB9F-42FD-BACB-629A8C160076}"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08397A8-A755-4A68-9207-CFEBDF337EF9}" type="slidenum">
              <a:rPr lang="en-US" altLang="en-US"/>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C204CD5F-805E-47F6-AE40-3DECDD1943CC}"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577840" y="1600203"/>
            <a:ext cx="484632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577840" y="3938588"/>
            <a:ext cx="484632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29F64B5C-3D6A-4232-847C-7544E2C57C9D}" type="slidenum">
              <a:rPr lang="en-US" altLang="en-US"/>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 y="1420283"/>
            <a:ext cx="4663440" cy="980017"/>
          </a:xfrm>
        </p:spPr>
        <p:txBody>
          <a:bodyPr/>
          <a:lstStyle/>
          <a:p>
            <a:r>
              <a:rPr lang="en-US"/>
              <a:t>Click to edit Master title style</a:t>
            </a:r>
          </a:p>
        </p:txBody>
      </p:sp>
      <p:sp>
        <p:nvSpPr>
          <p:cNvPr id="3" name="Subtitle 2"/>
          <p:cNvSpPr>
            <a:spLocks noGrp="1"/>
          </p:cNvSpPr>
          <p:nvPr>
            <p:ph type="subTitle" idx="1"/>
          </p:nvPr>
        </p:nvSpPr>
        <p:spPr>
          <a:xfrm>
            <a:off x="822960" y="2590800"/>
            <a:ext cx="3840480" cy="1168400"/>
          </a:xfrm>
        </p:spPr>
        <p:txBody>
          <a:bodyPr/>
          <a:lstStyle>
            <a:lvl1pPr marL="0" indent="0" algn="ctr">
              <a:buNone/>
              <a:defRPr>
                <a:solidFill>
                  <a:schemeClr val="tx1">
                    <a:tint val="75000"/>
                  </a:schemeClr>
                </a:solidFill>
              </a:defRPr>
            </a:lvl1pPr>
            <a:lvl2pPr marL="274320" indent="0" algn="ctr">
              <a:buNone/>
              <a:defRPr>
                <a:solidFill>
                  <a:schemeClr val="tx1">
                    <a:tint val="75000"/>
                  </a:schemeClr>
                </a:solidFill>
              </a:defRPr>
            </a:lvl2pPr>
            <a:lvl3pPr marL="548640" indent="0" algn="ctr">
              <a:buNone/>
              <a:defRPr>
                <a:solidFill>
                  <a:schemeClr val="tx1">
                    <a:tint val="75000"/>
                  </a:schemeClr>
                </a:solidFill>
              </a:defRPr>
            </a:lvl3pPr>
            <a:lvl4pPr marL="822960" indent="0" algn="ctr">
              <a:buNone/>
              <a:defRPr>
                <a:solidFill>
                  <a:schemeClr val="tx1">
                    <a:tint val="75000"/>
                  </a:schemeClr>
                </a:solidFill>
              </a:defRPr>
            </a:lvl4pPr>
            <a:lvl5pPr marL="1097280" indent="0" algn="ctr">
              <a:buNone/>
              <a:defRPr>
                <a:solidFill>
                  <a:schemeClr val="tx1">
                    <a:tint val="75000"/>
                  </a:schemeClr>
                </a:solidFill>
              </a:defRPr>
            </a:lvl5pPr>
            <a:lvl6pPr marL="1371600" indent="0" algn="ctr">
              <a:buNone/>
              <a:defRPr>
                <a:solidFill>
                  <a:schemeClr val="tx1">
                    <a:tint val="75000"/>
                  </a:schemeClr>
                </a:solidFill>
              </a:defRPr>
            </a:lvl6pPr>
            <a:lvl7pPr marL="1645920" indent="0" algn="ctr">
              <a:buNone/>
              <a:defRPr>
                <a:solidFill>
                  <a:schemeClr val="tx1">
                    <a:tint val="75000"/>
                  </a:schemeClr>
                </a:solidFill>
              </a:defRPr>
            </a:lvl7pPr>
            <a:lvl8pPr marL="1920240" indent="0" algn="ctr">
              <a:buNone/>
              <a:defRPr>
                <a:solidFill>
                  <a:schemeClr val="tx1">
                    <a:tint val="75000"/>
                  </a:schemeClr>
                </a:solidFill>
              </a:defRPr>
            </a:lvl8pPr>
            <a:lvl9pPr marL="21945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33779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83766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3388" y="2937934"/>
            <a:ext cx="4663440" cy="908050"/>
          </a:xfrm>
        </p:spPr>
        <p:txBody>
          <a:bodyPr anchor="t"/>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433388" y="1937809"/>
            <a:ext cx="4663440" cy="1000125"/>
          </a:xfrm>
        </p:spPr>
        <p:txBody>
          <a:bodyPr anchor="b"/>
          <a:lstStyle>
            <a:lvl1pPr marL="0" indent="0">
              <a:buNone/>
              <a:defRPr sz="1200">
                <a:solidFill>
                  <a:schemeClr val="tx1">
                    <a:tint val="75000"/>
                  </a:schemeClr>
                </a:solidFill>
              </a:defRPr>
            </a:lvl1pPr>
            <a:lvl2pPr marL="274320" indent="0">
              <a:buNone/>
              <a:defRPr sz="1080">
                <a:solidFill>
                  <a:schemeClr val="tx1">
                    <a:tint val="75000"/>
                  </a:schemeClr>
                </a:solidFill>
              </a:defRPr>
            </a:lvl2pPr>
            <a:lvl3pPr marL="548640" indent="0">
              <a:buNone/>
              <a:defRPr sz="960">
                <a:solidFill>
                  <a:schemeClr val="tx1">
                    <a:tint val="75000"/>
                  </a:schemeClr>
                </a:solidFill>
              </a:defRPr>
            </a:lvl3pPr>
            <a:lvl4pPr marL="822960" indent="0">
              <a:buNone/>
              <a:defRPr sz="840">
                <a:solidFill>
                  <a:schemeClr val="tx1">
                    <a:tint val="75000"/>
                  </a:schemeClr>
                </a:solidFill>
              </a:defRPr>
            </a:lvl4pPr>
            <a:lvl5pPr marL="1097280" indent="0">
              <a:buNone/>
              <a:defRPr sz="840">
                <a:solidFill>
                  <a:schemeClr val="tx1">
                    <a:tint val="75000"/>
                  </a:schemeClr>
                </a:solidFill>
              </a:defRPr>
            </a:lvl5pPr>
            <a:lvl6pPr marL="1371600" indent="0">
              <a:buNone/>
              <a:defRPr sz="840">
                <a:solidFill>
                  <a:schemeClr val="tx1">
                    <a:tint val="75000"/>
                  </a:schemeClr>
                </a:solidFill>
              </a:defRPr>
            </a:lvl6pPr>
            <a:lvl7pPr marL="1645920" indent="0">
              <a:buNone/>
              <a:defRPr sz="840">
                <a:solidFill>
                  <a:schemeClr val="tx1">
                    <a:tint val="75000"/>
                  </a:schemeClr>
                </a:solidFill>
              </a:defRPr>
            </a:lvl7pPr>
            <a:lvl8pPr marL="1920240" indent="0">
              <a:buNone/>
              <a:defRPr sz="840">
                <a:solidFill>
                  <a:schemeClr val="tx1">
                    <a:tint val="75000"/>
                  </a:schemeClr>
                </a:solidFill>
              </a:defRPr>
            </a:lvl8pPr>
            <a:lvl9pPr marL="2194560" indent="0">
              <a:buNone/>
              <a:defRPr sz="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10812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 y="1066800"/>
            <a:ext cx="242316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88920" y="1066800"/>
            <a:ext cx="242316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09819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320" y="1023409"/>
            <a:ext cx="2424113" cy="426508"/>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274320" y="1449917"/>
            <a:ext cx="2424113"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787015" y="1023409"/>
            <a:ext cx="2425065" cy="426508"/>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2787015" y="1449917"/>
            <a:ext cx="2425065"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71435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9394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CA295D8-DDB5-4D7D-A966-BAD7722C1415}" type="slidenum">
              <a:rPr lang="en-US" altLang="en-US"/>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17502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 y="182033"/>
            <a:ext cx="1804988" cy="774700"/>
          </a:xfrm>
        </p:spPr>
        <p:txBody>
          <a:bodyPr anchor="b"/>
          <a:lstStyle>
            <a:lvl1pPr algn="l">
              <a:defRPr sz="1200" b="1"/>
            </a:lvl1pPr>
          </a:lstStyle>
          <a:p>
            <a:r>
              <a:rPr lang="en-US"/>
              <a:t>Click to edit Master title style</a:t>
            </a:r>
          </a:p>
        </p:txBody>
      </p:sp>
      <p:sp>
        <p:nvSpPr>
          <p:cNvPr id="3" name="Content Placeholder 2"/>
          <p:cNvSpPr>
            <a:spLocks noGrp="1"/>
          </p:cNvSpPr>
          <p:nvPr>
            <p:ph idx="1"/>
          </p:nvPr>
        </p:nvSpPr>
        <p:spPr>
          <a:xfrm>
            <a:off x="2145030" y="182034"/>
            <a:ext cx="3067050" cy="39020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4320" y="956734"/>
            <a:ext cx="1804988" cy="3127375"/>
          </a:xfrm>
        </p:spPr>
        <p:txBody>
          <a:bodyPr/>
          <a:lstStyle>
            <a:lvl1pPr marL="0" indent="0">
              <a:buNone/>
              <a:defRPr sz="840"/>
            </a:lvl1pPr>
            <a:lvl2pPr marL="274320" indent="0">
              <a:buNone/>
              <a:defRPr sz="720"/>
            </a:lvl2pPr>
            <a:lvl3pPr marL="548640" indent="0">
              <a:buNone/>
              <a:defRPr sz="600"/>
            </a:lvl3pPr>
            <a:lvl4pPr marL="822960" indent="0">
              <a:buNone/>
              <a:defRPr sz="540"/>
            </a:lvl4pPr>
            <a:lvl5pPr marL="1097280" indent="0">
              <a:buNone/>
              <a:defRPr sz="540"/>
            </a:lvl5pPr>
            <a:lvl6pPr marL="1371600" indent="0">
              <a:buNone/>
              <a:defRPr sz="540"/>
            </a:lvl6pPr>
            <a:lvl7pPr marL="1645920" indent="0">
              <a:buNone/>
              <a:defRPr sz="540"/>
            </a:lvl7pPr>
            <a:lvl8pPr marL="1920240" indent="0">
              <a:buNone/>
              <a:defRPr sz="540"/>
            </a:lvl8pPr>
            <a:lvl9pPr marL="219456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6104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5373" y="3200400"/>
            <a:ext cx="3291840" cy="377825"/>
          </a:xfrm>
        </p:spPr>
        <p:txBody>
          <a:bodyPr anchor="b"/>
          <a:lstStyle>
            <a:lvl1pPr algn="l">
              <a:defRPr sz="1200" b="1"/>
            </a:lvl1pPr>
          </a:lstStyle>
          <a:p>
            <a:r>
              <a:rPr lang="en-US"/>
              <a:t>Click to edit Master title style</a:t>
            </a:r>
          </a:p>
        </p:txBody>
      </p:sp>
      <p:sp>
        <p:nvSpPr>
          <p:cNvPr id="3" name="Picture Placeholder 2"/>
          <p:cNvSpPr>
            <a:spLocks noGrp="1"/>
          </p:cNvSpPr>
          <p:nvPr>
            <p:ph type="pic" idx="1"/>
          </p:nvPr>
        </p:nvSpPr>
        <p:spPr>
          <a:xfrm>
            <a:off x="1075373" y="408517"/>
            <a:ext cx="3291840" cy="2743200"/>
          </a:xfrm>
        </p:spPr>
        <p:txBody>
          <a:bodyPr/>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endParaRPr lang="en-US"/>
          </a:p>
        </p:txBody>
      </p:sp>
      <p:sp>
        <p:nvSpPr>
          <p:cNvPr id="4" name="Text Placeholder 3"/>
          <p:cNvSpPr>
            <a:spLocks noGrp="1"/>
          </p:cNvSpPr>
          <p:nvPr>
            <p:ph type="body" sz="half" idx="2"/>
          </p:nvPr>
        </p:nvSpPr>
        <p:spPr>
          <a:xfrm>
            <a:off x="1075373" y="3578225"/>
            <a:ext cx="3291840" cy="536575"/>
          </a:xfrm>
        </p:spPr>
        <p:txBody>
          <a:bodyPr/>
          <a:lstStyle>
            <a:lvl1pPr marL="0" indent="0">
              <a:buNone/>
              <a:defRPr sz="840"/>
            </a:lvl1pPr>
            <a:lvl2pPr marL="274320" indent="0">
              <a:buNone/>
              <a:defRPr sz="720"/>
            </a:lvl2pPr>
            <a:lvl3pPr marL="548640" indent="0">
              <a:buNone/>
              <a:defRPr sz="600"/>
            </a:lvl3pPr>
            <a:lvl4pPr marL="822960" indent="0">
              <a:buNone/>
              <a:defRPr sz="540"/>
            </a:lvl4pPr>
            <a:lvl5pPr marL="1097280" indent="0">
              <a:buNone/>
              <a:defRPr sz="540"/>
            </a:lvl5pPr>
            <a:lvl6pPr marL="1371600" indent="0">
              <a:buNone/>
              <a:defRPr sz="540"/>
            </a:lvl6pPr>
            <a:lvl7pPr marL="1645920" indent="0">
              <a:buNone/>
              <a:defRPr sz="540"/>
            </a:lvl7pPr>
            <a:lvl8pPr marL="1920240" indent="0">
              <a:buNone/>
              <a:defRPr sz="540"/>
            </a:lvl8pPr>
            <a:lvl9pPr marL="219456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64656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57964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77640" y="183092"/>
            <a:ext cx="123444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320" y="183092"/>
            <a:ext cx="361188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02450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600"/>
          </a:xfrm>
        </p:spPr>
        <p:txBody>
          <a:bodyPr anchor="b"/>
          <a:lstStyle>
            <a:lvl1pPr algn="ctr">
              <a:defRPr sz="4050"/>
            </a:lvl1pPr>
          </a:lstStyle>
          <a:p>
            <a:r>
              <a:rPr lang="en-US"/>
              <a:t>Click to edit Master title style</a:t>
            </a:r>
          </a:p>
        </p:txBody>
      </p:sp>
      <p:sp>
        <p:nvSpPr>
          <p:cNvPr id="3" name="Subtitle 2"/>
          <p:cNvSpPr>
            <a:spLocks noGrp="1"/>
          </p:cNvSpPr>
          <p:nvPr>
            <p:ph type="subTitle" idx="1"/>
          </p:nvPr>
        </p:nvSpPr>
        <p:spPr>
          <a:xfrm>
            <a:off x="1371600" y="3602038"/>
            <a:ext cx="8229600" cy="1655762"/>
          </a:xfrm>
        </p:spPr>
        <p:txBody>
          <a:bodyPr/>
          <a:lstStyle>
            <a:lvl1pPr marL="0" indent="0" algn="ctr">
              <a:buNone/>
              <a:defRPr sz="1620"/>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3573117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533748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6" y="1709738"/>
            <a:ext cx="9464040" cy="2852737"/>
          </a:xfrm>
        </p:spPr>
        <p:txBody>
          <a:bodyPr anchor="b"/>
          <a:lstStyle>
            <a:lvl1pPr>
              <a:defRPr sz="4050"/>
            </a:lvl1pPr>
          </a:lstStyle>
          <a:p>
            <a:r>
              <a:rPr lang="en-US"/>
              <a:t>Click to edit Master title style</a:t>
            </a:r>
          </a:p>
        </p:txBody>
      </p:sp>
      <p:sp>
        <p:nvSpPr>
          <p:cNvPr id="3" name="Text Placeholder 2"/>
          <p:cNvSpPr>
            <a:spLocks noGrp="1"/>
          </p:cNvSpPr>
          <p:nvPr>
            <p:ph type="body" idx="1"/>
          </p:nvPr>
        </p:nvSpPr>
        <p:spPr>
          <a:xfrm>
            <a:off x="748666" y="4589464"/>
            <a:ext cx="9464040" cy="1500187"/>
          </a:xfrm>
        </p:spPr>
        <p:txBody>
          <a:bodyPr/>
          <a:lstStyle>
            <a:lvl1pPr marL="0" indent="0">
              <a:buNone/>
              <a:defRPr sz="1620">
                <a:solidFill>
                  <a:schemeClr val="tx1">
                    <a:tint val="75000"/>
                  </a:schemeClr>
                </a:solidFill>
              </a:defRPr>
            </a:lvl1pPr>
            <a:lvl2pPr marL="308610" indent="0">
              <a:buNone/>
              <a:defRPr sz="1350">
                <a:solidFill>
                  <a:schemeClr val="tx1">
                    <a:tint val="75000"/>
                  </a:schemeClr>
                </a:solidFill>
              </a:defRPr>
            </a:lvl2pPr>
            <a:lvl3pPr marL="617220" indent="0">
              <a:buNone/>
              <a:defRPr sz="1215">
                <a:solidFill>
                  <a:schemeClr val="tx1">
                    <a:tint val="75000"/>
                  </a:schemeClr>
                </a:solidFill>
              </a:defRPr>
            </a:lvl3pPr>
            <a:lvl4pPr marL="925830" indent="0">
              <a:buNone/>
              <a:defRPr sz="1080">
                <a:solidFill>
                  <a:schemeClr val="tx1">
                    <a:tint val="75000"/>
                  </a:schemeClr>
                </a:solidFill>
              </a:defRPr>
            </a:lvl4pPr>
            <a:lvl5pPr marL="1234440" indent="0">
              <a:buNone/>
              <a:defRPr sz="1080">
                <a:solidFill>
                  <a:schemeClr val="tx1">
                    <a:tint val="75000"/>
                  </a:schemeClr>
                </a:solidFill>
              </a:defRPr>
            </a:lvl5pPr>
            <a:lvl6pPr marL="1543050" indent="0">
              <a:buNone/>
              <a:defRPr sz="1080">
                <a:solidFill>
                  <a:schemeClr val="tx1">
                    <a:tint val="75000"/>
                  </a:schemeClr>
                </a:solidFill>
              </a:defRPr>
            </a:lvl6pPr>
            <a:lvl7pPr marL="1851660" indent="0">
              <a:buNone/>
              <a:defRPr sz="1080">
                <a:solidFill>
                  <a:schemeClr val="tx1">
                    <a:tint val="75000"/>
                  </a:schemeClr>
                </a:solidFill>
              </a:defRPr>
            </a:lvl7pPr>
            <a:lvl8pPr marL="2160270" indent="0">
              <a:buNone/>
              <a:defRPr sz="1080">
                <a:solidFill>
                  <a:schemeClr val="tx1">
                    <a:tint val="75000"/>
                  </a:schemeClr>
                </a:solidFill>
              </a:defRPr>
            </a:lvl8pPr>
            <a:lvl9pPr marL="2468880" indent="0">
              <a:buNone/>
              <a:defRPr sz="10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5022523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600201"/>
            <a:ext cx="483900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85155" y="1600201"/>
            <a:ext cx="483900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8366202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65126"/>
            <a:ext cx="9464040" cy="1325563"/>
          </a:xfrm>
        </p:spPr>
        <p:txBody>
          <a:bodyPr/>
          <a:lstStyle/>
          <a:p>
            <a:r>
              <a:rPr lang="en-US"/>
              <a:t>Click to edit Master title style</a:t>
            </a:r>
          </a:p>
        </p:txBody>
      </p:sp>
      <p:sp>
        <p:nvSpPr>
          <p:cNvPr id="3" name="Text Placeholder 2"/>
          <p:cNvSpPr>
            <a:spLocks noGrp="1"/>
          </p:cNvSpPr>
          <p:nvPr>
            <p:ph type="body" idx="1"/>
          </p:nvPr>
        </p:nvSpPr>
        <p:spPr>
          <a:xfrm>
            <a:off x="755809" y="1681163"/>
            <a:ext cx="4642009" cy="823912"/>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4" name="Content Placeholder 3"/>
          <p:cNvSpPr>
            <a:spLocks noGrp="1"/>
          </p:cNvSpPr>
          <p:nvPr>
            <p:ph sz="half" idx="2"/>
          </p:nvPr>
        </p:nvSpPr>
        <p:spPr>
          <a:xfrm>
            <a:off x="755809" y="2505075"/>
            <a:ext cx="464200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681163"/>
            <a:ext cx="4664869" cy="823912"/>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6" name="Content Placeholder 5"/>
          <p:cNvSpPr>
            <a:spLocks noGrp="1"/>
          </p:cNvSpPr>
          <p:nvPr>
            <p:ph sz="quarter" idx="4"/>
          </p:nvPr>
        </p:nvSpPr>
        <p:spPr>
          <a:xfrm>
            <a:off x="5554980" y="2505075"/>
            <a:ext cx="466486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75945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500" indent="0">
              <a:buNone/>
              <a:defRPr sz="2500"/>
            </a:lvl2pPr>
            <a:lvl3pPr marL="1143000" indent="0">
              <a:buNone/>
              <a:defRPr sz="2200"/>
            </a:lvl3pPr>
            <a:lvl4pPr marL="1714500" indent="0">
              <a:buNone/>
              <a:defRPr sz="2000"/>
            </a:lvl4pPr>
            <a:lvl5pPr marL="2286000" indent="0">
              <a:buNone/>
              <a:defRPr sz="2000"/>
            </a:lvl5pPr>
            <a:lvl6pPr marL="2857500" indent="0">
              <a:buNone/>
              <a:defRPr sz="2000"/>
            </a:lvl6pPr>
            <a:lvl7pPr marL="3429000" indent="0">
              <a:buNone/>
              <a:defRPr sz="2000"/>
            </a:lvl7pPr>
            <a:lvl8pPr marL="3999865" indent="0">
              <a:buNone/>
              <a:defRPr sz="2000"/>
            </a:lvl8pPr>
            <a:lvl9pPr marL="4571365" indent="0">
              <a:buNone/>
              <a:defRPr sz="20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E90EF83-19A1-4175-A4FB-CDF5D51A77E9}" type="slidenum">
              <a:rPr lang="en-US" altLang="en-US"/>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5318872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9813310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457200"/>
            <a:ext cx="3539014" cy="1600200"/>
          </a:xfrm>
        </p:spPr>
        <p:txBody>
          <a:bodyPr anchor="b"/>
          <a:lstStyle>
            <a:lvl1pPr>
              <a:defRPr sz="2160"/>
            </a:lvl1pPr>
          </a:lstStyle>
          <a:p>
            <a:r>
              <a:rPr lang="en-US"/>
              <a:t>Click to edit Master title style</a:t>
            </a:r>
          </a:p>
        </p:txBody>
      </p:sp>
      <p:sp>
        <p:nvSpPr>
          <p:cNvPr id="3" name="Content Placeholder 2"/>
          <p:cNvSpPr>
            <a:spLocks noGrp="1"/>
          </p:cNvSpPr>
          <p:nvPr>
            <p:ph idx="1"/>
          </p:nvPr>
        </p:nvSpPr>
        <p:spPr>
          <a:xfrm>
            <a:off x="4664869" y="987426"/>
            <a:ext cx="5554980" cy="4873625"/>
          </a:xfrm>
        </p:spPr>
        <p:txBody>
          <a:bodyPr/>
          <a:lstStyle>
            <a:lvl1pPr>
              <a:defRPr sz="2160"/>
            </a:lvl1pPr>
            <a:lvl2pPr>
              <a:defRPr sz="1890"/>
            </a:lvl2pPr>
            <a:lvl3pPr>
              <a:defRPr sz="162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809" y="2057400"/>
            <a:ext cx="3539014" cy="3811588"/>
          </a:xfrm>
        </p:spPr>
        <p:txBody>
          <a:bodyPr/>
          <a:lstStyle>
            <a:lvl1pPr marL="0" indent="0">
              <a:buNone/>
              <a:defRPr sz="1080"/>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0051766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457200"/>
            <a:ext cx="3539014" cy="1600200"/>
          </a:xfrm>
        </p:spPr>
        <p:txBody>
          <a:bodyPr anchor="b"/>
          <a:lstStyle>
            <a:lvl1pPr>
              <a:defRPr sz="2160"/>
            </a:lvl1pPr>
          </a:lstStyle>
          <a:p>
            <a:r>
              <a:rPr lang="en-US"/>
              <a:t>Click to edit Master title style</a:t>
            </a:r>
          </a:p>
        </p:txBody>
      </p:sp>
      <p:sp>
        <p:nvSpPr>
          <p:cNvPr id="3" name="Picture Placeholder 2"/>
          <p:cNvSpPr>
            <a:spLocks noGrp="1"/>
          </p:cNvSpPr>
          <p:nvPr>
            <p:ph type="pic" idx="1"/>
          </p:nvPr>
        </p:nvSpPr>
        <p:spPr>
          <a:xfrm>
            <a:off x="4664869" y="987426"/>
            <a:ext cx="5554980" cy="4873625"/>
          </a:xfrm>
        </p:spPr>
        <p:txBody>
          <a:bodyPr/>
          <a:lstStyle>
            <a:lvl1pPr marL="0" indent="0">
              <a:buNone/>
              <a:defRPr sz="2160"/>
            </a:lvl1pPr>
            <a:lvl2pPr marL="308610" indent="0">
              <a:buNone/>
              <a:defRPr sz="1890"/>
            </a:lvl2pPr>
            <a:lvl3pPr marL="617220" indent="0">
              <a:buNone/>
              <a:defRPr sz="1620"/>
            </a:lvl3pPr>
            <a:lvl4pPr marL="925830" indent="0">
              <a:buNone/>
              <a:defRPr sz="1350"/>
            </a:lvl4pPr>
            <a:lvl5pPr marL="1234440" indent="0">
              <a:buNone/>
              <a:defRPr sz="1350"/>
            </a:lvl5pPr>
            <a:lvl6pPr marL="1543050" indent="0">
              <a:buNone/>
              <a:defRPr sz="1350"/>
            </a:lvl6pPr>
            <a:lvl7pPr marL="1851660" indent="0">
              <a:buNone/>
              <a:defRPr sz="1350"/>
            </a:lvl7pPr>
            <a:lvl8pPr marL="2160270" indent="0">
              <a:buNone/>
              <a:defRPr sz="1350"/>
            </a:lvl8pPr>
            <a:lvl9pPr marL="2468880" indent="0">
              <a:buNone/>
              <a:defRPr sz="1350"/>
            </a:lvl9pPr>
          </a:lstStyle>
          <a:p>
            <a:endParaRPr lang="en-US"/>
          </a:p>
        </p:txBody>
      </p:sp>
      <p:sp>
        <p:nvSpPr>
          <p:cNvPr id="4" name="Text Placeholder 3"/>
          <p:cNvSpPr>
            <a:spLocks noGrp="1"/>
          </p:cNvSpPr>
          <p:nvPr>
            <p:ph type="body" sz="half" idx="2"/>
          </p:nvPr>
        </p:nvSpPr>
        <p:spPr>
          <a:xfrm>
            <a:off x="755809" y="2057400"/>
            <a:ext cx="3539014" cy="3811588"/>
          </a:xfrm>
        </p:spPr>
        <p:txBody>
          <a:bodyPr/>
          <a:lstStyle>
            <a:lvl1pPr marL="0" indent="0">
              <a:buNone/>
              <a:defRPr sz="1080"/>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3234380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305539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 y="274638"/>
            <a:ext cx="24688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74638"/>
            <a:ext cx="7263516"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215721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 y="1420283"/>
            <a:ext cx="4663440" cy="980017"/>
          </a:xfrm>
        </p:spPr>
        <p:txBody>
          <a:bodyPr/>
          <a:lstStyle/>
          <a:p>
            <a:r>
              <a:rPr lang="en-US"/>
              <a:t>Click to edit Master title style</a:t>
            </a:r>
          </a:p>
        </p:txBody>
      </p:sp>
      <p:sp>
        <p:nvSpPr>
          <p:cNvPr id="3" name="Subtitle 2"/>
          <p:cNvSpPr>
            <a:spLocks noGrp="1"/>
          </p:cNvSpPr>
          <p:nvPr>
            <p:ph type="subTitle" idx="1"/>
          </p:nvPr>
        </p:nvSpPr>
        <p:spPr>
          <a:xfrm>
            <a:off x="822960" y="2590800"/>
            <a:ext cx="3840480" cy="1168400"/>
          </a:xfrm>
        </p:spPr>
        <p:txBody>
          <a:bodyPr/>
          <a:lstStyle>
            <a:lvl1pPr marL="0" indent="0" algn="ctr">
              <a:buNone/>
              <a:defRPr>
                <a:solidFill>
                  <a:schemeClr val="tx1">
                    <a:tint val="75000"/>
                  </a:schemeClr>
                </a:solidFill>
              </a:defRPr>
            </a:lvl1pPr>
            <a:lvl2pPr marL="274334" indent="0" algn="ctr">
              <a:buNone/>
              <a:defRPr>
                <a:solidFill>
                  <a:schemeClr val="tx1">
                    <a:tint val="75000"/>
                  </a:schemeClr>
                </a:solidFill>
              </a:defRPr>
            </a:lvl2pPr>
            <a:lvl3pPr marL="548667" indent="0" algn="ctr">
              <a:buNone/>
              <a:defRPr>
                <a:solidFill>
                  <a:schemeClr val="tx1">
                    <a:tint val="75000"/>
                  </a:schemeClr>
                </a:solidFill>
              </a:defRPr>
            </a:lvl3pPr>
            <a:lvl4pPr marL="823001" indent="0" algn="ctr">
              <a:buNone/>
              <a:defRPr>
                <a:solidFill>
                  <a:schemeClr val="tx1">
                    <a:tint val="75000"/>
                  </a:schemeClr>
                </a:solidFill>
              </a:defRPr>
            </a:lvl4pPr>
            <a:lvl5pPr marL="1097335" indent="0" algn="ctr">
              <a:buNone/>
              <a:defRPr>
                <a:solidFill>
                  <a:schemeClr val="tx1">
                    <a:tint val="75000"/>
                  </a:schemeClr>
                </a:solidFill>
              </a:defRPr>
            </a:lvl5pPr>
            <a:lvl6pPr marL="1371668" indent="0" algn="ctr">
              <a:buNone/>
              <a:defRPr>
                <a:solidFill>
                  <a:schemeClr val="tx1">
                    <a:tint val="75000"/>
                  </a:schemeClr>
                </a:solidFill>
              </a:defRPr>
            </a:lvl6pPr>
            <a:lvl7pPr marL="1646002" indent="0" algn="ctr">
              <a:buNone/>
              <a:defRPr>
                <a:solidFill>
                  <a:schemeClr val="tx1">
                    <a:tint val="75000"/>
                  </a:schemeClr>
                </a:solidFill>
              </a:defRPr>
            </a:lvl7pPr>
            <a:lvl8pPr marL="1920336" indent="0" algn="ctr">
              <a:buNone/>
              <a:defRPr>
                <a:solidFill>
                  <a:schemeClr val="tx1">
                    <a:tint val="75000"/>
                  </a:schemeClr>
                </a:solidFill>
              </a:defRPr>
            </a:lvl8pPr>
            <a:lvl9pPr marL="21946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746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9941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3388" y="2937934"/>
            <a:ext cx="4663440" cy="908050"/>
          </a:xfrm>
        </p:spPr>
        <p:txBody>
          <a:bodyPr anchor="t"/>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433388" y="1937810"/>
            <a:ext cx="4663440" cy="1000125"/>
          </a:xfrm>
        </p:spPr>
        <p:txBody>
          <a:bodyPr anchor="b"/>
          <a:lstStyle>
            <a:lvl1pPr marL="0" indent="0">
              <a:buNone/>
              <a:defRPr sz="1200">
                <a:solidFill>
                  <a:schemeClr val="tx1">
                    <a:tint val="75000"/>
                  </a:schemeClr>
                </a:solidFill>
              </a:defRPr>
            </a:lvl1pPr>
            <a:lvl2pPr marL="274334" indent="0">
              <a:buNone/>
              <a:defRPr sz="1080">
                <a:solidFill>
                  <a:schemeClr val="tx1">
                    <a:tint val="75000"/>
                  </a:schemeClr>
                </a:solidFill>
              </a:defRPr>
            </a:lvl2pPr>
            <a:lvl3pPr marL="548667" indent="0">
              <a:buNone/>
              <a:defRPr sz="960">
                <a:solidFill>
                  <a:schemeClr val="tx1">
                    <a:tint val="75000"/>
                  </a:schemeClr>
                </a:solidFill>
              </a:defRPr>
            </a:lvl3pPr>
            <a:lvl4pPr marL="823001" indent="0">
              <a:buNone/>
              <a:defRPr sz="840">
                <a:solidFill>
                  <a:schemeClr val="tx1">
                    <a:tint val="75000"/>
                  </a:schemeClr>
                </a:solidFill>
              </a:defRPr>
            </a:lvl4pPr>
            <a:lvl5pPr marL="1097335" indent="0">
              <a:buNone/>
              <a:defRPr sz="840">
                <a:solidFill>
                  <a:schemeClr val="tx1">
                    <a:tint val="75000"/>
                  </a:schemeClr>
                </a:solidFill>
              </a:defRPr>
            </a:lvl5pPr>
            <a:lvl6pPr marL="1371668" indent="0">
              <a:buNone/>
              <a:defRPr sz="840">
                <a:solidFill>
                  <a:schemeClr val="tx1">
                    <a:tint val="75000"/>
                  </a:schemeClr>
                </a:solidFill>
              </a:defRPr>
            </a:lvl6pPr>
            <a:lvl7pPr marL="1646002" indent="0">
              <a:buNone/>
              <a:defRPr sz="840">
                <a:solidFill>
                  <a:schemeClr val="tx1">
                    <a:tint val="75000"/>
                  </a:schemeClr>
                </a:solidFill>
              </a:defRPr>
            </a:lvl7pPr>
            <a:lvl8pPr marL="1920336" indent="0">
              <a:buNone/>
              <a:defRPr sz="840">
                <a:solidFill>
                  <a:schemeClr val="tx1">
                    <a:tint val="75000"/>
                  </a:schemeClr>
                </a:solidFill>
              </a:defRPr>
            </a:lvl8pPr>
            <a:lvl9pPr marL="2194670" indent="0">
              <a:buNone/>
              <a:defRPr sz="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459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 y="1066801"/>
            <a:ext cx="242316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88920" y="1066801"/>
            <a:ext cx="2423160" cy="3017309"/>
          </a:xfrm>
        </p:spPr>
        <p:txBody>
          <a:bodyPr/>
          <a:lstStyle>
            <a:lvl1pPr>
              <a:defRPr sz="1680"/>
            </a:lvl1pPr>
            <a:lvl2pPr>
              <a:defRPr sz="1440"/>
            </a:lvl2pPr>
            <a:lvl3pPr>
              <a:defRPr sz="1200"/>
            </a:lvl3pPr>
            <a:lvl4pPr>
              <a:defRPr sz="1080"/>
            </a:lvl4pPr>
            <a:lvl5pPr>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7020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78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843B891-F7BD-4F99-8F9B-6C55CFA9369A}" type="slidenum">
              <a:rPr lang="en-US" altLang="en-US"/>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321" y="1023409"/>
            <a:ext cx="2424113" cy="426508"/>
          </a:xfrm>
        </p:spPr>
        <p:txBody>
          <a:bodyPr anchor="b"/>
          <a:lstStyle>
            <a:lvl1pPr marL="0" indent="0">
              <a:buNone/>
              <a:defRPr sz="1440" b="1"/>
            </a:lvl1pPr>
            <a:lvl2pPr marL="274334" indent="0">
              <a:buNone/>
              <a:defRPr sz="1200" b="1"/>
            </a:lvl2pPr>
            <a:lvl3pPr marL="548667" indent="0">
              <a:buNone/>
              <a:defRPr sz="1080" b="1"/>
            </a:lvl3pPr>
            <a:lvl4pPr marL="823001" indent="0">
              <a:buNone/>
              <a:defRPr sz="960" b="1"/>
            </a:lvl4pPr>
            <a:lvl5pPr marL="1097335" indent="0">
              <a:buNone/>
              <a:defRPr sz="960" b="1"/>
            </a:lvl5pPr>
            <a:lvl6pPr marL="1371668" indent="0">
              <a:buNone/>
              <a:defRPr sz="960" b="1"/>
            </a:lvl6pPr>
            <a:lvl7pPr marL="1646002" indent="0">
              <a:buNone/>
              <a:defRPr sz="960" b="1"/>
            </a:lvl7pPr>
            <a:lvl8pPr marL="1920336" indent="0">
              <a:buNone/>
              <a:defRPr sz="960" b="1"/>
            </a:lvl8pPr>
            <a:lvl9pPr marL="2194670" indent="0">
              <a:buNone/>
              <a:defRPr sz="960" b="1"/>
            </a:lvl9pPr>
          </a:lstStyle>
          <a:p>
            <a:pPr lvl="0"/>
            <a:r>
              <a:rPr lang="en-US"/>
              <a:t>Click to edit Master text styles</a:t>
            </a:r>
          </a:p>
        </p:txBody>
      </p:sp>
      <p:sp>
        <p:nvSpPr>
          <p:cNvPr id="4" name="Content Placeholder 3"/>
          <p:cNvSpPr>
            <a:spLocks noGrp="1"/>
          </p:cNvSpPr>
          <p:nvPr>
            <p:ph sz="half" idx="2"/>
          </p:nvPr>
        </p:nvSpPr>
        <p:spPr>
          <a:xfrm>
            <a:off x="274321" y="1449917"/>
            <a:ext cx="2424113"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787016" y="1023409"/>
            <a:ext cx="2425065" cy="426508"/>
          </a:xfrm>
        </p:spPr>
        <p:txBody>
          <a:bodyPr anchor="b"/>
          <a:lstStyle>
            <a:lvl1pPr marL="0" indent="0">
              <a:buNone/>
              <a:defRPr sz="1440" b="1"/>
            </a:lvl1pPr>
            <a:lvl2pPr marL="274334" indent="0">
              <a:buNone/>
              <a:defRPr sz="1200" b="1"/>
            </a:lvl2pPr>
            <a:lvl3pPr marL="548667" indent="0">
              <a:buNone/>
              <a:defRPr sz="1080" b="1"/>
            </a:lvl3pPr>
            <a:lvl4pPr marL="823001" indent="0">
              <a:buNone/>
              <a:defRPr sz="960" b="1"/>
            </a:lvl4pPr>
            <a:lvl5pPr marL="1097335" indent="0">
              <a:buNone/>
              <a:defRPr sz="960" b="1"/>
            </a:lvl5pPr>
            <a:lvl6pPr marL="1371668" indent="0">
              <a:buNone/>
              <a:defRPr sz="960" b="1"/>
            </a:lvl6pPr>
            <a:lvl7pPr marL="1646002" indent="0">
              <a:buNone/>
              <a:defRPr sz="960" b="1"/>
            </a:lvl7pPr>
            <a:lvl8pPr marL="1920336" indent="0">
              <a:buNone/>
              <a:defRPr sz="960" b="1"/>
            </a:lvl8pPr>
            <a:lvl9pPr marL="2194670" indent="0">
              <a:buNone/>
              <a:defRPr sz="960" b="1"/>
            </a:lvl9pPr>
          </a:lstStyle>
          <a:p>
            <a:pPr lvl="0"/>
            <a:r>
              <a:rPr lang="en-US"/>
              <a:t>Click to edit Master text styles</a:t>
            </a:r>
          </a:p>
        </p:txBody>
      </p:sp>
      <p:sp>
        <p:nvSpPr>
          <p:cNvPr id="6" name="Content Placeholder 5"/>
          <p:cNvSpPr>
            <a:spLocks noGrp="1"/>
          </p:cNvSpPr>
          <p:nvPr>
            <p:ph sz="quarter" idx="4"/>
          </p:nvPr>
        </p:nvSpPr>
        <p:spPr>
          <a:xfrm>
            <a:off x="2787016" y="1449917"/>
            <a:ext cx="2425065" cy="2634192"/>
          </a:xfrm>
        </p:spPr>
        <p:txBody>
          <a:bodyPr/>
          <a:lstStyle>
            <a:lvl1pPr>
              <a:defRPr sz="1440"/>
            </a:lvl1pPr>
            <a:lvl2pPr>
              <a:defRPr sz="1200"/>
            </a:lvl2pPr>
            <a:lvl3pPr>
              <a:defRPr sz="1080"/>
            </a:lvl3pPr>
            <a:lvl4pPr>
              <a:defRPr sz="960"/>
            </a:lvl4pPr>
            <a:lvl5pPr>
              <a:defRPr sz="960"/>
            </a:lvl5pPr>
            <a:lvl6pPr>
              <a:defRPr sz="960"/>
            </a:lvl6pPr>
            <a:lvl7pPr>
              <a:defRPr sz="960"/>
            </a:lvl7pPr>
            <a:lvl8pPr>
              <a:defRPr sz="960"/>
            </a:lvl8pPr>
            <a:lvl9pPr>
              <a:defRPr sz="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99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7626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4012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 y="182033"/>
            <a:ext cx="1804988" cy="774700"/>
          </a:xfrm>
        </p:spPr>
        <p:txBody>
          <a:bodyPr anchor="b"/>
          <a:lstStyle>
            <a:lvl1pPr algn="l">
              <a:defRPr sz="1200" b="1"/>
            </a:lvl1pPr>
          </a:lstStyle>
          <a:p>
            <a:r>
              <a:rPr lang="en-US"/>
              <a:t>Click to edit Master title style</a:t>
            </a:r>
          </a:p>
        </p:txBody>
      </p:sp>
      <p:sp>
        <p:nvSpPr>
          <p:cNvPr id="3" name="Content Placeholder 2"/>
          <p:cNvSpPr>
            <a:spLocks noGrp="1"/>
          </p:cNvSpPr>
          <p:nvPr>
            <p:ph idx="1"/>
          </p:nvPr>
        </p:nvSpPr>
        <p:spPr>
          <a:xfrm>
            <a:off x="2145031" y="182035"/>
            <a:ext cx="3067050" cy="39020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4320" y="956735"/>
            <a:ext cx="1804988" cy="3127375"/>
          </a:xfrm>
        </p:spPr>
        <p:txBody>
          <a:bodyPr/>
          <a:lstStyle>
            <a:lvl1pPr marL="0" indent="0">
              <a:buNone/>
              <a:defRPr sz="840"/>
            </a:lvl1pPr>
            <a:lvl2pPr marL="274334" indent="0">
              <a:buNone/>
              <a:defRPr sz="720"/>
            </a:lvl2pPr>
            <a:lvl3pPr marL="548667" indent="0">
              <a:buNone/>
              <a:defRPr sz="600"/>
            </a:lvl3pPr>
            <a:lvl4pPr marL="823001" indent="0">
              <a:buNone/>
              <a:defRPr sz="540"/>
            </a:lvl4pPr>
            <a:lvl5pPr marL="1097335" indent="0">
              <a:buNone/>
              <a:defRPr sz="540"/>
            </a:lvl5pPr>
            <a:lvl6pPr marL="1371668" indent="0">
              <a:buNone/>
              <a:defRPr sz="540"/>
            </a:lvl6pPr>
            <a:lvl7pPr marL="1646002" indent="0">
              <a:buNone/>
              <a:defRPr sz="540"/>
            </a:lvl7pPr>
            <a:lvl8pPr marL="1920336" indent="0">
              <a:buNone/>
              <a:defRPr sz="540"/>
            </a:lvl8pPr>
            <a:lvl9pPr marL="219467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406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5373" y="3200401"/>
            <a:ext cx="3291840" cy="377825"/>
          </a:xfrm>
        </p:spPr>
        <p:txBody>
          <a:bodyPr anchor="b"/>
          <a:lstStyle>
            <a:lvl1pPr algn="l">
              <a:defRPr sz="1200" b="1"/>
            </a:lvl1pPr>
          </a:lstStyle>
          <a:p>
            <a:r>
              <a:rPr lang="en-US"/>
              <a:t>Click to edit Master title style</a:t>
            </a:r>
          </a:p>
        </p:txBody>
      </p:sp>
      <p:sp>
        <p:nvSpPr>
          <p:cNvPr id="3" name="Picture Placeholder 2"/>
          <p:cNvSpPr>
            <a:spLocks noGrp="1"/>
          </p:cNvSpPr>
          <p:nvPr>
            <p:ph type="pic" idx="1"/>
          </p:nvPr>
        </p:nvSpPr>
        <p:spPr>
          <a:xfrm>
            <a:off x="1075373" y="408517"/>
            <a:ext cx="3291840" cy="2743200"/>
          </a:xfrm>
        </p:spPr>
        <p:txBody>
          <a:bodyPr/>
          <a:lstStyle>
            <a:lvl1pPr marL="0" indent="0">
              <a:buNone/>
              <a:defRPr sz="1920"/>
            </a:lvl1pPr>
            <a:lvl2pPr marL="274334" indent="0">
              <a:buNone/>
              <a:defRPr sz="1680"/>
            </a:lvl2pPr>
            <a:lvl3pPr marL="548667" indent="0">
              <a:buNone/>
              <a:defRPr sz="1440"/>
            </a:lvl3pPr>
            <a:lvl4pPr marL="823001" indent="0">
              <a:buNone/>
              <a:defRPr sz="1200"/>
            </a:lvl4pPr>
            <a:lvl5pPr marL="1097335" indent="0">
              <a:buNone/>
              <a:defRPr sz="1200"/>
            </a:lvl5pPr>
            <a:lvl6pPr marL="1371668" indent="0">
              <a:buNone/>
              <a:defRPr sz="1200"/>
            </a:lvl6pPr>
            <a:lvl7pPr marL="1646002" indent="0">
              <a:buNone/>
              <a:defRPr sz="1200"/>
            </a:lvl7pPr>
            <a:lvl8pPr marL="1920336" indent="0">
              <a:buNone/>
              <a:defRPr sz="1200"/>
            </a:lvl8pPr>
            <a:lvl9pPr marL="2194670" indent="0">
              <a:buNone/>
              <a:defRPr sz="1200"/>
            </a:lvl9pPr>
          </a:lstStyle>
          <a:p>
            <a:endParaRPr lang="en-US"/>
          </a:p>
        </p:txBody>
      </p:sp>
      <p:sp>
        <p:nvSpPr>
          <p:cNvPr id="4" name="Text Placeholder 3"/>
          <p:cNvSpPr>
            <a:spLocks noGrp="1"/>
          </p:cNvSpPr>
          <p:nvPr>
            <p:ph type="body" sz="half" idx="2"/>
          </p:nvPr>
        </p:nvSpPr>
        <p:spPr>
          <a:xfrm>
            <a:off x="1075373" y="3578226"/>
            <a:ext cx="3291840" cy="536575"/>
          </a:xfrm>
        </p:spPr>
        <p:txBody>
          <a:bodyPr/>
          <a:lstStyle>
            <a:lvl1pPr marL="0" indent="0">
              <a:buNone/>
              <a:defRPr sz="840"/>
            </a:lvl1pPr>
            <a:lvl2pPr marL="274334" indent="0">
              <a:buNone/>
              <a:defRPr sz="720"/>
            </a:lvl2pPr>
            <a:lvl3pPr marL="548667" indent="0">
              <a:buNone/>
              <a:defRPr sz="600"/>
            </a:lvl3pPr>
            <a:lvl4pPr marL="823001" indent="0">
              <a:buNone/>
              <a:defRPr sz="540"/>
            </a:lvl4pPr>
            <a:lvl5pPr marL="1097335" indent="0">
              <a:buNone/>
              <a:defRPr sz="540"/>
            </a:lvl5pPr>
            <a:lvl6pPr marL="1371668" indent="0">
              <a:buNone/>
              <a:defRPr sz="540"/>
            </a:lvl6pPr>
            <a:lvl7pPr marL="1646002" indent="0">
              <a:buNone/>
              <a:defRPr sz="540"/>
            </a:lvl7pPr>
            <a:lvl8pPr marL="1920336" indent="0">
              <a:buNone/>
              <a:defRPr sz="540"/>
            </a:lvl8pPr>
            <a:lvl9pPr marL="2194670" indent="0">
              <a:buNone/>
              <a:defRPr sz="5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0237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2148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77640" y="183093"/>
            <a:ext cx="123444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320" y="183093"/>
            <a:ext cx="361188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7886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600"/>
          </a:xfr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371600" y="3602038"/>
            <a:ext cx="82296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9981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761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5" y="1709739"/>
            <a:ext cx="9464040" cy="2852737"/>
          </a:xfr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748665" y="4589464"/>
            <a:ext cx="946404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839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a:t>Click to edit Master title style</a:t>
            </a:r>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0365E0AB-5B25-40F1-9194-A0CF9A411F28}" type="slidenum">
              <a:rPr lang="en-US" altLang="en-US"/>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1825625"/>
            <a:ext cx="46634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4980" y="1825625"/>
            <a:ext cx="46634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21592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65126"/>
            <a:ext cx="9464040" cy="1325563"/>
          </a:xfrm>
        </p:spPr>
        <p:txBody>
          <a:bodyPr/>
          <a:lstStyle/>
          <a:p>
            <a:r>
              <a:rPr lang="en-US"/>
              <a:t>Click to edit Master title style</a:t>
            </a:r>
          </a:p>
        </p:txBody>
      </p:sp>
      <p:sp>
        <p:nvSpPr>
          <p:cNvPr id="3" name="Text Placeholder 2"/>
          <p:cNvSpPr>
            <a:spLocks noGrp="1"/>
          </p:cNvSpPr>
          <p:nvPr>
            <p:ph type="body" idx="1"/>
          </p:nvPr>
        </p:nvSpPr>
        <p:spPr>
          <a:xfrm>
            <a:off x="755810" y="1681163"/>
            <a:ext cx="464200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Edit Master text styles</a:t>
            </a:r>
          </a:p>
        </p:txBody>
      </p:sp>
      <p:sp>
        <p:nvSpPr>
          <p:cNvPr id="4" name="Content Placeholder 3"/>
          <p:cNvSpPr>
            <a:spLocks noGrp="1"/>
          </p:cNvSpPr>
          <p:nvPr>
            <p:ph sz="half" idx="2"/>
          </p:nvPr>
        </p:nvSpPr>
        <p:spPr>
          <a:xfrm>
            <a:off x="755810" y="2505075"/>
            <a:ext cx="464200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681163"/>
            <a:ext cx="4664869"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Edit Master text styles</a:t>
            </a:r>
          </a:p>
        </p:txBody>
      </p:sp>
      <p:sp>
        <p:nvSpPr>
          <p:cNvPr id="6" name="Content Placeholder 5"/>
          <p:cNvSpPr>
            <a:spLocks noGrp="1"/>
          </p:cNvSpPr>
          <p:nvPr>
            <p:ph sz="quarter" idx="4"/>
          </p:nvPr>
        </p:nvSpPr>
        <p:spPr>
          <a:xfrm>
            <a:off x="5554980" y="2505075"/>
            <a:ext cx="466486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3/18/2025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1529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3/18/2025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1955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5453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57200"/>
            <a:ext cx="3539013" cy="1600200"/>
          </a:xfrm>
        </p:spPr>
        <p:txBody>
          <a:bodyPr anchor="b"/>
          <a:lstStyle>
            <a:lvl1pPr>
              <a:defRPr sz="2880"/>
            </a:lvl1pPr>
          </a:lstStyle>
          <a:p>
            <a:r>
              <a:rPr lang="en-US"/>
              <a:t>Click to edit Master title style</a:t>
            </a:r>
          </a:p>
        </p:txBody>
      </p:sp>
      <p:sp>
        <p:nvSpPr>
          <p:cNvPr id="3" name="Content Placeholder 2"/>
          <p:cNvSpPr>
            <a:spLocks noGrp="1"/>
          </p:cNvSpPr>
          <p:nvPr>
            <p:ph idx="1"/>
          </p:nvPr>
        </p:nvSpPr>
        <p:spPr>
          <a:xfrm>
            <a:off x="4664869" y="987426"/>
            <a:ext cx="555498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810" y="2057400"/>
            <a:ext cx="3539013"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544225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57200"/>
            <a:ext cx="3539013" cy="1600200"/>
          </a:xfrm>
        </p:spPr>
        <p:txBody>
          <a:bodyPr anchor="b"/>
          <a:lstStyle>
            <a:lvl1pPr>
              <a:defRPr sz="2880"/>
            </a:lvl1pPr>
          </a:lstStyle>
          <a:p>
            <a:r>
              <a:rPr lang="en-US"/>
              <a:t>Click to edit Master title style</a:t>
            </a:r>
          </a:p>
        </p:txBody>
      </p:sp>
      <p:sp>
        <p:nvSpPr>
          <p:cNvPr id="3" name="Picture Placeholder 2"/>
          <p:cNvSpPr>
            <a:spLocks noGrp="1"/>
          </p:cNvSpPr>
          <p:nvPr>
            <p:ph type="pic" idx="1"/>
          </p:nvPr>
        </p:nvSpPr>
        <p:spPr>
          <a:xfrm>
            <a:off x="4664869" y="987426"/>
            <a:ext cx="555498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en-US"/>
          </a:p>
        </p:txBody>
      </p:sp>
      <p:sp>
        <p:nvSpPr>
          <p:cNvPr id="4" name="Text Placeholder 3"/>
          <p:cNvSpPr>
            <a:spLocks noGrp="1"/>
          </p:cNvSpPr>
          <p:nvPr>
            <p:ph type="body" sz="half" idx="2"/>
          </p:nvPr>
        </p:nvSpPr>
        <p:spPr>
          <a:xfrm>
            <a:off x="755810" y="2057400"/>
            <a:ext cx="3539013"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519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995025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0" y="365125"/>
            <a:ext cx="236601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365125"/>
            <a:ext cx="696087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7692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background color">
  <p:cSld name="Title only background color">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55720" y="593367"/>
            <a:ext cx="926136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36908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0"/>
        <p:cNvGrpSpPr/>
        <p:nvPr/>
      </p:nvGrpSpPr>
      <p:grpSpPr>
        <a:xfrm>
          <a:off x="0" y="0"/>
          <a:ext cx="0" cy="0"/>
          <a:chOff x="0" y="0"/>
          <a:chExt cx="0" cy="0"/>
        </a:xfrm>
      </p:grpSpPr>
      <p:sp>
        <p:nvSpPr>
          <p:cNvPr id="52" name="Google Shape;52;p9"/>
          <p:cNvSpPr txBox="1">
            <a:spLocks noGrp="1"/>
          </p:cNvSpPr>
          <p:nvPr>
            <p:ph type="title"/>
          </p:nvPr>
        </p:nvSpPr>
        <p:spPr>
          <a:xfrm>
            <a:off x="855720" y="593367"/>
            <a:ext cx="926136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86343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7B850168-59AA-49CE-9C73-111E906BDF1F}"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B22590B-F939-401D-9E97-EF3553973F86}"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0B3A24E-F6B1-47FB-89EA-FA4162B5BA09}"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3999865" indent="0">
              <a:buNone/>
              <a:defRPr sz="2500"/>
            </a:lvl8pPr>
            <a:lvl9pPr marL="4571365" indent="0">
              <a:buNone/>
              <a:defRPr sz="2500"/>
            </a:lvl9pPr>
          </a:lstStyle>
          <a:p>
            <a:pPr lvl="0"/>
            <a:endParaRPr lang="en-US" noProof="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FC12BA8-9268-4142-BE22-743CEB74AD9A}"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lstStyle/>
          <a:p>
            <a:pPr lvl="0"/>
            <a:r>
              <a:rPr lang="en-US" altLang="en-US"/>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p:spPr>
        <p:txBody>
          <a:bodyPr vert="horz" wrap="square" lIns="114291" tIns="57145" rIns="114291" bIns="57145" numCol="1" anchor="t" anchorCtr="0" compatLnSpc="1"/>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p:spPr>
        <p:txBody>
          <a:bodyPr vert="horz" wrap="square" lIns="114291" tIns="57145" rIns="114291" bIns="57145" numCol="1" anchor="t" anchorCtr="0" compatLnSpc="1"/>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p:spPr>
        <p:txBody>
          <a:bodyPr vert="horz" wrap="square" lIns="114291" tIns="57145" rIns="114291" bIns="57145" numCol="1" anchor="t" anchorCtr="0" compatLnSpc="1"/>
          <a:lstStyle>
            <a:lvl1pPr algn="r" eaLnBrk="1" hangingPunct="1">
              <a:defRPr sz="1700">
                <a:latin typeface="Arial" panose="020B0604020202020204" pitchFamily="34" charset="0"/>
              </a:defRPr>
            </a:lvl1pPr>
          </a:lstStyle>
          <a:p>
            <a:fld id="{864F0FD5-9A53-4CFC-913E-DED7B27DEB80}"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3000" algn="ctr" rtl="0" fontAlgn="base">
        <a:spcBef>
          <a:spcPct val="0"/>
        </a:spcBef>
        <a:spcAft>
          <a:spcPct val="0"/>
        </a:spcAft>
        <a:defRPr sz="5500">
          <a:solidFill>
            <a:schemeClr val="tx2"/>
          </a:solidFill>
          <a:latin typeface="Arial" panose="020B0604020202020204" pitchFamily="34" charset="0"/>
        </a:defRPr>
      </a:lvl7pPr>
      <a:lvl8pPr marL="1714500" algn="ctr" rtl="0" fontAlgn="base">
        <a:spcBef>
          <a:spcPct val="0"/>
        </a:spcBef>
        <a:spcAft>
          <a:spcPct val="0"/>
        </a:spcAft>
        <a:defRPr sz="5500">
          <a:solidFill>
            <a:schemeClr val="tx2"/>
          </a:solidFill>
          <a:latin typeface="Arial" panose="020B0604020202020204" pitchFamily="34" charset="0"/>
        </a:defRPr>
      </a:lvl8pPr>
      <a:lvl9pPr marL="2286000" algn="ctr" rtl="0" fontAlgn="base">
        <a:spcBef>
          <a:spcPct val="0"/>
        </a:spcBef>
        <a:spcAft>
          <a:spcPct val="0"/>
        </a:spcAft>
        <a:defRPr sz="5500">
          <a:solidFill>
            <a:schemeClr val="tx2"/>
          </a:solidFill>
          <a:latin typeface="Arial" panose="020B0604020202020204" pitchFamily="34" charset="0"/>
        </a:defRPr>
      </a:lvl9pPr>
    </p:titleStyle>
    <p:bodyStyle>
      <a:lvl1pPr marL="427355" indent="-427355"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480" indent="-284480" algn="l" rtl="0" eaLnBrk="0" fontAlgn="base" hangingPunct="0">
        <a:spcBef>
          <a:spcPct val="20000"/>
        </a:spcBef>
        <a:spcAft>
          <a:spcPct val="0"/>
        </a:spcAft>
        <a:buChar char="•"/>
        <a:defRPr sz="3000" kern="1200">
          <a:solidFill>
            <a:schemeClr val="tx1"/>
          </a:solidFill>
          <a:latin typeface="+mn-lt"/>
          <a:ea typeface="+mn-ea"/>
          <a:cs typeface="+mn-cs"/>
        </a:defRPr>
      </a:lvl3pPr>
      <a:lvl4pPr marL="1998980" indent="-284480" algn="l" rtl="0" eaLnBrk="0" fontAlgn="base" hangingPunct="0">
        <a:spcBef>
          <a:spcPct val="20000"/>
        </a:spcBef>
        <a:spcAft>
          <a:spcPct val="0"/>
        </a:spcAft>
        <a:buChar char="–"/>
        <a:defRPr sz="2500" kern="1200">
          <a:solidFill>
            <a:schemeClr val="tx1"/>
          </a:solidFill>
          <a:latin typeface="+mn-lt"/>
          <a:ea typeface="+mn-ea"/>
          <a:cs typeface="+mn-cs"/>
        </a:defRPr>
      </a:lvl4pPr>
      <a:lvl5pPr marL="2570480" indent="-284480" algn="l" rtl="0" eaLnBrk="0" fontAlgn="base" hangingPunct="0">
        <a:spcBef>
          <a:spcPct val="20000"/>
        </a:spcBef>
        <a:spcAft>
          <a:spcPct val="0"/>
        </a:spcAft>
        <a:buChar char="»"/>
        <a:defRPr sz="2500" kern="1200">
          <a:solidFill>
            <a:schemeClr val="tx1"/>
          </a:solidFill>
          <a:latin typeface="+mn-lt"/>
          <a:ea typeface="+mn-ea"/>
          <a:cs typeface="+mn-cs"/>
        </a:defRPr>
      </a:lvl5pPr>
      <a:lvl6pPr marL="31432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7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6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1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3000" rtl="0" eaLnBrk="1" latinLnBrk="0" hangingPunct="1">
        <a:defRPr sz="2200" kern="1200">
          <a:solidFill>
            <a:schemeClr val="tx1"/>
          </a:solidFill>
          <a:latin typeface="+mn-lt"/>
          <a:ea typeface="+mn-ea"/>
          <a:cs typeface="+mn-cs"/>
        </a:defRPr>
      </a:lvl1pPr>
      <a:lvl2pPr marL="571500" algn="l" defTabSz="1143000" rtl="0" eaLnBrk="1" latinLnBrk="0" hangingPunct="1">
        <a:defRPr sz="2200" kern="1200">
          <a:solidFill>
            <a:schemeClr val="tx1"/>
          </a:solidFill>
          <a:latin typeface="+mn-lt"/>
          <a:ea typeface="+mn-ea"/>
          <a:cs typeface="+mn-cs"/>
        </a:defRPr>
      </a:lvl2pPr>
      <a:lvl3pPr marL="1143000" algn="l" defTabSz="1143000" rtl="0" eaLnBrk="1" latinLnBrk="0" hangingPunct="1">
        <a:defRPr sz="2200" kern="1200">
          <a:solidFill>
            <a:schemeClr val="tx1"/>
          </a:solidFill>
          <a:latin typeface="+mn-lt"/>
          <a:ea typeface="+mn-ea"/>
          <a:cs typeface="+mn-cs"/>
        </a:defRPr>
      </a:lvl3pPr>
      <a:lvl4pPr marL="1714500" algn="l" defTabSz="1143000" rtl="0" eaLnBrk="1" latinLnBrk="0" hangingPunct="1">
        <a:defRPr sz="2200" kern="1200">
          <a:solidFill>
            <a:schemeClr val="tx1"/>
          </a:solidFill>
          <a:latin typeface="+mn-lt"/>
          <a:ea typeface="+mn-ea"/>
          <a:cs typeface="+mn-cs"/>
        </a:defRPr>
      </a:lvl4pPr>
      <a:lvl5pPr marL="2286000" algn="l" defTabSz="1143000" rtl="0" eaLnBrk="1" latinLnBrk="0" hangingPunct="1">
        <a:defRPr sz="2200" kern="1200">
          <a:solidFill>
            <a:schemeClr val="tx1"/>
          </a:solidFill>
          <a:latin typeface="+mn-lt"/>
          <a:ea typeface="+mn-ea"/>
          <a:cs typeface="+mn-cs"/>
        </a:defRPr>
      </a:lvl5pPr>
      <a:lvl6pPr marL="2857500" algn="l" defTabSz="1143000" rtl="0" eaLnBrk="1" latinLnBrk="0" hangingPunct="1">
        <a:defRPr sz="2200" kern="1200">
          <a:solidFill>
            <a:schemeClr val="tx1"/>
          </a:solidFill>
          <a:latin typeface="+mn-lt"/>
          <a:ea typeface="+mn-ea"/>
          <a:cs typeface="+mn-cs"/>
        </a:defRPr>
      </a:lvl6pPr>
      <a:lvl7pPr marL="3429000" algn="l" defTabSz="1143000" rtl="0" eaLnBrk="1" latinLnBrk="0" hangingPunct="1">
        <a:defRPr sz="2200" kern="1200">
          <a:solidFill>
            <a:schemeClr val="tx1"/>
          </a:solidFill>
          <a:latin typeface="+mn-lt"/>
          <a:ea typeface="+mn-ea"/>
          <a:cs typeface="+mn-cs"/>
        </a:defRPr>
      </a:lvl7pPr>
      <a:lvl8pPr marL="3999865" algn="l" defTabSz="1143000" rtl="0" eaLnBrk="1" latinLnBrk="0" hangingPunct="1">
        <a:defRPr sz="2200" kern="1200">
          <a:solidFill>
            <a:schemeClr val="tx1"/>
          </a:solidFill>
          <a:latin typeface="+mn-lt"/>
          <a:ea typeface="+mn-ea"/>
          <a:cs typeface="+mn-cs"/>
        </a:defRPr>
      </a:lvl8pPr>
      <a:lvl9pPr marL="4571365" algn="l" defTabSz="1143000"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183092"/>
            <a:ext cx="493776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4320" y="1066800"/>
            <a:ext cx="493776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4237567"/>
            <a:ext cx="1280160" cy="243417"/>
          </a:xfrm>
          <a:prstGeom prst="rect">
            <a:avLst/>
          </a:prstGeom>
        </p:spPr>
        <p:txBody>
          <a:bodyPr vert="horz" lIns="91440" tIns="45720" rIns="91440" bIns="45720" rtlCol="0" anchor="ctr"/>
          <a:lstStyle>
            <a:lvl1pPr algn="l">
              <a:defRPr sz="720">
                <a:solidFill>
                  <a:schemeClr val="tx1">
                    <a:tint val="75000"/>
                  </a:schemeClr>
                </a:solidFill>
              </a:defRPr>
            </a:lvl1pPr>
          </a:lstStyle>
          <a:p>
            <a:fld id="{1D8BD707-D9CF-40AE-B4C6-C98DA3205C09}" type="datetimeFigureOut">
              <a:rPr lang="en-US" smtClean="0"/>
              <a:t>3/18/2025</a:t>
            </a:fld>
            <a:endParaRPr lang="en-US"/>
          </a:p>
        </p:txBody>
      </p:sp>
      <p:sp>
        <p:nvSpPr>
          <p:cNvPr id="5" name="Footer Placeholder 4"/>
          <p:cNvSpPr>
            <a:spLocks noGrp="1"/>
          </p:cNvSpPr>
          <p:nvPr>
            <p:ph type="ftr" sz="quarter" idx="3"/>
          </p:nvPr>
        </p:nvSpPr>
        <p:spPr>
          <a:xfrm>
            <a:off x="1874520" y="4237567"/>
            <a:ext cx="1737360" cy="243417"/>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931920" y="4237567"/>
            <a:ext cx="1280160" cy="243417"/>
          </a:xfrm>
          <a:prstGeom prst="rect">
            <a:avLst/>
          </a:prstGeom>
        </p:spPr>
        <p:txBody>
          <a:bodyPr vert="horz" lIns="91440" tIns="45720" rIns="91440" bIns="45720" rtlCol="0" anchor="ctr"/>
          <a:lstStyle>
            <a:lvl1pPr algn="r">
              <a:defRPr sz="72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9930776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548640" rtl="0" eaLnBrk="1" latinLnBrk="0" hangingPunct="1">
        <a:spcBef>
          <a:spcPct val="0"/>
        </a:spcBef>
        <a:buNone/>
        <a:defRPr sz="2640" kern="1200">
          <a:solidFill>
            <a:schemeClr val="tx1"/>
          </a:solidFill>
          <a:latin typeface="+mj-lt"/>
          <a:ea typeface="+mj-ea"/>
          <a:cs typeface="+mj-cs"/>
        </a:defRPr>
      </a:lvl1pPr>
    </p:titleStyle>
    <p:bodyStyle>
      <a:lvl1pPr marL="205740" indent="-205740" algn="l" defTabSz="548640" rtl="0" eaLnBrk="1" latinLnBrk="0" hangingPunct="1">
        <a:spcBef>
          <a:spcPct val="20000"/>
        </a:spcBef>
        <a:buFont typeface="Arial" panose="020B0604020202020204" pitchFamily="34" charset="0"/>
        <a:buChar char="•"/>
        <a:defRPr sz="1920" kern="1200">
          <a:solidFill>
            <a:schemeClr val="tx1"/>
          </a:solidFill>
          <a:latin typeface="+mn-lt"/>
          <a:ea typeface="+mn-ea"/>
          <a:cs typeface="+mn-cs"/>
        </a:defRPr>
      </a:lvl1pPr>
      <a:lvl2pPr marL="445770" indent="-171450" algn="l" defTabSz="548640" rtl="0" eaLnBrk="1" latinLnBrk="0" hangingPunct="1">
        <a:spcBef>
          <a:spcPct val="20000"/>
        </a:spcBef>
        <a:buFont typeface="Arial" panose="020B0604020202020204" pitchFamily="34" charset="0"/>
        <a:buChar char="–"/>
        <a:defRPr sz="1680" kern="1200">
          <a:solidFill>
            <a:schemeClr val="tx1"/>
          </a:solidFill>
          <a:latin typeface="+mn-lt"/>
          <a:ea typeface="+mn-ea"/>
          <a:cs typeface="+mn-cs"/>
        </a:defRPr>
      </a:lvl2pPr>
      <a:lvl3pPr marL="685800" indent="-137160" algn="l" defTabSz="548640" rtl="0" eaLnBrk="1" latinLnBrk="0" hangingPunct="1">
        <a:spcBef>
          <a:spcPct val="20000"/>
        </a:spcBef>
        <a:buFont typeface="Arial" panose="020B0604020202020204" pitchFamily="34" charset="0"/>
        <a:buChar char="•"/>
        <a:defRPr sz="1440" kern="1200">
          <a:solidFill>
            <a:schemeClr val="tx1"/>
          </a:solidFill>
          <a:latin typeface="+mn-lt"/>
          <a:ea typeface="+mn-ea"/>
          <a:cs typeface="+mn-cs"/>
        </a:defRPr>
      </a:lvl3pPr>
      <a:lvl4pPr marL="96012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123444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150876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6pPr>
      <a:lvl7pPr marL="178308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7pPr>
      <a:lvl8pPr marL="205740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8pPr>
      <a:lvl9pPr marL="2331720" indent="-137160" algn="l" defTabSz="54864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548640" y="274638"/>
            <a:ext cx="987552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548640" y="1600201"/>
            <a:ext cx="987552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548640" y="6245226"/>
            <a:ext cx="2560320" cy="476250"/>
          </a:xfrm>
          <a:prstGeom prst="rect">
            <a:avLst/>
          </a:prstGeom>
          <a:noFill/>
          <a:ln w="9525">
            <a:noFill/>
          </a:ln>
        </p:spPr>
        <p:txBody>
          <a:bodyPr/>
          <a:lstStyle>
            <a:lvl1pPr>
              <a:defRPr sz="1260"/>
            </a:lvl1pPr>
          </a:lstStyle>
          <a:p>
            <a:fld id="{5DF482EC-926D-4C5A-9790-48C7BDC6D9F0}" type="datetimeFigureOut">
              <a:rPr lang="en-US" smtClean="0">
                <a:solidFill>
                  <a:prstClr val="black">
                    <a:tint val="75000"/>
                  </a:prstClr>
                </a:solidFill>
              </a:rPr>
              <a:t>3/18/2025</a:t>
            </a:fld>
            <a:endParaRPr lang="en-US">
              <a:solidFill>
                <a:prstClr val="black">
                  <a:tint val="75000"/>
                </a:prstClr>
              </a:solidFill>
            </a:endParaRPr>
          </a:p>
        </p:txBody>
      </p:sp>
      <p:sp>
        <p:nvSpPr>
          <p:cNvPr id="1029" name="Footer Placeholder 1028"/>
          <p:cNvSpPr>
            <a:spLocks noGrp="1"/>
          </p:cNvSpPr>
          <p:nvPr>
            <p:ph type="ftr" sz="quarter" idx="3"/>
          </p:nvPr>
        </p:nvSpPr>
        <p:spPr>
          <a:xfrm>
            <a:off x="3749040" y="6245226"/>
            <a:ext cx="3474720" cy="476250"/>
          </a:xfrm>
          <a:prstGeom prst="rect">
            <a:avLst/>
          </a:prstGeom>
          <a:noFill/>
          <a:ln w="9525">
            <a:noFill/>
          </a:ln>
        </p:spPr>
        <p:txBody>
          <a:bodyPr/>
          <a:lstStyle>
            <a:lvl1pPr algn="ctr">
              <a:defRPr sz="126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7863840" y="6245226"/>
            <a:ext cx="2560320" cy="476250"/>
          </a:xfrm>
          <a:prstGeom prst="rect">
            <a:avLst/>
          </a:prstGeom>
          <a:noFill/>
          <a:ln w="9525">
            <a:noFill/>
          </a:ln>
        </p:spPr>
        <p:txBody>
          <a:bodyPr/>
          <a:lstStyle>
            <a:lvl1pPr algn="r">
              <a:defRPr sz="126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40692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marL="0" lvl="0" indent="0" algn="ctr" defTabSz="822960" eaLnBrk="1" fontAlgn="base" latinLnBrk="0" hangingPunct="1">
        <a:lnSpc>
          <a:spcPct val="100000"/>
        </a:lnSpc>
        <a:spcBef>
          <a:spcPct val="0"/>
        </a:spcBef>
        <a:spcAft>
          <a:spcPct val="0"/>
        </a:spcAft>
        <a:buNone/>
        <a:defRPr sz="3960" b="0" i="0" u="none" kern="1200" baseline="0">
          <a:solidFill>
            <a:schemeClr val="tx2"/>
          </a:solidFill>
          <a:latin typeface="+mj-lt"/>
          <a:ea typeface="+mj-ea"/>
          <a:cs typeface="+mj-cs"/>
        </a:defRPr>
      </a:lvl1pPr>
    </p:titleStyle>
    <p:bodyStyle>
      <a:lvl1pPr marL="308610" lvl="0" indent="-308610" algn="l" defTabSz="822960" eaLnBrk="1" fontAlgn="base" latinLnBrk="0" hangingPunct="1">
        <a:lnSpc>
          <a:spcPct val="100000"/>
        </a:lnSpc>
        <a:spcBef>
          <a:spcPct val="30000"/>
        </a:spcBef>
        <a:spcAft>
          <a:spcPct val="0"/>
        </a:spcAft>
        <a:buChar char="•"/>
        <a:defRPr sz="2880" b="0" i="0" u="none" kern="1200" baseline="0">
          <a:solidFill>
            <a:schemeClr val="tx1"/>
          </a:solidFill>
          <a:latin typeface="+mn-lt"/>
          <a:ea typeface="+mn-ea"/>
          <a:cs typeface="+mn-cs"/>
        </a:defRPr>
      </a:lvl1pPr>
      <a:lvl2pPr marL="668655" lvl="1" indent="-257175" algn="l" defTabSz="822960" eaLnBrk="1" fontAlgn="base" latinLnBrk="0" hangingPunct="1">
        <a:lnSpc>
          <a:spcPct val="100000"/>
        </a:lnSpc>
        <a:spcBef>
          <a:spcPct val="30000"/>
        </a:spcBef>
        <a:spcAft>
          <a:spcPct val="0"/>
        </a:spcAft>
        <a:buChar char="–"/>
        <a:defRPr sz="2520" b="0" i="0" u="none" kern="1200" baseline="0">
          <a:solidFill>
            <a:schemeClr val="tx1"/>
          </a:solidFill>
          <a:latin typeface="+mn-lt"/>
          <a:ea typeface="+mn-ea"/>
          <a:cs typeface="+mn-cs"/>
        </a:defRPr>
      </a:lvl2pPr>
      <a:lvl3pPr marL="1028700" lvl="2" indent="-205740" algn="l" defTabSz="822960" eaLnBrk="1" fontAlgn="base" latinLnBrk="0" hangingPunct="1">
        <a:lnSpc>
          <a:spcPct val="100000"/>
        </a:lnSpc>
        <a:spcBef>
          <a:spcPct val="30000"/>
        </a:spcBef>
        <a:spcAft>
          <a:spcPct val="0"/>
        </a:spcAft>
        <a:buChar char="•"/>
        <a:defRPr sz="2160" b="0" i="0" u="none" kern="1200" baseline="0">
          <a:solidFill>
            <a:schemeClr val="tx1"/>
          </a:solidFill>
          <a:latin typeface="+mn-lt"/>
          <a:ea typeface="+mn-ea"/>
          <a:cs typeface="+mn-cs"/>
        </a:defRPr>
      </a:lvl3pPr>
      <a:lvl4pPr marL="1440180" lvl="3"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4pPr>
      <a:lvl5pPr marL="1851660" lvl="4"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5pPr>
      <a:lvl6pPr marL="2263140" lvl="5"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6pPr>
      <a:lvl7pPr marL="2674620" lvl="6"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7pPr>
      <a:lvl8pPr marL="3086100" lvl="7"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8pPr>
      <a:lvl9pPr marL="3497580" lvl="8" indent="-205740" algn="l" defTabSz="822960" eaLnBrk="1" fontAlgn="base" latinLnBrk="0" hangingPunct="1">
        <a:lnSpc>
          <a:spcPct val="100000"/>
        </a:lnSpc>
        <a:spcBef>
          <a:spcPct val="30000"/>
        </a:spcBef>
        <a:spcAft>
          <a:spcPct val="0"/>
        </a:spcAft>
        <a:buChar char="»"/>
        <a:defRPr sz="1800" b="0" i="0" u="none" kern="1200" baseline="0">
          <a:solidFill>
            <a:schemeClr val="tx1"/>
          </a:solidFill>
          <a:latin typeface="+mn-lt"/>
          <a:ea typeface="+mn-ea"/>
          <a:cs typeface="+mn-cs"/>
        </a:defRPr>
      </a:lvl9pPr>
    </p:bodyStyle>
    <p:otherStyle>
      <a:lvl1pPr marL="0" lvl="0" indent="0" algn="l" defTabSz="822960" eaLnBrk="1" fontAlgn="base" latinLnBrk="0" hangingPunct="1">
        <a:lnSpc>
          <a:spcPct val="100000"/>
        </a:lnSpc>
        <a:spcBef>
          <a:spcPct val="0"/>
        </a:spcBef>
        <a:spcAft>
          <a:spcPct val="0"/>
        </a:spcAft>
        <a:buFont typeface="Arial" panose="020B0604020202020204" pitchFamily="34" charset="0"/>
        <a:buNone/>
        <a:defRPr sz="1620" b="0" i="0" u="none" kern="1200" baseline="0">
          <a:solidFill>
            <a:schemeClr val="tx1"/>
          </a:solidFill>
          <a:latin typeface="+mn-lt"/>
          <a:ea typeface="+mn-ea"/>
          <a:cs typeface="+mn-cs"/>
        </a:defRPr>
      </a:lvl1pPr>
      <a:lvl2pPr marL="411480" lvl="1"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822960" lvl="2"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234440" lvl="3"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645920" lvl="4"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057400" lvl="5"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468880" lvl="6"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880360" lvl="7"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291840" lvl="8" indent="0" algn="l" defTabSz="82296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183092"/>
            <a:ext cx="493776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4320" y="1066801"/>
            <a:ext cx="493776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4237568"/>
            <a:ext cx="1280160" cy="243417"/>
          </a:xfrm>
          <a:prstGeom prst="rect">
            <a:avLst/>
          </a:prstGeom>
        </p:spPr>
        <p:txBody>
          <a:bodyPr vert="horz" lIns="91440" tIns="45720" rIns="91440" bIns="45720" rtlCol="0" anchor="ctr"/>
          <a:lstStyle>
            <a:lvl1pPr algn="l">
              <a:defRPr sz="72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1874520" y="4237568"/>
            <a:ext cx="1737360" cy="243417"/>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931920" y="4237568"/>
            <a:ext cx="1280160" cy="243417"/>
          </a:xfrm>
          <a:prstGeom prst="rect">
            <a:avLst/>
          </a:prstGeom>
        </p:spPr>
        <p:txBody>
          <a:bodyPr vert="horz" lIns="91440" tIns="45720" rIns="91440" bIns="45720" rtlCol="0" anchor="ctr"/>
          <a:lstStyle>
            <a:lvl1pPr algn="r">
              <a:defRPr sz="72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44627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548667" rtl="0" eaLnBrk="1" latinLnBrk="0" hangingPunct="1">
        <a:spcBef>
          <a:spcPct val="0"/>
        </a:spcBef>
        <a:buNone/>
        <a:defRPr sz="2640" kern="1200">
          <a:solidFill>
            <a:schemeClr val="tx1"/>
          </a:solidFill>
          <a:latin typeface="+mj-lt"/>
          <a:ea typeface="+mj-ea"/>
          <a:cs typeface="+mj-cs"/>
        </a:defRPr>
      </a:lvl1pPr>
    </p:titleStyle>
    <p:bodyStyle>
      <a:lvl1pPr marL="205750" indent="-205750" algn="l" defTabSz="548667" rtl="0" eaLnBrk="1" latinLnBrk="0" hangingPunct="1">
        <a:spcBef>
          <a:spcPct val="20000"/>
        </a:spcBef>
        <a:buFont typeface="Arial" pitchFamily="34" charset="0"/>
        <a:buChar char="•"/>
        <a:defRPr sz="1920" kern="1200">
          <a:solidFill>
            <a:schemeClr val="tx1"/>
          </a:solidFill>
          <a:latin typeface="+mn-lt"/>
          <a:ea typeface="+mn-ea"/>
          <a:cs typeface="+mn-cs"/>
        </a:defRPr>
      </a:lvl1pPr>
      <a:lvl2pPr marL="445793" indent="-171459" algn="l" defTabSz="548667" rtl="0" eaLnBrk="1" latinLnBrk="0" hangingPunct="1">
        <a:spcBef>
          <a:spcPct val="20000"/>
        </a:spcBef>
        <a:buFont typeface="Arial" pitchFamily="34" charset="0"/>
        <a:buChar char="–"/>
        <a:defRPr sz="1680" kern="1200">
          <a:solidFill>
            <a:schemeClr val="tx1"/>
          </a:solidFill>
          <a:latin typeface="+mn-lt"/>
          <a:ea typeface="+mn-ea"/>
          <a:cs typeface="+mn-cs"/>
        </a:defRPr>
      </a:lvl2pPr>
      <a:lvl3pPr marL="685834" indent="-137167" algn="l" defTabSz="548667" rtl="0" eaLnBrk="1" latinLnBrk="0" hangingPunct="1">
        <a:spcBef>
          <a:spcPct val="20000"/>
        </a:spcBef>
        <a:buFont typeface="Arial" pitchFamily="34" charset="0"/>
        <a:buChar char="•"/>
        <a:defRPr sz="1440" kern="1200">
          <a:solidFill>
            <a:schemeClr val="tx1"/>
          </a:solidFill>
          <a:latin typeface="+mn-lt"/>
          <a:ea typeface="+mn-ea"/>
          <a:cs typeface="+mn-cs"/>
        </a:defRPr>
      </a:lvl3pPr>
      <a:lvl4pPr marL="960168"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1234502"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1508836"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6pPr>
      <a:lvl7pPr marL="1783169"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7pPr>
      <a:lvl8pPr marL="2057503"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8pPr>
      <a:lvl9pPr marL="2331837" indent="-137167" algn="l" defTabSz="548667" rtl="0" eaLnBrk="1" latinLnBrk="0" hangingPunct="1">
        <a:spcBef>
          <a:spcPct val="20000"/>
        </a:spcBef>
        <a:buFont typeface="Arial" pitchFamily="34" charset="0"/>
        <a:buChar char="•"/>
        <a:defRPr sz="1200" kern="1200">
          <a:solidFill>
            <a:schemeClr val="tx1"/>
          </a:solidFill>
          <a:latin typeface="+mn-lt"/>
          <a:ea typeface="+mn-ea"/>
          <a:cs typeface="+mn-cs"/>
        </a:defRPr>
      </a:lvl9pPr>
    </p:bodyStyle>
    <p:otherStyle>
      <a:defPPr>
        <a:defRPr lang="en-US"/>
      </a:defPPr>
      <a:lvl1pPr marL="0" algn="l" defTabSz="548667" rtl="0" eaLnBrk="1" latinLnBrk="0" hangingPunct="1">
        <a:defRPr sz="1080" kern="1200">
          <a:solidFill>
            <a:schemeClr val="tx1"/>
          </a:solidFill>
          <a:latin typeface="+mn-lt"/>
          <a:ea typeface="+mn-ea"/>
          <a:cs typeface="+mn-cs"/>
        </a:defRPr>
      </a:lvl1pPr>
      <a:lvl2pPr marL="274334" algn="l" defTabSz="548667" rtl="0" eaLnBrk="1" latinLnBrk="0" hangingPunct="1">
        <a:defRPr sz="1080" kern="1200">
          <a:solidFill>
            <a:schemeClr val="tx1"/>
          </a:solidFill>
          <a:latin typeface="+mn-lt"/>
          <a:ea typeface="+mn-ea"/>
          <a:cs typeface="+mn-cs"/>
        </a:defRPr>
      </a:lvl2pPr>
      <a:lvl3pPr marL="548667" algn="l" defTabSz="548667" rtl="0" eaLnBrk="1" latinLnBrk="0" hangingPunct="1">
        <a:defRPr sz="1080" kern="1200">
          <a:solidFill>
            <a:schemeClr val="tx1"/>
          </a:solidFill>
          <a:latin typeface="+mn-lt"/>
          <a:ea typeface="+mn-ea"/>
          <a:cs typeface="+mn-cs"/>
        </a:defRPr>
      </a:lvl3pPr>
      <a:lvl4pPr marL="823001" algn="l" defTabSz="548667" rtl="0" eaLnBrk="1" latinLnBrk="0" hangingPunct="1">
        <a:defRPr sz="1080" kern="1200">
          <a:solidFill>
            <a:schemeClr val="tx1"/>
          </a:solidFill>
          <a:latin typeface="+mn-lt"/>
          <a:ea typeface="+mn-ea"/>
          <a:cs typeface="+mn-cs"/>
        </a:defRPr>
      </a:lvl4pPr>
      <a:lvl5pPr marL="1097335" algn="l" defTabSz="548667" rtl="0" eaLnBrk="1" latinLnBrk="0" hangingPunct="1">
        <a:defRPr sz="1080" kern="1200">
          <a:solidFill>
            <a:schemeClr val="tx1"/>
          </a:solidFill>
          <a:latin typeface="+mn-lt"/>
          <a:ea typeface="+mn-ea"/>
          <a:cs typeface="+mn-cs"/>
        </a:defRPr>
      </a:lvl5pPr>
      <a:lvl6pPr marL="1371668" algn="l" defTabSz="548667" rtl="0" eaLnBrk="1" latinLnBrk="0" hangingPunct="1">
        <a:defRPr sz="1080" kern="1200">
          <a:solidFill>
            <a:schemeClr val="tx1"/>
          </a:solidFill>
          <a:latin typeface="+mn-lt"/>
          <a:ea typeface="+mn-ea"/>
          <a:cs typeface="+mn-cs"/>
        </a:defRPr>
      </a:lvl6pPr>
      <a:lvl7pPr marL="1646002" algn="l" defTabSz="548667" rtl="0" eaLnBrk="1" latinLnBrk="0" hangingPunct="1">
        <a:defRPr sz="1080" kern="1200">
          <a:solidFill>
            <a:schemeClr val="tx1"/>
          </a:solidFill>
          <a:latin typeface="+mn-lt"/>
          <a:ea typeface="+mn-ea"/>
          <a:cs typeface="+mn-cs"/>
        </a:defRPr>
      </a:lvl7pPr>
      <a:lvl8pPr marL="1920336" algn="l" defTabSz="548667" rtl="0" eaLnBrk="1" latinLnBrk="0" hangingPunct="1">
        <a:defRPr sz="1080" kern="1200">
          <a:solidFill>
            <a:schemeClr val="tx1"/>
          </a:solidFill>
          <a:latin typeface="+mn-lt"/>
          <a:ea typeface="+mn-ea"/>
          <a:cs typeface="+mn-cs"/>
        </a:defRPr>
      </a:lvl8pPr>
      <a:lvl9pPr marL="2194670" algn="l" defTabSz="548667" rtl="0" eaLnBrk="1" latinLnBrk="0" hangingPunct="1">
        <a:defRPr sz="10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65126"/>
            <a:ext cx="946404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54380" y="1825625"/>
            <a:ext cx="946404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4380" y="6356351"/>
            <a:ext cx="246888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B61BEF0D-F0BB-DE4B-95CE-6DB70DBA9567}" type="datetimeFigureOut">
              <a:rPr lang="en-US" smtClean="0"/>
              <a:pPr/>
              <a:t>3/18/2025</a:t>
            </a:fld>
            <a:endParaRPr lang="en-US" dirty="0"/>
          </a:p>
        </p:txBody>
      </p:sp>
      <p:sp>
        <p:nvSpPr>
          <p:cNvPr id="5" name="Footer Placeholder 4"/>
          <p:cNvSpPr>
            <a:spLocks noGrp="1"/>
          </p:cNvSpPr>
          <p:nvPr>
            <p:ph type="ftr" sz="quarter" idx="3"/>
          </p:nvPr>
        </p:nvSpPr>
        <p:spPr>
          <a:xfrm>
            <a:off x="3634740" y="6356351"/>
            <a:ext cx="370332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49540" y="6356351"/>
            <a:ext cx="246888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2306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31.xml"/><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0.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21.gi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21.gi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1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5.jpg"/><Relationship Id="rId5" Type="http://schemas.openxmlformats.org/officeDocument/2006/relationships/slideLayout" Target="../slideLayouts/slideLayout50.xml"/><Relationship Id="rId4" Type="http://schemas.openxmlformats.org/officeDocument/2006/relationships/audio" Target="../media/media4.mp3"/></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21.gi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1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5.jpg"/><Relationship Id="rId5" Type="http://schemas.openxmlformats.org/officeDocument/2006/relationships/slideLayout" Target="../slideLayouts/slideLayout50.xml"/><Relationship Id="rId4" Type="http://schemas.openxmlformats.org/officeDocument/2006/relationships/audio" Target="../media/media4.mp3"/></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slideLayout" Target="../slideLayouts/slideLayout42.xml"/><Relationship Id="rId7" Type="http://schemas.openxmlformats.org/officeDocument/2006/relationships/image" Target="../media/image43.sv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audio" Target="../media/media5.mp3"/><Relationship Id="rId16" Type="http://schemas.openxmlformats.org/officeDocument/2006/relationships/image" Target="../media/image49.svg"/><Relationship Id="rId1" Type="http://schemas.microsoft.com/office/2007/relationships/media" Target="../media/media5.mp3"/><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41.svg"/><Relationship Id="rId15" Type="http://schemas.openxmlformats.org/officeDocument/2006/relationships/image" Target="../media/image44.png"/><Relationship Id="rId10" Type="http://schemas.openxmlformats.org/officeDocument/2006/relationships/image" Target="../media/image45.sv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3.gi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31.xml"/><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6.xml"/><Relationship Id="rId5" Type="http://schemas.openxmlformats.org/officeDocument/2006/relationships/image" Target="../media/image21.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31.xml"/><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42.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svg"/><Relationship Id="rId11" Type="http://schemas.openxmlformats.org/officeDocument/2006/relationships/image" Target="../media/image17.png"/><Relationship Id="rId5" Type="http://schemas.openxmlformats.org/officeDocument/2006/relationships/image" Target="../media/image27.png"/><Relationship Id="rId10" Type="http://schemas.openxmlformats.org/officeDocument/2006/relationships/image" Target="../media/image33.svg"/><Relationship Id="rId4" Type="http://schemas.openxmlformats.org/officeDocument/2006/relationships/image" Target="../media/image26.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42.xml"/><Relationship Id="rId6" Type="http://schemas.openxmlformats.org/officeDocument/2006/relationships/image" Target="../media/image21.gif"/><Relationship Id="rId5" Type="http://schemas.openxmlformats.org/officeDocument/2006/relationships/image" Target="../media/image28.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485775" y="1065213"/>
            <a:ext cx="9825161" cy="57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dirty="0">
                <a:solidFill>
                  <a:srgbClr val="1713CB"/>
                </a:solidFill>
                <a:cs typeface="Times New Roman" panose="02020603050405020304" pitchFamily="18" charset="0"/>
              </a:rPr>
              <a:t>KHỞI ĐỘNG: NGHE VÀ VẬN ĐỘNG THEO BÀI HÁT</a:t>
            </a:r>
            <a:endParaRPr lang="en-US" altLang="en-US" sz="4000" b="1" dirty="0">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700338" y="1500188"/>
            <a:ext cx="64293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414963" y="2279650"/>
            <a:ext cx="2928937"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0490"/>
                                        </p:tgtEl>
                                        <p:attrNameLst>
                                          <p:attrName>style.visibility</p:attrName>
                                        </p:attrNameLst>
                                      </p:cBhvr>
                                      <p:to>
                                        <p:strVal val="visible"/>
                                      </p:to>
                                    </p:set>
                                    <p:anim calcmode="lin" valueType="num">
                                      <p:cBhvr>
                                        <p:cTn id="12" dur="500" fill="hold"/>
                                        <p:tgtEl>
                                          <p:spTgt spid="20490"/>
                                        </p:tgtEl>
                                        <p:attrNameLst>
                                          <p:attrName>ppt_w</p:attrName>
                                        </p:attrNameLst>
                                      </p:cBhvr>
                                      <p:tavLst>
                                        <p:tav tm="0">
                                          <p:val>
                                            <p:fltVal val="0"/>
                                          </p:val>
                                        </p:tav>
                                        <p:tav tm="100000">
                                          <p:val>
                                            <p:strVal val="#ppt_w"/>
                                          </p:val>
                                        </p:tav>
                                      </p:tavLst>
                                    </p:anim>
                                    <p:anim calcmode="lin" valueType="num">
                                      <p:cBhvr>
                                        <p:cTn id="13" dur="500" fill="hold"/>
                                        <p:tgtEl>
                                          <p:spTgt spid="2049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4273D26-031D-19BA-BA07-6A82489937A6}"/>
              </a:ext>
            </a:extLst>
          </p:cNvPr>
          <p:cNvPicPr>
            <a:picLocks noChangeAspect="1"/>
          </p:cNvPicPr>
          <p:nvPr/>
        </p:nvPicPr>
        <p:blipFill>
          <a:blip r:embed="rId4"/>
          <a:stretch>
            <a:fillRect/>
          </a:stretch>
        </p:blipFill>
        <p:spPr>
          <a:xfrm>
            <a:off x="914400" y="835502"/>
            <a:ext cx="9418320" cy="5461438"/>
          </a:xfrm>
          <a:prstGeom prst="rect">
            <a:avLst/>
          </a:prstGeom>
        </p:spPr>
      </p:pic>
      <p:sp>
        <p:nvSpPr>
          <p:cNvPr id="6" name="Hộp Văn bản 5">
            <a:extLst>
              <a:ext uri="{FF2B5EF4-FFF2-40B4-BE49-F238E27FC236}">
                <a16:creationId xmlns:a16="http://schemas.microsoft.com/office/drawing/2014/main" id="{1099DE5F-CFB6-B8D8-D880-65A7827CC528}"/>
              </a:ext>
            </a:extLst>
          </p:cNvPr>
          <p:cNvSpPr txBox="1"/>
          <p:nvPr/>
        </p:nvSpPr>
        <p:spPr>
          <a:xfrm>
            <a:off x="0" y="1458746"/>
            <a:ext cx="9989820" cy="7940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640" b="0" i="0" u="none" strike="noStrike" kern="1200" cap="none" spc="0" normalizeH="0" baseline="0" noProof="0" dirty="0">
                <a:ln>
                  <a:noFill/>
                </a:ln>
                <a:solidFill>
                  <a:srgbClr val="000000"/>
                </a:solidFill>
                <a:effectLst/>
                <a:uLnTx/>
                <a:uFillTx/>
                <a:latin typeface="Arial"/>
                <a:cs typeface="+mn-cs"/>
              </a:rPr>
              <a:t>                  </a:t>
            </a:r>
            <a:r>
              <a:rPr kumimoji="0" lang="vi-VN" sz="1920" b="0" i="0" u="none" strike="noStrike" kern="1200" cap="none" spc="0" normalizeH="0" baseline="0" noProof="0" dirty="0">
                <a:ln>
                  <a:noFill/>
                </a:ln>
                <a:solidFill>
                  <a:srgbClr val="0066FF"/>
                </a:solidFill>
                <a:effectLst/>
                <a:uLnTx/>
                <a:uFillTx/>
                <a:latin typeface="Arial"/>
                <a:cs typeface="+mn-cs"/>
              </a:rPr>
              <a:t>Hàng bạch  dương    gió     đưa        nhẹ      bên       sông.         Miền  quê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Tuổi   thơ     em        sống   trong      tình      yêu     thương.        Từng ngày </a:t>
            </a:r>
          </a:p>
        </p:txBody>
      </p:sp>
      <p:sp>
        <p:nvSpPr>
          <p:cNvPr id="8" name="Hộp Văn bản 7">
            <a:extLst>
              <a:ext uri="{FF2B5EF4-FFF2-40B4-BE49-F238E27FC236}">
                <a16:creationId xmlns:a16="http://schemas.microsoft.com/office/drawing/2014/main" id="{DF023D6C-7BC8-8D1B-77C9-1BA7D2B5175C}"/>
              </a:ext>
            </a:extLst>
          </p:cNvPr>
          <p:cNvSpPr txBox="1"/>
          <p:nvPr/>
        </p:nvSpPr>
        <p:spPr>
          <a:xfrm>
            <a:off x="1093912" y="2608516"/>
            <a:ext cx="9260323" cy="6832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em     bao    cây     liễu  xanh.                    Tìm  nơi   đâu    núi     sông     đẹp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qua  càng    trong   sáng    hơn.               Tuổi   thơ     em      sống   trong   tình </a:t>
            </a:r>
          </a:p>
        </p:txBody>
      </p:sp>
      <p:sp>
        <p:nvSpPr>
          <p:cNvPr id="9" name="Hộp Văn bản 8">
            <a:extLst>
              <a:ext uri="{FF2B5EF4-FFF2-40B4-BE49-F238E27FC236}">
                <a16:creationId xmlns:a16="http://schemas.microsoft.com/office/drawing/2014/main" id="{9D08D574-2331-CBF1-97A0-64B3B2840205}"/>
              </a:ext>
            </a:extLst>
          </p:cNvPr>
          <p:cNvSpPr txBox="1"/>
          <p:nvPr/>
        </p:nvSpPr>
        <p:spPr>
          <a:xfrm>
            <a:off x="892885" y="3723413"/>
            <a:ext cx="9439835" cy="9787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tươi       xa.           Từ   biển  khơi      về    thung    lũng   xa.             Mặt trời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quê    hương.       Ngời </a:t>
            </a:r>
            <a:r>
              <a:rPr kumimoji="0" lang="vi-VN" sz="1920" b="0" i="0" u="none" strike="noStrike" kern="1200" cap="none" spc="0" normalizeH="0" baseline="0" noProof="0" dirty="0" err="1">
                <a:ln>
                  <a:noFill/>
                </a:ln>
                <a:solidFill>
                  <a:srgbClr val="0066FF"/>
                </a:solidFill>
                <a:effectLst/>
                <a:uLnTx/>
                <a:uFillTx/>
                <a:latin typeface="Arial"/>
                <a:cs typeface="+mn-cs"/>
              </a:rPr>
              <a:t>ngời</a:t>
            </a:r>
            <a:r>
              <a:rPr kumimoji="0" lang="vi-VN" sz="1920" b="0" i="0" u="none" strike="noStrike" kern="1200" cap="none" spc="0" normalizeH="0" baseline="0" noProof="0" dirty="0">
                <a:ln>
                  <a:noFill/>
                </a:ln>
                <a:solidFill>
                  <a:srgbClr val="0066FF"/>
                </a:solidFill>
                <a:effectLst/>
                <a:uLnTx/>
                <a:uFillTx/>
                <a:latin typeface="Arial"/>
                <a:cs typeface="+mn-cs"/>
              </a:rPr>
              <a:t>   lên      như    muôn   ánh    sao.           Mặt trời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920" b="0" i="0" u="none" strike="noStrike" kern="1200" cap="none" spc="0" normalizeH="0" baseline="0" noProof="0" dirty="0">
              <a:ln>
                <a:noFill/>
              </a:ln>
              <a:solidFill>
                <a:srgbClr val="000000"/>
              </a:solidFill>
              <a:effectLst/>
              <a:uLnTx/>
              <a:uFillTx/>
              <a:latin typeface="Arial"/>
              <a:cs typeface="+mn-cs"/>
            </a:endParaRPr>
          </a:p>
        </p:txBody>
      </p:sp>
      <p:sp>
        <p:nvSpPr>
          <p:cNvPr id="11" name="Hộp Văn bản 10">
            <a:extLst>
              <a:ext uri="{FF2B5EF4-FFF2-40B4-BE49-F238E27FC236}">
                <a16:creationId xmlns:a16="http://schemas.microsoft.com/office/drawing/2014/main" id="{774AE868-FAD0-5CF4-D7FE-1EFF1E6D2646}"/>
              </a:ext>
            </a:extLst>
          </p:cNvPr>
          <p:cNvSpPr txBox="1"/>
          <p:nvPr/>
        </p:nvSpPr>
        <p:spPr>
          <a:xfrm>
            <a:off x="640080" y="4807063"/>
            <a:ext cx="9714155" cy="9787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sáng    chiếu    trên     miền   quê        ta.      Dài thẳng  </a:t>
            </a:r>
            <a:r>
              <a:rPr kumimoji="0" lang="vi-VN" sz="1920" b="0" i="0" u="none" strike="noStrike" kern="1200" cap="none" spc="0" normalizeH="0" baseline="0" noProof="0" dirty="0" err="1">
                <a:ln>
                  <a:noFill/>
                </a:ln>
                <a:solidFill>
                  <a:srgbClr val="0066FF"/>
                </a:solidFill>
                <a:effectLst/>
                <a:uLnTx/>
                <a:uFillTx/>
                <a:latin typeface="Arial"/>
                <a:cs typeface="+mn-cs"/>
              </a:rPr>
              <a:t>tắp</a:t>
            </a:r>
            <a:r>
              <a:rPr kumimoji="0" lang="vi-VN" sz="1920" b="0" i="0" u="none" strike="noStrike" kern="1200" cap="none" spc="0" normalizeH="0" baseline="0" noProof="0" dirty="0">
                <a:ln>
                  <a:noFill/>
                </a:ln>
                <a:solidFill>
                  <a:srgbClr val="0066FF"/>
                </a:solidFill>
                <a:effectLst/>
                <a:uLnTx/>
                <a:uFillTx/>
                <a:latin typeface="Arial"/>
                <a:cs typeface="+mn-cs"/>
              </a:rPr>
              <a:t>      những con  đường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chiếu   sáng     soi       cả      non        cao.   Tràn hạnh phúc     tương  lai       nở</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a:t>
            </a:r>
          </a:p>
        </p:txBody>
      </p:sp>
      <p:sp>
        <p:nvSpPr>
          <p:cNvPr id="12" name="Hộp Văn bản 11">
            <a:extLst>
              <a:ext uri="{FF2B5EF4-FFF2-40B4-BE49-F238E27FC236}">
                <a16:creationId xmlns:a16="http://schemas.microsoft.com/office/drawing/2014/main" id="{50BDF4EC-0747-0710-23D2-1F07B1350BDB}"/>
              </a:ext>
            </a:extLst>
          </p:cNvPr>
          <p:cNvSpPr txBox="1"/>
          <p:nvPr/>
        </p:nvSpPr>
        <p:spPr>
          <a:xfrm>
            <a:off x="1381944" y="6032558"/>
            <a:ext cx="8869680" cy="9787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xa.                             Mãi   đẹp      tươi     nơi      quê    hương    nhà.</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hoa.                          Vẫy   gọi        ta         đi       xây       quê       nhà.</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920" b="0" i="0" u="none" strike="noStrike" kern="1200" cap="none" spc="0" normalizeH="0" baseline="0" noProof="0" dirty="0">
              <a:ln>
                <a:noFill/>
              </a:ln>
              <a:solidFill>
                <a:srgbClr val="000000"/>
              </a:solidFill>
              <a:effectLst/>
              <a:uLnTx/>
              <a:uFillTx/>
              <a:latin typeface="Arial"/>
              <a:cs typeface="+mn-cs"/>
            </a:endParaRPr>
          </a:p>
        </p:txBody>
      </p:sp>
      <p:sp>
        <p:nvSpPr>
          <p:cNvPr id="14" name="Hộp Văn bản 13">
            <a:extLst>
              <a:ext uri="{FF2B5EF4-FFF2-40B4-BE49-F238E27FC236}">
                <a16:creationId xmlns:a16="http://schemas.microsoft.com/office/drawing/2014/main" id="{5F42AB2C-81E8-C11E-9724-42A890CD5114}"/>
              </a:ext>
            </a:extLst>
          </p:cNvPr>
          <p:cNvSpPr txBox="1"/>
          <p:nvPr/>
        </p:nvSpPr>
        <p:spPr>
          <a:xfrm>
            <a:off x="3246120" y="407359"/>
            <a:ext cx="2788920" cy="5909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240" b="1" i="1" u="none" strike="noStrike" kern="1200" cap="none" spc="0" normalizeH="0" baseline="0" noProof="0" dirty="0">
                <a:ln>
                  <a:noFill/>
                </a:ln>
                <a:solidFill>
                  <a:srgbClr val="FF0000"/>
                </a:solidFill>
                <a:effectLst/>
                <a:uLnTx/>
                <a:uFillTx/>
                <a:latin typeface="Arial"/>
                <a:cs typeface="+mn-cs"/>
              </a:rPr>
              <a:t>Miền quê em</a:t>
            </a:r>
          </a:p>
        </p:txBody>
      </p:sp>
      <p:sp>
        <p:nvSpPr>
          <p:cNvPr id="15" name="Hộp Văn bản 14">
            <a:extLst>
              <a:ext uri="{FF2B5EF4-FFF2-40B4-BE49-F238E27FC236}">
                <a16:creationId xmlns:a16="http://schemas.microsoft.com/office/drawing/2014/main" id="{3A3010EB-9F96-0D26-E215-0C37359A6C19}"/>
              </a:ext>
            </a:extLst>
          </p:cNvPr>
          <p:cNvSpPr txBox="1"/>
          <p:nvPr/>
        </p:nvSpPr>
        <p:spPr>
          <a:xfrm>
            <a:off x="6075941" y="282757"/>
            <a:ext cx="4649613" cy="7571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Nhạc: </a:t>
            </a:r>
            <a:r>
              <a:rPr kumimoji="0" lang="vi-VN" sz="1440" b="0" i="1" u="none" strike="noStrike" kern="1200" cap="none" spc="0" normalizeH="0" baseline="0" noProof="0" dirty="0" err="1">
                <a:ln>
                  <a:noFill/>
                </a:ln>
                <a:solidFill>
                  <a:srgbClr val="000000"/>
                </a:solidFill>
                <a:effectLst/>
                <a:uLnTx/>
                <a:uFillTx/>
                <a:latin typeface="Arial"/>
                <a:cs typeface="+mn-cs"/>
              </a:rPr>
              <a:t>Ka</a:t>
            </a:r>
            <a:r>
              <a:rPr kumimoji="0" lang="vi-VN" sz="1440" b="0" i="1" u="none" strike="noStrike" kern="1200" cap="none" spc="0" normalizeH="0" baseline="0" noProof="0" dirty="0">
                <a:ln>
                  <a:noFill/>
                </a:ln>
                <a:solidFill>
                  <a:srgbClr val="000000"/>
                </a:solidFill>
                <a:effectLst/>
                <a:uLnTx/>
                <a:uFillTx/>
                <a:latin typeface="Arial"/>
                <a:cs typeface="+mn-cs"/>
              </a:rPr>
              <a:t>-ba-lép-</a:t>
            </a:r>
            <a:r>
              <a:rPr kumimoji="0" lang="vi-VN" sz="1440" b="0" i="1" u="none" strike="noStrike" kern="1200" cap="none" spc="0" normalizeH="0" baseline="0" noProof="0" dirty="0" err="1">
                <a:ln>
                  <a:noFill/>
                </a:ln>
                <a:solidFill>
                  <a:srgbClr val="000000"/>
                </a:solidFill>
                <a:effectLst/>
                <a:uLnTx/>
                <a:uFillTx/>
                <a:latin typeface="Arial"/>
                <a:cs typeface="+mn-cs"/>
              </a:rPr>
              <a:t>xki</a:t>
            </a:r>
            <a:endParaRPr kumimoji="0" lang="vi-VN" sz="1440" b="0" i="1" u="none" strike="noStrike" kern="1200" cap="none" spc="0" normalizeH="0" baseline="0" noProof="0" dirty="0">
              <a:ln>
                <a:noFill/>
              </a:ln>
              <a:solidFill>
                <a:srgbClr val="000000"/>
              </a:solidFill>
              <a:effectLst/>
              <a:uLnTx/>
              <a:uFillTx/>
              <a:latin typeface="Arial"/>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Lời: </a:t>
            </a:r>
            <a:r>
              <a:rPr kumimoji="0" lang="vi-VN" sz="1440" b="0" i="1" u="none" strike="noStrike" kern="1200" cap="none" spc="0" normalizeH="0" baseline="0" noProof="0" dirty="0" err="1">
                <a:ln>
                  <a:noFill/>
                </a:ln>
                <a:solidFill>
                  <a:srgbClr val="000000"/>
                </a:solidFill>
                <a:effectLst/>
                <a:uLnTx/>
                <a:uFillTx/>
                <a:latin typeface="Arial"/>
                <a:cs typeface="+mn-cs"/>
              </a:rPr>
              <a:t>Po</a:t>
            </a:r>
            <a:r>
              <a:rPr kumimoji="0" lang="vi-VN" sz="1440" b="0" i="1" u="none" strike="noStrike" kern="1200" cap="none" spc="0" normalizeH="0" baseline="0" noProof="0" dirty="0">
                <a:ln>
                  <a:noFill/>
                </a:ln>
                <a:solidFill>
                  <a:srgbClr val="000000"/>
                </a:solidFill>
                <a:effectLst/>
                <a:uLnTx/>
                <a:uFillTx/>
                <a:latin typeface="Arial"/>
                <a:cs typeface="+mn-cs"/>
              </a:rPr>
              <a:t>-ri-xen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Phỏng dịch: Hoàng Lân</a:t>
            </a:r>
          </a:p>
        </p:txBody>
      </p:sp>
      <p:pic>
        <p:nvPicPr>
          <p:cNvPr id="2" name="Picture 6">
            <a:extLst>
              <a:ext uri="{FF2B5EF4-FFF2-40B4-BE49-F238E27FC236}">
                <a16:creationId xmlns:a16="http://schemas.microsoft.com/office/drawing/2014/main" id="{090036EE-9B30-590B-673D-AAF83370C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 y="6644395"/>
            <a:ext cx="11109960" cy="203721"/>
          </a:xfrm>
          <a:prstGeom prst="rect">
            <a:avLst/>
          </a:prstGeom>
        </p:spPr>
      </p:pic>
      <p:sp>
        <p:nvSpPr>
          <p:cNvPr id="3" name="Freeform 8">
            <a:extLst>
              <a:ext uri="{FF2B5EF4-FFF2-40B4-BE49-F238E27FC236}">
                <a16:creationId xmlns:a16="http://schemas.microsoft.com/office/drawing/2014/main" id="{DD675F35-8392-549A-66C3-7CF4DBBBF06D}"/>
              </a:ext>
            </a:extLst>
          </p:cNvPr>
          <p:cNvSpPr/>
          <p:nvPr/>
        </p:nvSpPr>
        <p:spPr>
          <a:xfrm>
            <a:off x="-129471" y="-142950"/>
            <a:ext cx="1592511" cy="2080260"/>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vi-VN" sz="108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
        <p:nvSpPr>
          <p:cNvPr id="4" name="Freeform 8">
            <a:extLst>
              <a:ext uri="{FF2B5EF4-FFF2-40B4-BE49-F238E27FC236}">
                <a16:creationId xmlns:a16="http://schemas.microsoft.com/office/drawing/2014/main" id="{DBB79D2D-C57E-8FB1-E221-7A7BF515651D}"/>
              </a:ext>
            </a:extLst>
          </p:cNvPr>
          <p:cNvSpPr/>
          <p:nvPr/>
        </p:nvSpPr>
        <p:spPr>
          <a:xfrm flipH="1">
            <a:off x="9394788" y="-142950"/>
            <a:ext cx="1532965" cy="1872976"/>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vi-VN" sz="108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pic>
        <p:nvPicPr>
          <p:cNvPr id="7" name="Picture 6">
            <a:extLst>
              <a:ext uri="{FF2B5EF4-FFF2-40B4-BE49-F238E27FC236}">
                <a16:creationId xmlns:a16="http://schemas.microsoft.com/office/drawing/2014/main" id="{7B2B824F-7DFE-34BD-B330-D9270EF90803}"/>
              </a:ext>
            </a:extLst>
          </p:cNvPr>
          <p:cNvPicPr>
            <a:picLocks noChangeAspect="1"/>
          </p:cNvPicPr>
          <p:nvPr/>
        </p:nvPicPr>
        <p:blipFill>
          <a:blip r:embed="rId8"/>
          <a:srcRect/>
          <a:stretch>
            <a:fillRect/>
          </a:stretch>
        </p:blipFill>
        <p:spPr>
          <a:xfrm>
            <a:off x="537185" y="832561"/>
            <a:ext cx="1094640" cy="754980"/>
          </a:xfrm>
          <a:prstGeom prst="rect">
            <a:avLst/>
          </a:prstGeom>
        </p:spPr>
      </p:pic>
      <p:pic>
        <p:nvPicPr>
          <p:cNvPr id="10" name="MIỀN QUÊ EM KARAOKE II Âm nhạc lớp 4 - Sách Kết nối tri thức với cuộc sống">
            <a:hlinkClick r:id="" action="ppaction://media"/>
            <a:extLst>
              <a:ext uri="{FF2B5EF4-FFF2-40B4-BE49-F238E27FC236}">
                <a16:creationId xmlns:a16="http://schemas.microsoft.com/office/drawing/2014/main" id="{5FF84389-52B0-D84A-EC92-1812FD873A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98656" y="95414"/>
            <a:ext cx="595804" cy="595804"/>
          </a:xfrm>
          <a:prstGeom prst="rect">
            <a:avLst/>
          </a:prstGeom>
        </p:spPr>
      </p:pic>
    </p:spTree>
    <p:extLst>
      <p:ext uri="{BB962C8B-B14F-4D97-AF65-F5344CB8AC3E}">
        <p14:creationId xmlns:p14="http://schemas.microsoft.com/office/powerpoint/2010/main" val="70405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Grp="1" noChangeAspect="1"/>
          </p:cNvPicPr>
          <p:nvPr>
            <p:ph idx="1"/>
          </p:nvPr>
        </p:nvPicPr>
        <p:blipFill>
          <a:blip r:embed="rId2">
            <a:clrChange>
              <a:clrFrom>
                <a:srgbClr val="FFFFFF">
                  <a:alpha val="100000"/>
                </a:srgbClr>
              </a:clrFrom>
              <a:clrTo>
                <a:srgbClr val="FFFFFF">
                  <a:alpha val="100000"/>
                  <a:alpha val="0"/>
                </a:srgbClr>
              </a:clrTo>
            </a:clrChange>
          </a:blip>
          <a:srcRect/>
          <a:stretch>
            <a:fillRect/>
          </a:stretch>
        </p:blipFill>
        <p:spPr>
          <a:xfrm>
            <a:off x="747522" y="644081"/>
            <a:ext cx="9084564" cy="5005769"/>
          </a:xfrm>
          <a:prstGeom prst="rect">
            <a:avLst/>
          </a:prstGeom>
        </p:spPr>
      </p:pic>
      <p:sp>
        <p:nvSpPr>
          <p:cNvPr id="2" name="TextBox 6">
            <a:extLst>
              <a:ext uri="{FF2B5EF4-FFF2-40B4-BE49-F238E27FC236}">
                <a16:creationId xmlns:a16="http://schemas.microsoft.com/office/drawing/2014/main" id="{EC94830C-6C24-BCF2-C6E6-385F839B543D}"/>
              </a:ext>
            </a:extLst>
          </p:cNvPr>
          <p:cNvSpPr txBox="1"/>
          <p:nvPr/>
        </p:nvSpPr>
        <p:spPr>
          <a:xfrm>
            <a:off x="747522" y="2708920"/>
            <a:ext cx="8018094" cy="1077218"/>
          </a:xfrm>
          <a:prstGeom prst="rect">
            <a:avLst/>
          </a:prstGeom>
          <a:noFill/>
        </p:spPr>
        <p:txBody>
          <a:bodyPr wrap="square" rtlCol="0">
            <a:spAutoFit/>
          </a:bodyPr>
          <a:lstStyle/>
          <a:p>
            <a:r>
              <a:rPr lang="vi-VN" sz="3200" b="1" dirty="0">
                <a:solidFill>
                  <a:srgbClr val="FF0000"/>
                </a:solidFill>
                <a:cs typeface="Times New Roman" panose="02020603050405020304" pitchFamily="18" charset="0"/>
              </a:rPr>
              <a:t>Thường thức âm nhạc:</a:t>
            </a:r>
          </a:p>
          <a:p>
            <a:r>
              <a:rPr lang="vi-VN" sz="3200" b="1" dirty="0">
                <a:solidFill>
                  <a:srgbClr val="FF0000"/>
                </a:solidFill>
                <a:cs typeface="Times New Roman" panose="02020603050405020304" pitchFamily="18" charset="0"/>
              </a:rPr>
              <a:t>                               </a:t>
            </a:r>
            <a:r>
              <a:rPr lang="vi-VN" sz="3200" b="1" dirty="0">
                <a:solidFill>
                  <a:srgbClr val="1713CB"/>
                </a:solidFill>
                <a:cs typeface="Times New Roman" panose="02020603050405020304" pitchFamily="18" charset="0"/>
              </a:rPr>
              <a:t>Giới thiệu kèm </a:t>
            </a:r>
            <a:r>
              <a:rPr lang="vi-VN" sz="3200" b="1" dirty="0" err="1">
                <a:solidFill>
                  <a:srgbClr val="1713CB"/>
                </a:solidFill>
                <a:cs typeface="Times New Roman" panose="02020603050405020304" pitchFamily="18" charset="0"/>
              </a:rPr>
              <a:t>trumpet</a:t>
            </a:r>
            <a:endParaRPr lang="en-US" sz="3200" b="1" dirty="0">
              <a:solidFill>
                <a:srgbClr val="1713CB"/>
              </a:solidFill>
              <a:cs typeface="Times New Roman" panose="02020603050405020304" pitchFamily="18" charset="0"/>
            </a:endParaRPr>
          </a:p>
        </p:txBody>
      </p:sp>
      <p:pic>
        <p:nvPicPr>
          <p:cNvPr id="3" name="Picture 8">
            <a:extLst>
              <a:ext uri="{FF2B5EF4-FFF2-40B4-BE49-F238E27FC236}">
                <a16:creationId xmlns:a16="http://schemas.microsoft.com/office/drawing/2014/main" id="{B7443AE3-568E-7CBB-54FE-D80195A3055E}"/>
              </a:ext>
            </a:extLst>
          </p:cNvPr>
          <p:cNvPicPr>
            <a:picLocks noChangeAspect="1"/>
          </p:cNvPicPr>
          <p:nvPr/>
        </p:nvPicPr>
        <p:blipFill>
          <a:blip r:embed="rId3"/>
          <a:srcRect/>
          <a:stretch>
            <a:fillRect/>
          </a:stretch>
        </p:blipFill>
        <p:spPr>
          <a:xfrm>
            <a:off x="0" y="6381327"/>
            <a:ext cx="5995035" cy="612177"/>
          </a:xfrm>
          <a:prstGeom prst="rect">
            <a:avLst/>
          </a:prstGeom>
        </p:spPr>
      </p:pic>
      <p:pic>
        <p:nvPicPr>
          <p:cNvPr id="4" name="Picture 8">
            <a:extLst>
              <a:ext uri="{FF2B5EF4-FFF2-40B4-BE49-F238E27FC236}">
                <a16:creationId xmlns:a16="http://schemas.microsoft.com/office/drawing/2014/main" id="{C8AD05AD-5A4D-4D57-B82E-DEBC88DCC7D0}"/>
              </a:ext>
            </a:extLst>
          </p:cNvPr>
          <p:cNvPicPr>
            <a:picLocks noChangeAspect="1"/>
          </p:cNvPicPr>
          <p:nvPr/>
        </p:nvPicPr>
        <p:blipFill>
          <a:blip r:embed="rId3"/>
          <a:srcRect/>
          <a:stretch>
            <a:fillRect/>
          </a:stretch>
        </p:blipFill>
        <p:spPr>
          <a:xfrm flipH="1">
            <a:off x="5947971" y="6403629"/>
            <a:ext cx="5024828" cy="579200"/>
          </a:xfrm>
          <a:prstGeom prst="rect">
            <a:avLst/>
          </a:prstGeom>
        </p:spPr>
      </p:pic>
      <p:pic>
        <p:nvPicPr>
          <p:cNvPr id="5" name="Picture 4">
            <a:extLst>
              <a:ext uri="{FF2B5EF4-FFF2-40B4-BE49-F238E27FC236}">
                <a16:creationId xmlns:a16="http://schemas.microsoft.com/office/drawing/2014/main" id="{B2905402-7FAC-5149-0140-F6171F71B4A0}"/>
              </a:ext>
            </a:extLst>
          </p:cNvPr>
          <p:cNvPicPr>
            <a:picLocks noChangeAspect="1"/>
          </p:cNvPicPr>
          <p:nvPr/>
        </p:nvPicPr>
        <p:blipFill>
          <a:blip r:embed="rId4"/>
          <a:srcRect/>
          <a:stretch>
            <a:fillRect/>
          </a:stretch>
        </p:blipFill>
        <p:spPr>
          <a:xfrm>
            <a:off x="9832086" y="4005064"/>
            <a:ext cx="1088965" cy="2518836"/>
          </a:xfrm>
          <a:prstGeom prst="rect">
            <a:avLst/>
          </a:prstGeom>
        </p:spPr>
      </p:pic>
    </p:spTree>
    <p:extLst>
      <p:ext uri="{BB962C8B-B14F-4D97-AF65-F5344CB8AC3E}">
        <p14:creationId xmlns:p14="http://schemas.microsoft.com/office/powerpoint/2010/main" val="11924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F4363749-BA5F-CFE4-5BFD-AFB76CEB1CAB}"/>
              </a:ext>
            </a:extLst>
          </p:cNvPr>
          <p:cNvSpPr txBox="1"/>
          <p:nvPr/>
        </p:nvSpPr>
        <p:spPr>
          <a:xfrm>
            <a:off x="974317" y="1871975"/>
            <a:ext cx="7236804" cy="2554545"/>
          </a:xfrm>
          <a:prstGeom prst="rect">
            <a:avLst/>
          </a:prstGeom>
          <a:noFill/>
        </p:spPr>
        <p:txBody>
          <a:bodyPr wrap="square" rtlCol="0">
            <a:spAutoFit/>
          </a:bodyPr>
          <a:lstStyle/>
          <a:p>
            <a:pPr algn="l"/>
            <a:r>
              <a:rPr lang="vi-VN" sz="2000" b="1" dirty="0">
                <a:solidFill>
                  <a:srgbClr val="7030A0"/>
                </a:solidFill>
                <a:cs typeface="Times New Roman" panose="02020603050405020304" pitchFamily="18" charset="0"/>
              </a:rPr>
              <a:t>Kèn </a:t>
            </a:r>
            <a:r>
              <a:rPr lang="vi-VN" sz="2000" b="1" dirty="0" err="1">
                <a:solidFill>
                  <a:srgbClr val="7030A0"/>
                </a:solidFill>
                <a:cs typeface="Times New Roman" panose="02020603050405020304" pitchFamily="18" charset="0"/>
              </a:rPr>
              <a:t>trôm-pét</a:t>
            </a:r>
            <a:r>
              <a:rPr lang="vi-VN" sz="2000" b="1" dirty="0">
                <a:solidFill>
                  <a:srgbClr val="7030A0"/>
                </a:solidFill>
                <a:cs typeface="Times New Roman" panose="02020603050405020304" pitchFamily="18" charset="0"/>
              </a:rPr>
              <a:t> Là nhà cụ hơi được làm bằng đồng, có xuất xứ từ Châu Âu. Khi chơi, người ta thổi vào búp kèn và kết hợp bấm vào các phím. Âm thanh phát ra thông qua các đường ống rồi chạy qua hệ thống </a:t>
            </a:r>
            <a:r>
              <a:rPr lang="vi-VN" sz="2000" b="1" dirty="0" err="1">
                <a:solidFill>
                  <a:srgbClr val="7030A0"/>
                </a:solidFill>
                <a:cs typeface="Times New Roman" panose="02020603050405020304" pitchFamily="18" charset="0"/>
              </a:rPr>
              <a:t>pít</a:t>
            </a:r>
            <a:r>
              <a:rPr lang="vi-VN" sz="2000" b="1" dirty="0">
                <a:solidFill>
                  <a:srgbClr val="7030A0"/>
                </a:solidFill>
                <a:cs typeface="Times New Roman" panose="02020603050405020304" pitchFamily="18" charset="0"/>
              </a:rPr>
              <a:t> tông ‘van đẩy âm thanh’ khi bấm hoặc nhả tay sẽ tạo ra những âm thanh cao thấp khác nhau.</a:t>
            </a:r>
          </a:p>
          <a:p>
            <a:pPr algn="l"/>
            <a:r>
              <a:rPr lang="vi-VN" sz="2000" b="1" dirty="0">
                <a:solidFill>
                  <a:srgbClr val="7030A0"/>
                </a:solidFill>
                <a:cs typeface="Times New Roman" panose="02020603050405020304" pitchFamily="18" charset="0"/>
              </a:rPr>
              <a:t>Kèn </a:t>
            </a:r>
            <a:r>
              <a:rPr lang="vi-VN" sz="2000" b="1" dirty="0" err="1">
                <a:solidFill>
                  <a:srgbClr val="7030A0"/>
                </a:solidFill>
                <a:cs typeface="Times New Roman" panose="02020603050405020304" pitchFamily="18" charset="0"/>
              </a:rPr>
              <a:t>trôm-pét</a:t>
            </a:r>
            <a:r>
              <a:rPr lang="vi-VN" sz="2000" b="1" dirty="0">
                <a:solidFill>
                  <a:srgbClr val="7030A0"/>
                </a:solidFill>
                <a:cs typeface="Times New Roman" panose="02020603050405020304" pitchFamily="18" charset="0"/>
              </a:rPr>
              <a:t> có thể chơi độc tấu hoặc hòa tấu cùng nhạc cụ khác. Âm thanh của kèn mang đến những cảm giác mạnh mẽ, vui tươi, rộn ràng đầy cảm xúc cho người nghe.</a:t>
            </a:r>
            <a:endParaRPr lang="en-US" sz="2000" b="1" dirty="0">
              <a:solidFill>
                <a:srgbClr val="7030A0"/>
              </a:solidFill>
              <a:cs typeface="Times New Roman" panose="02020603050405020304" pitchFamily="18" charset="0"/>
            </a:endParaRPr>
          </a:p>
        </p:txBody>
      </p:sp>
      <p:pic>
        <p:nvPicPr>
          <p:cNvPr id="4" name="Picture 7">
            <a:extLst>
              <a:ext uri="{FF2B5EF4-FFF2-40B4-BE49-F238E27FC236}">
                <a16:creationId xmlns:a16="http://schemas.microsoft.com/office/drawing/2014/main" id="{9186363A-1376-2DE3-B219-68FCC0F641F6}"/>
              </a:ext>
            </a:extLst>
          </p:cNvPr>
          <p:cNvPicPr>
            <a:picLocks noChangeAspect="1"/>
          </p:cNvPicPr>
          <p:nvPr/>
        </p:nvPicPr>
        <p:blipFill>
          <a:blip r:embed="rId2"/>
          <a:srcRect/>
          <a:stretch>
            <a:fillRect/>
          </a:stretch>
        </p:blipFill>
        <p:spPr>
          <a:xfrm>
            <a:off x="-69662" y="5972175"/>
            <a:ext cx="5523357" cy="885825"/>
          </a:xfrm>
          <a:prstGeom prst="rect">
            <a:avLst/>
          </a:prstGeom>
        </p:spPr>
      </p:pic>
      <p:pic>
        <p:nvPicPr>
          <p:cNvPr id="5" name="Picture 7">
            <a:extLst>
              <a:ext uri="{FF2B5EF4-FFF2-40B4-BE49-F238E27FC236}">
                <a16:creationId xmlns:a16="http://schemas.microsoft.com/office/drawing/2014/main" id="{23820AAC-86F6-8F09-0FCA-40A8A1CB5F27}"/>
              </a:ext>
            </a:extLst>
          </p:cNvPr>
          <p:cNvPicPr>
            <a:picLocks noChangeAspect="1"/>
          </p:cNvPicPr>
          <p:nvPr/>
        </p:nvPicPr>
        <p:blipFill>
          <a:blip r:embed="rId2"/>
          <a:srcRect/>
          <a:stretch>
            <a:fillRect/>
          </a:stretch>
        </p:blipFill>
        <p:spPr>
          <a:xfrm>
            <a:off x="5449443" y="5928096"/>
            <a:ext cx="5523357" cy="929904"/>
          </a:xfrm>
          <a:prstGeom prst="rect">
            <a:avLst/>
          </a:prstGeom>
        </p:spPr>
      </p:pic>
      <p:sp>
        <p:nvSpPr>
          <p:cNvPr id="2" name="TextBox 6">
            <a:extLst>
              <a:ext uri="{FF2B5EF4-FFF2-40B4-BE49-F238E27FC236}">
                <a16:creationId xmlns:a16="http://schemas.microsoft.com/office/drawing/2014/main" id="{E68AB265-A035-1A54-B7A6-F77287E15FCF}"/>
              </a:ext>
            </a:extLst>
          </p:cNvPr>
          <p:cNvSpPr txBox="1"/>
          <p:nvPr/>
        </p:nvSpPr>
        <p:spPr>
          <a:xfrm>
            <a:off x="1549286" y="620688"/>
            <a:ext cx="8018094" cy="584775"/>
          </a:xfrm>
          <a:prstGeom prst="rect">
            <a:avLst/>
          </a:prstGeom>
          <a:noFill/>
        </p:spPr>
        <p:txBody>
          <a:bodyPr wrap="square" rtlCol="0">
            <a:spAutoFit/>
          </a:bodyPr>
          <a:lstStyle/>
          <a:p>
            <a:r>
              <a:rPr lang="vi-VN" sz="3200" b="1" dirty="0">
                <a:solidFill>
                  <a:srgbClr val="1713CB"/>
                </a:solidFill>
                <a:cs typeface="Times New Roman" panose="02020603050405020304" pitchFamily="18" charset="0"/>
              </a:rPr>
              <a:t>Giới thiệu kèm </a:t>
            </a:r>
            <a:r>
              <a:rPr lang="vi-VN" sz="3200" b="1" dirty="0" err="1">
                <a:solidFill>
                  <a:srgbClr val="1713CB"/>
                </a:solidFill>
                <a:cs typeface="Times New Roman" panose="02020603050405020304" pitchFamily="18" charset="0"/>
              </a:rPr>
              <a:t>trumpet</a:t>
            </a:r>
            <a:endParaRPr lang="en-US" sz="3200" b="1" dirty="0">
              <a:solidFill>
                <a:srgbClr val="1713CB"/>
              </a:solidFill>
              <a:cs typeface="Times New Roman" panose="02020603050405020304" pitchFamily="18" charset="0"/>
            </a:endParaRPr>
          </a:p>
        </p:txBody>
      </p:sp>
      <p:pic>
        <p:nvPicPr>
          <p:cNvPr id="9" name="Hình ảnh 8" descr="Ảnh có chứa Đồ họa, thiết kế đồ họa, phim hoạt hình, tiêu đề&#10;&#10;Mô tả được tạo tự động">
            <a:extLst>
              <a:ext uri="{FF2B5EF4-FFF2-40B4-BE49-F238E27FC236}">
                <a16:creationId xmlns:a16="http://schemas.microsoft.com/office/drawing/2014/main" id="{F3204518-1318-A4F0-3D90-117A5DD02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0" y="107290"/>
            <a:ext cx="3459480" cy="1026795"/>
          </a:xfrm>
          <a:prstGeom prst="rect">
            <a:avLst/>
          </a:prstGeom>
        </p:spPr>
      </p:pic>
      <p:pic>
        <p:nvPicPr>
          <p:cNvPr id="11" name="Hình ảnh 10">
            <a:extLst>
              <a:ext uri="{FF2B5EF4-FFF2-40B4-BE49-F238E27FC236}">
                <a16:creationId xmlns:a16="http://schemas.microsoft.com/office/drawing/2014/main" id="{CF714028-4C87-6E43-E012-63F5019130BA}"/>
              </a:ext>
            </a:extLst>
          </p:cNvPr>
          <p:cNvPicPr>
            <a:picLocks noChangeAspect="1"/>
          </p:cNvPicPr>
          <p:nvPr/>
        </p:nvPicPr>
        <p:blipFill>
          <a:blip r:embed="rId4"/>
          <a:stretch>
            <a:fillRect/>
          </a:stretch>
        </p:blipFill>
        <p:spPr>
          <a:xfrm>
            <a:off x="8510736" y="2924944"/>
            <a:ext cx="2324100" cy="3249681"/>
          </a:xfrm>
          <a:prstGeom prst="rect">
            <a:avLst/>
          </a:prstGeom>
        </p:spPr>
      </p:pic>
    </p:spTree>
    <p:extLst>
      <p:ext uri="{BB962C8B-B14F-4D97-AF65-F5344CB8AC3E}">
        <p14:creationId xmlns:p14="http://schemas.microsoft.com/office/powerpoint/2010/main" val="415912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186363A-1376-2DE3-B219-68FCC0F641F6}"/>
              </a:ext>
            </a:extLst>
          </p:cNvPr>
          <p:cNvPicPr>
            <a:picLocks noChangeAspect="1"/>
          </p:cNvPicPr>
          <p:nvPr/>
        </p:nvPicPr>
        <p:blipFill>
          <a:blip r:embed="rId2"/>
          <a:srcRect/>
          <a:stretch>
            <a:fillRect/>
          </a:stretch>
        </p:blipFill>
        <p:spPr>
          <a:xfrm>
            <a:off x="-69662" y="5972175"/>
            <a:ext cx="5523357" cy="885825"/>
          </a:xfrm>
          <a:prstGeom prst="rect">
            <a:avLst/>
          </a:prstGeom>
        </p:spPr>
      </p:pic>
      <p:pic>
        <p:nvPicPr>
          <p:cNvPr id="5" name="Picture 7">
            <a:extLst>
              <a:ext uri="{FF2B5EF4-FFF2-40B4-BE49-F238E27FC236}">
                <a16:creationId xmlns:a16="http://schemas.microsoft.com/office/drawing/2014/main" id="{23820AAC-86F6-8F09-0FCA-40A8A1CB5F27}"/>
              </a:ext>
            </a:extLst>
          </p:cNvPr>
          <p:cNvPicPr>
            <a:picLocks noChangeAspect="1"/>
          </p:cNvPicPr>
          <p:nvPr/>
        </p:nvPicPr>
        <p:blipFill>
          <a:blip r:embed="rId2"/>
          <a:srcRect/>
          <a:stretch>
            <a:fillRect/>
          </a:stretch>
        </p:blipFill>
        <p:spPr>
          <a:xfrm>
            <a:off x="5449443" y="5928096"/>
            <a:ext cx="5523357" cy="929904"/>
          </a:xfrm>
          <a:prstGeom prst="rect">
            <a:avLst/>
          </a:prstGeom>
        </p:spPr>
      </p:pic>
      <p:sp>
        <p:nvSpPr>
          <p:cNvPr id="2" name="TextBox 6">
            <a:extLst>
              <a:ext uri="{FF2B5EF4-FFF2-40B4-BE49-F238E27FC236}">
                <a16:creationId xmlns:a16="http://schemas.microsoft.com/office/drawing/2014/main" id="{E68AB265-A035-1A54-B7A6-F77287E15FCF}"/>
              </a:ext>
            </a:extLst>
          </p:cNvPr>
          <p:cNvSpPr txBox="1"/>
          <p:nvPr/>
        </p:nvSpPr>
        <p:spPr>
          <a:xfrm>
            <a:off x="1549286" y="620688"/>
            <a:ext cx="8018094" cy="584775"/>
          </a:xfrm>
          <a:prstGeom prst="rect">
            <a:avLst/>
          </a:prstGeom>
          <a:noFill/>
        </p:spPr>
        <p:txBody>
          <a:bodyPr wrap="square" rtlCol="0">
            <a:spAutoFit/>
          </a:bodyPr>
          <a:lstStyle/>
          <a:p>
            <a:r>
              <a:rPr lang="vi-VN" sz="3200" b="1" dirty="0">
                <a:solidFill>
                  <a:srgbClr val="1713CB"/>
                </a:solidFill>
                <a:cs typeface="Times New Roman" panose="02020603050405020304" pitchFamily="18" charset="0"/>
              </a:rPr>
              <a:t>Cấu tạo kèm </a:t>
            </a:r>
            <a:r>
              <a:rPr lang="vi-VN" sz="3200" b="1" dirty="0" err="1">
                <a:solidFill>
                  <a:srgbClr val="1713CB"/>
                </a:solidFill>
                <a:cs typeface="Times New Roman" panose="02020603050405020304" pitchFamily="18" charset="0"/>
              </a:rPr>
              <a:t>trumpet</a:t>
            </a:r>
            <a:endParaRPr lang="en-US" sz="3200" b="1" dirty="0">
              <a:solidFill>
                <a:srgbClr val="1713CB"/>
              </a:solidFill>
              <a:cs typeface="Times New Roman" panose="02020603050405020304" pitchFamily="18" charset="0"/>
            </a:endParaRPr>
          </a:p>
        </p:txBody>
      </p:sp>
      <p:pic>
        <p:nvPicPr>
          <p:cNvPr id="9" name="Hình ảnh 8" descr="Ảnh có chứa Đồ họa, thiết kế đồ họa, phim hoạt hình, tiêu đề&#10;&#10;Mô tả được tạo tự động">
            <a:extLst>
              <a:ext uri="{FF2B5EF4-FFF2-40B4-BE49-F238E27FC236}">
                <a16:creationId xmlns:a16="http://schemas.microsoft.com/office/drawing/2014/main" id="{F3204518-1318-A4F0-3D90-117A5DD02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0" y="107290"/>
            <a:ext cx="3459480" cy="1026795"/>
          </a:xfrm>
          <a:prstGeom prst="rect">
            <a:avLst/>
          </a:prstGeom>
        </p:spPr>
      </p:pic>
      <p:pic>
        <p:nvPicPr>
          <p:cNvPr id="7" name="Hình ảnh 6">
            <a:extLst>
              <a:ext uri="{FF2B5EF4-FFF2-40B4-BE49-F238E27FC236}">
                <a16:creationId xmlns:a16="http://schemas.microsoft.com/office/drawing/2014/main" id="{62F82E13-7C23-1979-FBDD-7F4247B83C6E}"/>
              </a:ext>
            </a:extLst>
          </p:cNvPr>
          <p:cNvPicPr>
            <a:picLocks noChangeAspect="1"/>
          </p:cNvPicPr>
          <p:nvPr/>
        </p:nvPicPr>
        <p:blipFill>
          <a:blip r:embed="rId4"/>
          <a:stretch>
            <a:fillRect/>
          </a:stretch>
        </p:blipFill>
        <p:spPr>
          <a:xfrm flipH="1">
            <a:off x="2246040" y="1988840"/>
            <a:ext cx="7056784" cy="3096344"/>
          </a:xfrm>
          <a:prstGeom prst="rect">
            <a:avLst/>
          </a:prstGeom>
        </p:spPr>
      </p:pic>
      <p:sp>
        <p:nvSpPr>
          <p:cNvPr id="8" name="Mũi tên: Xuống 7">
            <a:extLst>
              <a:ext uri="{FF2B5EF4-FFF2-40B4-BE49-F238E27FC236}">
                <a16:creationId xmlns:a16="http://schemas.microsoft.com/office/drawing/2014/main" id="{5C6A233B-D974-3775-C55F-056B978906FB}"/>
              </a:ext>
            </a:extLst>
          </p:cNvPr>
          <p:cNvSpPr/>
          <p:nvPr/>
        </p:nvSpPr>
        <p:spPr>
          <a:xfrm>
            <a:off x="5270376" y="2751873"/>
            <a:ext cx="413532" cy="569864"/>
          </a:xfrm>
          <a:prstGeom prst="downArrow">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6">
            <a:extLst>
              <a:ext uri="{FF2B5EF4-FFF2-40B4-BE49-F238E27FC236}">
                <a16:creationId xmlns:a16="http://schemas.microsoft.com/office/drawing/2014/main" id="{73D48A24-9DAA-EE79-8393-1897DE1DC475}"/>
              </a:ext>
            </a:extLst>
          </p:cNvPr>
          <p:cNvSpPr txBox="1"/>
          <p:nvPr/>
        </p:nvSpPr>
        <p:spPr>
          <a:xfrm>
            <a:off x="1815540" y="2008831"/>
            <a:ext cx="8018094" cy="584775"/>
          </a:xfrm>
          <a:prstGeom prst="rect">
            <a:avLst/>
          </a:prstGeom>
          <a:noFill/>
        </p:spPr>
        <p:txBody>
          <a:bodyPr wrap="square" rtlCol="0">
            <a:spAutoFit/>
          </a:bodyPr>
          <a:lstStyle/>
          <a:p>
            <a:r>
              <a:rPr lang="vi-VN" sz="3200" b="1" dirty="0">
                <a:solidFill>
                  <a:srgbClr val="7030A0"/>
                </a:solidFill>
                <a:cs typeface="Times New Roman" panose="02020603050405020304" pitchFamily="18" charset="0"/>
              </a:rPr>
              <a:t>Các phím bấm</a:t>
            </a:r>
            <a:endParaRPr lang="en-US" sz="3200" b="1" dirty="0">
              <a:solidFill>
                <a:srgbClr val="7030A0"/>
              </a:solidFill>
              <a:cs typeface="Times New Roman" panose="02020603050405020304" pitchFamily="18" charset="0"/>
            </a:endParaRPr>
          </a:p>
        </p:txBody>
      </p:sp>
      <p:sp>
        <p:nvSpPr>
          <p:cNvPr id="12" name="Mũi tên: Xuống 11">
            <a:extLst>
              <a:ext uri="{FF2B5EF4-FFF2-40B4-BE49-F238E27FC236}">
                <a16:creationId xmlns:a16="http://schemas.microsoft.com/office/drawing/2014/main" id="{3A563A5C-5EFE-7EA5-C738-A1C6916500EF}"/>
              </a:ext>
            </a:extLst>
          </p:cNvPr>
          <p:cNvSpPr/>
          <p:nvPr/>
        </p:nvSpPr>
        <p:spPr>
          <a:xfrm flipV="1">
            <a:off x="6494512" y="3952433"/>
            <a:ext cx="360040" cy="623923"/>
          </a:xfrm>
          <a:prstGeom prst="downArrow">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6">
            <a:extLst>
              <a:ext uri="{FF2B5EF4-FFF2-40B4-BE49-F238E27FC236}">
                <a16:creationId xmlns:a16="http://schemas.microsoft.com/office/drawing/2014/main" id="{4F0A89D3-4C95-90D2-C615-DD02C26CC6A9}"/>
              </a:ext>
            </a:extLst>
          </p:cNvPr>
          <p:cNvSpPr txBox="1"/>
          <p:nvPr/>
        </p:nvSpPr>
        <p:spPr>
          <a:xfrm>
            <a:off x="2845505" y="4697807"/>
            <a:ext cx="8018094" cy="584775"/>
          </a:xfrm>
          <a:prstGeom prst="rect">
            <a:avLst/>
          </a:prstGeom>
          <a:noFill/>
        </p:spPr>
        <p:txBody>
          <a:bodyPr wrap="square" rtlCol="0">
            <a:spAutoFit/>
          </a:bodyPr>
          <a:lstStyle/>
          <a:p>
            <a:r>
              <a:rPr lang="vi-VN" sz="3200" b="1" dirty="0">
                <a:solidFill>
                  <a:srgbClr val="7030A0"/>
                </a:solidFill>
                <a:cs typeface="Times New Roman" panose="02020603050405020304" pitchFamily="18" charset="0"/>
              </a:rPr>
              <a:t>Cột hơi</a:t>
            </a:r>
            <a:endParaRPr lang="en-US" sz="3200" b="1" dirty="0">
              <a:solidFill>
                <a:srgbClr val="7030A0"/>
              </a:solidFill>
              <a:cs typeface="Times New Roman" panose="02020603050405020304" pitchFamily="18" charset="0"/>
            </a:endParaRPr>
          </a:p>
        </p:txBody>
      </p:sp>
      <p:sp>
        <p:nvSpPr>
          <p:cNvPr id="14" name="Mũi tên: Cong 13">
            <a:extLst>
              <a:ext uri="{FF2B5EF4-FFF2-40B4-BE49-F238E27FC236}">
                <a16:creationId xmlns:a16="http://schemas.microsoft.com/office/drawing/2014/main" id="{C9EA37DC-9081-A185-03C1-5AEF653858C2}"/>
              </a:ext>
            </a:extLst>
          </p:cNvPr>
          <p:cNvSpPr/>
          <p:nvPr/>
        </p:nvSpPr>
        <p:spPr>
          <a:xfrm>
            <a:off x="1815540" y="3896923"/>
            <a:ext cx="574516" cy="468182"/>
          </a:xfrm>
          <a:prstGeom prst="bentArrow">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5" name="TextBox 6">
            <a:extLst>
              <a:ext uri="{FF2B5EF4-FFF2-40B4-BE49-F238E27FC236}">
                <a16:creationId xmlns:a16="http://schemas.microsoft.com/office/drawing/2014/main" id="{A0BD6E72-3435-678D-7485-1DF68D3C9E17}"/>
              </a:ext>
            </a:extLst>
          </p:cNvPr>
          <p:cNvSpPr txBox="1"/>
          <p:nvPr/>
        </p:nvSpPr>
        <p:spPr>
          <a:xfrm>
            <a:off x="-1949555" y="4447341"/>
            <a:ext cx="8018094" cy="1077218"/>
          </a:xfrm>
          <a:prstGeom prst="rect">
            <a:avLst/>
          </a:prstGeom>
          <a:noFill/>
        </p:spPr>
        <p:txBody>
          <a:bodyPr wrap="square" rtlCol="0">
            <a:spAutoFit/>
          </a:bodyPr>
          <a:lstStyle/>
          <a:p>
            <a:r>
              <a:rPr lang="vi-VN" sz="3200" b="1" dirty="0">
                <a:solidFill>
                  <a:srgbClr val="7030A0"/>
                </a:solidFill>
                <a:cs typeface="Times New Roman" panose="02020603050405020304" pitchFamily="18" charset="0"/>
              </a:rPr>
              <a:t>Búp kèn</a:t>
            </a:r>
          </a:p>
          <a:p>
            <a:endParaRPr lang="en-US" sz="3200" b="1" dirty="0">
              <a:solidFill>
                <a:srgbClr val="1713CB"/>
              </a:solidFill>
              <a:cs typeface="Times New Roman" panose="02020603050405020304" pitchFamily="18" charset="0"/>
            </a:endParaRPr>
          </a:p>
        </p:txBody>
      </p:sp>
    </p:spTree>
    <p:extLst>
      <p:ext uri="{BB962C8B-B14F-4D97-AF65-F5344CB8AC3E}">
        <p14:creationId xmlns:p14="http://schemas.microsoft.com/office/powerpoint/2010/main" val="32002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p:bldP spid="12" grpId="0" animBg="1"/>
      <p:bldP spid="13" grpId="0"/>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186363A-1376-2DE3-B219-68FCC0F641F6}"/>
              </a:ext>
            </a:extLst>
          </p:cNvPr>
          <p:cNvPicPr>
            <a:picLocks noChangeAspect="1"/>
          </p:cNvPicPr>
          <p:nvPr/>
        </p:nvPicPr>
        <p:blipFill>
          <a:blip r:embed="rId4"/>
          <a:srcRect/>
          <a:stretch>
            <a:fillRect/>
          </a:stretch>
        </p:blipFill>
        <p:spPr>
          <a:xfrm>
            <a:off x="-69662" y="5972175"/>
            <a:ext cx="5523357" cy="885825"/>
          </a:xfrm>
          <a:prstGeom prst="rect">
            <a:avLst/>
          </a:prstGeom>
        </p:spPr>
      </p:pic>
      <p:pic>
        <p:nvPicPr>
          <p:cNvPr id="5" name="Picture 7">
            <a:extLst>
              <a:ext uri="{FF2B5EF4-FFF2-40B4-BE49-F238E27FC236}">
                <a16:creationId xmlns:a16="http://schemas.microsoft.com/office/drawing/2014/main" id="{23820AAC-86F6-8F09-0FCA-40A8A1CB5F27}"/>
              </a:ext>
            </a:extLst>
          </p:cNvPr>
          <p:cNvPicPr>
            <a:picLocks noChangeAspect="1"/>
          </p:cNvPicPr>
          <p:nvPr/>
        </p:nvPicPr>
        <p:blipFill>
          <a:blip r:embed="rId4"/>
          <a:srcRect/>
          <a:stretch>
            <a:fillRect/>
          </a:stretch>
        </p:blipFill>
        <p:spPr>
          <a:xfrm>
            <a:off x="5449443" y="5928096"/>
            <a:ext cx="5523357" cy="929904"/>
          </a:xfrm>
          <a:prstGeom prst="rect">
            <a:avLst/>
          </a:prstGeom>
        </p:spPr>
      </p:pic>
      <p:sp>
        <p:nvSpPr>
          <p:cNvPr id="2" name="TextBox 6">
            <a:extLst>
              <a:ext uri="{FF2B5EF4-FFF2-40B4-BE49-F238E27FC236}">
                <a16:creationId xmlns:a16="http://schemas.microsoft.com/office/drawing/2014/main" id="{E68AB265-A035-1A54-B7A6-F77287E15FCF}"/>
              </a:ext>
            </a:extLst>
          </p:cNvPr>
          <p:cNvSpPr txBox="1"/>
          <p:nvPr/>
        </p:nvSpPr>
        <p:spPr>
          <a:xfrm>
            <a:off x="1815540" y="980728"/>
            <a:ext cx="8018094" cy="830997"/>
          </a:xfrm>
          <a:prstGeom prst="rect">
            <a:avLst/>
          </a:prstGeom>
          <a:noFill/>
        </p:spPr>
        <p:txBody>
          <a:bodyPr wrap="square" rtlCol="0">
            <a:spAutoFit/>
          </a:bodyPr>
          <a:lstStyle/>
          <a:p>
            <a:r>
              <a:rPr lang="vi-VN" sz="2400" b="1" dirty="0">
                <a:solidFill>
                  <a:srgbClr val="1713CB"/>
                </a:solidFill>
                <a:cs typeface="Times New Roman" panose="02020603050405020304" pitchFamily="18" charset="0"/>
              </a:rPr>
              <a:t>Nghe và cảm nhận âm sắc kèn trộm-</a:t>
            </a:r>
            <a:r>
              <a:rPr lang="vi-VN" sz="2400" b="1" dirty="0" err="1">
                <a:solidFill>
                  <a:srgbClr val="1713CB"/>
                </a:solidFill>
                <a:cs typeface="Times New Roman" panose="02020603050405020304" pitchFamily="18" charset="0"/>
              </a:rPr>
              <a:t>pét</a:t>
            </a:r>
            <a:r>
              <a:rPr lang="vi-VN" sz="2400" b="1" dirty="0">
                <a:solidFill>
                  <a:srgbClr val="1713CB"/>
                </a:solidFill>
                <a:cs typeface="Times New Roman" panose="02020603050405020304" pitchFamily="18" charset="0"/>
              </a:rPr>
              <a:t> qua giai điệu “Khúc nhạc chiều” của người thổi trộm-</a:t>
            </a:r>
            <a:r>
              <a:rPr lang="vi-VN" sz="2400" b="1" dirty="0" err="1">
                <a:solidFill>
                  <a:srgbClr val="1713CB"/>
                </a:solidFill>
                <a:cs typeface="Times New Roman" panose="02020603050405020304" pitchFamily="18" charset="0"/>
              </a:rPr>
              <a:t>pét</a:t>
            </a:r>
            <a:endParaRPr lang="en-US" sz="2400" b="1" dirty="0">
              <a:solidFill>
                <a:srgbClr val="1713CB"/>
              </a:solidFill>
              <a:cs typeface="Times New Roman" panose="02020603050405020304" pitchFamily="18" charset="0"/>
            </a:endParaRPr>
          </a:p>
        </p:txBody>
      </p:sp>
      <p:pic>
        <p:nvPicPr>
          <p:cNvPr id="9" name="Hình ảnh 8" descr="Ảnh có chứa Đồ họa, thiết kế đồ họa, phim hoạt hình, tiêu đề&#10;&#10;Mô tả được tạo tự động">
            <a:extLst>
              <a:ext uri="{FF2B5EF4-FFF2-40B4-BE49-F238E27FC236}">
                <a16:creationId xmlns:a16="http://schemas.microsoft.com/office/drawing/2014/main" id="{F3204518-1318-A4F0-3D90-117A5DD02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0" y="107290"/>
            <a:ext cx="3459480" cy="1026795"/>
          </a:xfrm>
          <a:prstGeom prst="rect">
            <a:avLst/>
          </a:prstGeom>
        </p:spPr>
      </p:pic>
      <p:pic>
        <p:nvPicPr>
          <p:cNvPr id="7" name="Hình ảnh 6">
            <a:extLst>
              <a:ext uri="{FF2B5EF4-FFF2-40B4-BE49-F238E27FC236}">
                <a16:creationId xmlns:a16="http://schemas.microsoft.com/office/drawing/2014/main" id="{E7E91CFD-E85F-3A44-0D44-C4433BFBE77B}"/>
              </a:ext>
            </a:extLst>
          </p:cNvPr>
          <p:cNvPicPr>
            <a:picLocks noChangeAspect="1"/>
          </p:cNvPicPr>
          <p:nvPr/>
        </p:nvPicPr>
        <p:blipFill>
          <a:blip r:embed="rId6"/>
          <a:stretch>
            <a:fillRect/>
          </a:stretch>
        </p:blipFill>
        <p:spPr>
          <a:xfrm>
            <a:off x="85800" y="2502665"/>
            <a:ext cx="10518869" cy="2778570"/>
          </a:xfrm>
          <a:prstGeom prst="rect">
            <a:avLst/>
          </a:prstGeom>
        </p:spPr>
      </p:pic>
      <p:pic>
        <p:nvPicPr>
          <p:cNvPr id="8" name="nghe">
            <a:hlinkClick r:id="" action="ppaction://media"/>
            <a:extLst>
              <a:ext uri="{FF2B5EF4-FFF2-40B4-BE49-F238E27FC236}">
                <a16:creationId xmlns:a16="http://schemas.microsoft.com/office/drawing/2014/main" id="{24CAF53F-42B9-2885-3732-92A7B30CF8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83270" y="1497933"/>
            <a:ext cx="609600" cy="609600"/>
          </a:xfrm>
          <a:prstGeom prst="rect">
            <a:avLst/>
          </a:prstGeom>
        </p:spPr>
      </p:pic>
      <p:pic>
        <p:nvPicPr>
          <p:cNvPr id="10" name="Hình ảnh 9">
            <a:extLst>
              <a:ext uri="{FF2B5EF4-FFF2-40B4-BE49-F238E27FC236}">
                <a16:creationId xmlns:a16="http://schemas.microsoft.com/office/drawing/2014/main" id="{B3FD7D6F-AE55-88A0-76E4-5C0C90F0B091}"/>
              </a:ext>
            </a:extLst>
          </p:cNvPr>
          <p:cNvPicPr>
            <a:picLocks noChangeAspect="1"/>
          </p:cNvPicPr>
          <p:nvPr/>
        </p:nvPicPr>
        <p:blipFill>
          <a:blip r:embed="rId8"/>
          <a:stretch>
            <a:fillRect/>
          </a:stretch>
        </p:blipFill>
        <p:spPr>
          <a:xfrm rot="19917737" flipH="1">
            <a:off x="72266" y="1250058"/>
            <a:ext cx="2187034" cy="1149934"/>
          </a:xfrm>
          <a:prstGeom prst="rect">
            <a:avLst/>
          </a:prstGeom>
        </p:spPr>
      </p:pic>
    </p:spTree>
    <p:extLst>
      <p:ext uri="{BB962C8B-B14F-4D97-AF65-F5344CB8AC3E}">
        <p14:creationId xmlns:p14="http://schemas.microsoft.com/office/powerpoint/2010/main" val="230788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4315" fill="hold"/>
                                        <p:tgtEl>
                                          <p:spTgt spid="8"/>
                                        </p:tgtEl>
                                      </p:cBhvr>
                                    </p:cmd>
                                  </p:childTnLst>
                                </p:cTn>
                              </p:par>
                            </p:childTnLst>
                          </p:cTn>
                        </p:par>
                      </p:childTnLst>
                    </p:cTn>
                  </p:par>
                </p:childTnLst>
              </p:cTn>
              <p:nextCondLst>
                <p:cond evt="onClick" delay="0">
                  <p:tgtEl>
                    <p:spTgt spid="8"/>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Hình ảnh 4">
            <a:extLst>
              <a:ext uri="{FF2B5EF4-FFF2-40B4-BE49-F238E27FC236}">
                <a16:creationId xmlns:a16="http://schemas.microsoft.com/office/drawing/2014/main" id="{7BE6215D-1FC7-C523-2683-C32C7B22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6" y="4028440"/>
            <a:ext cx="3941174" cy="282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Hình ảnh 5">
            <a:extLst>
              <a:ext uri="{FF2B5EF4-FFF2-40B4-BE49-F238E27FC236}">
                <a16:creationId xmlns:a16="http://schemas.microsoft.com/office/drawing/2014/main" id="{BC7A6023-78BA-61E7-E322-F786B00D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275" y="-5101"/>
            <a:ext cx="5111009" cy="366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B18465E-E767-B710-A5EB-547B49AC9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9277" y="4295597"/>
            <a:ext cx="3017520" cy="2529524"/>
          </a:xfrm>
          <a:prstGeom prst="rect">
            <a:avLst/>
          </a:prstGeom>
        </p:spPr>
      </p:pic>
      <p:pic>
        <p:nvPicPr>
          <p:cNvPr id="3" name="Picture 3">
            <a:extLst>
              <a:ext uri="{FF2B5EF4-FFF2-40B4-BE49-F238E27FC236}">
                <a16:creationId xmlns:a16="http://schemas.microsoft.com/office/drawing/2014/main" id="{B84ACA04-9BF4-FC69-E96D-F251B5F8CBB3}"/>
              </a:ext>
            </a:extLst>
          </p:cNvPr>
          <p:cNvPicPr>
            <a:picLocks noChangeAspect="1"/>
          </p:cNvPicPr>
          <p:nvPr/>
        </p:nvPicPr>
        <p:blipFill>
          <a:blip r:embed="rId5"/>
          <a:srcRect/>
          <a:stretch>
            <a:fillRect/>
          </a:stretch>
        </p:blipFill>
        <p:spPr>
          <a:xfrm>
            <a:off x="21516" y="357692"/>
            <a:ext cx="1546904" cy="1059629"/>
          </a:xfrm>
          <a:prstGeom prst="rect">
            <a:avLst/>
          </a:prstGeom>
        </p:spPr>
      </p:pic>
      <p:sp>
        <p:nvSpPr>
          <p:cNvPr id="4" name="Rectangles 7">
            <a:extLst>
              <a:ext uri="{FF2B5EF4-FFF2-40B4-BE49-F238E27FC236}">
                <a16:creationId xmlns:a16="http://schemas.microsoft.com/office/drawing/2014/main" id="{0E9BF6D1-FCFB-3245-3287-2D46C8F67CCA}"/>
              </a:ext>
            </a:extLst>
          </p:cNvPr>
          <p:cNvSpPr/>
          <p:nvPr/>
        </p:nvSpPr>
        <p:spPr>
          <a:xfrm>
            <a:off x="1553713" y="1034683"/>
            <a:ext cx="7086600" cy="1588192"/>
          </a:xfrm>
          <a:prstGeom prst="rect">
            <a:avLst/>
          </a:prstGeom>
          <a:noFill/>
          <a:ln>
            <a:noFill/>
          </a:ln>
        </p:spPr>
        <p:txBody>
          <a:bodyPr wrap="square" rtlCol="0" anchor="t">
            <a:spAutoFit/>
          </a:bodyPr>
          <a:lstStyle/>
          <a:p>
            <a:pPr defTabSz="740664">
              <a:defRPr/>
            </a:pPr>
            <a:endParaRPr lang="vi-VN" altLang="en-US" sz="2592" b="1" dirty="0">
              <a:solidFill>
                <a:srgbClr val="C00000"/>
              </a:solidFill>
              <a:effectLst>
                <a:outerShdw blurRad="38100" dist="19050" dir="2700000" algn="tl" rotWithShape="0">
                  <a:srgbClr val="000000">
                    <a:alpha val="40000"/>
                  </a:srgbClr>
                </a:outerShdw>
              </a:effectLst>
              <a:cs typeface="Times New Roman" panose="02020603050405020304" pitchFamily="18" charset="0"/>
            </a:endParaRPr>
          </a:p>
          <a:p>
            <a:pPr defTabSz="740664">
              <a:defRPr/>
            </a:pPr>
            <a:r>
              <a:rPr lang="vi-VN" altLang="en-US" sz="3564"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Nghe nhạc:</a:t>
            </a:r>
          </a:p>
          <a:p>
            <a:pPr defTabSz="740664">
              <a:defRPr/>
            </a:pPr>
            <a:r>
              <a:rPr lang="vi-VN" altLang="vi-VN" sz="3564" b="1" dirty="0">
                <a:solidFill>
                  <a:srgbClr val="7030A0"/>
                </a:solidFill>
                <a:effectLst>
                  <a:outerShdw blurRad="38100" dist="19050" dir="2700000" algn="tl" rotWithShape="0">
                    <a:srgbClr val="000000">
                      <a:alpha val="40000"/>
                    </a:srgbClr>
                  </a:outerShdw>
                </a:effectLst>
                <a:cs typeface="Times New Roman" panose="02020603050405020304" pitchFamily="18" charset="0"/>
              </a:rPr>
              <a:t>Khúc nhạc mở đầu (U-ve-tu-re)</a:t>
            </a:r>
            <a:endParaRPr lang="en-US" altLang="vi-VN" sz="3564" b="1" dirty="0">
              <a:solidFill>
                <a:srgbClr val="7030A0"/>
              </a:solidFill>
              <a:effectLst>
                <a:outerShdw blurRad="38100" dist="19050" dir="2700000" algn="tl" rotWithShape="0">
                  <a:srgbClr val="000000">
                    <a:alpha val="40000"/>
                  </a:srgbClr>
                </a:outerShdw>
              </a:effectLst>
              <a:cs typeface="Times New Roman" panose="02020603050405020304" pitchFamily="18" charset="0"/>
            </a:endParaRPr>
          </a:p>
        </p:txBody>
      </p:sp>
      <p:sp>
        <p:nvSpPr>
          <p:cNvPr id="5" name="TextBox 6">
            <a:extLst>
              <a:ext uri="{FF2B5EF4-FFF2-40B4-BE49-F238E27FC236}">
                <a16:creationId xmlns:a16="http://schemas.microsoft.com/office/drawing/2014/main" id="{DC73A66F-96C5-B93A-5805-23440D4B9AAF}"/>
              </a:ext>
            </a:extLst>
          </p:cNvPr>
          <p:cNvSpPr txBox="1"/>
          <p:nvPr/>
        </p:nvSpPr>
        <p:spPr>
          <a:xfrm>
            <a:off x="3758208" y="2837057"/>
            <a:ext cx="8018094" cy="1077218"/>
          </a:xfrm>
          <a:prstGeom prst="rect">
            <a:avLst/>
          </a:prstGeom>
          <a:noFill/>
        </p:spPr>
        <p:txBody>
          <a:bodyPr wrap="square" rtlCol="0">
            <a:spAutoFit/>
          </a:bodyPr>
          <a:lstStyle/>
          <a:p>
            <a:r>
              <a:rPr lang="vi-VN" sz="3200" b="1" dirty="0">
                <a:solidFill>
                  <a:srgbClr val="1713CB"/>
                </a:solidFill>
                <a:cs typeface="Times New Roman" panose="02020603050405020304" pitchFamily="18" charset="0"/>
              </a:rPr>
              <a:t>(Trích đoạn)</a:t>
            </a:r>
          </a:p>
          <a:p>
            <a:r>
              <a:rPr lang="vi-VN" sz="3200" b="1" i="1" dirty="0">
                <a:solidFill>
                  <a:srgbClr val="1713CB"/>
                </a:solidFill>
                <a:cs typeface="Times New Roman" panose="02020603050405020304" pitchFamily="18" charset="0"/>
              </a:rPr>
              <a:t>                </a:t>
            </a:r>
            <a:r>
              <a:rPr lang="vi-VN" sz="2000" b="1" i="1" dirty="0">
                <a:solidFill>
                  <a:schemeClr val="tx1">
                    <a:lumMod val="75000"/>
                    <a:lumOff val="25000"/>
                  </a:schemeClr>
                </a:solidFill>
                <a:cs typeface="Times New Roman" panose="02020603050405020304" pitchFamily="18" charset="0"/>
              </a:rPr>
              <a:t>Sáng tác: Rô-xi-ni</a:t>
            </a:r>
            <a:endParaRPr lang="en-US" sz="2000" b="1" i="1" dirty="0">
              <a:solidFill>
                <a:schemeClr val="tx1">
                  <a:lumMod val="75000"/>
                  <a:lumOff val="25000"/>
                </a:schemeClr>
              </a:solidFill>
              <a:cs typeface="Times New Roman" panose="02020603050405020304" pitchFamily="18" charset="0"/>
            </a:endParaRPr>
          </a:p>
        </p:txBody>
      </p:sp>
    </p:spTree>
    <p:extLst>
      <p:ext uri="{BB962C8B-B14F-4D97-AF65-F5344CB8AC3E}">
        <p14:creationId xmlns:p14="http://schemas.microsoft.com/office/powerpoint/2010/main" val="229959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Hình ảnh 4">
            <a:extLst>
              <a:ext uri="{FF2B5EF4-FFF2-40B4-BE49-F238E27FC236}">
                <a16:creationId xmlns:a16="http://schemas.microsoft.com/office/drawing/2014/main" id="{7BE6215D-1FC7-C523-2683-C32C7B22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6" y="4028440"/>
            <a:ext cx="3941174" cy="282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Hình ảnh 5">
            <a:extLst>
              <a:ext uri="{FF2B5EF4-FFF2-40B4-BE49-F238E27FC236}">
                <a16:creationId xmlns:a16="http://schemas.microsoft.com/office/drawing/2014/main" id="{BC7A6023-78BA-61E7-E322-F786B00D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275" y="-5101"/>
            <a:ext cx="5111009" cy="366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B18465E-E767-B710-A5EB-547B49AC9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9277" y="4295597"/>
            <a:ext cx="3017520" cy="2529524"/>
          </a:xfrm>
          <a:prstGeom prst="rect">
            <a:avLst/>
          </a:prstGeom>
        </p:spPr>
      </p:pic>
      <p:pic>
        <p:nvPicPr>
          <p:cNvPr id="3" name="Picture 3">
            <a:extLst>
              <a:ext uri="{FF2B5EF4-FFF2-40B4-BE49-F238E27FC236}">
                <a16:creationId xmlns:a16="http://schemas.microsoft.com/office/drawing/2014/main" id="{B84ACA04-9BF4-FC69-E96D-F251B5F8CBB3}"/>
              </a:ext>
            </a:extLst>
          </p:cNvPr>
          <p:cNvPicPr>
            <a:picLocks noChangeAspect="1"/>
          </p:cNvPicPr>
          <p:nvPr/>
        </p:nvPicPr>
        <p:blipFill>
          <a:blip r:embed="rId5"/>
          <a:srcRect/>
          <a:stretch>
            <a:fillRect/>
          </a:stretch>
        </p:blipFill>
        <p:spPr>
          <a:xfrm>
            <a:off x="21516" y="357692"/>
            <a:ext cx="1546904" cy="1059629"/>
          </a:xfrm>
          <a:prstGeom prst="rect">
            <a:avLst/>
          </a:prstGeom>
        </p:spPr>
      </p:pic>
      <p:sp>
        <p:nvSpPr>
          <p:cNvPr id="4" name="Rectangles 7">
            <a:extLst>
              <a:ext uri="{FF2B5EF4-FFF2-40B4-BE49-F238E27FC236}">
                <a16:creationId xmlns:a16="http://schemas.microsoft.com/office/drawing/2014/main" id="{0E9BF6D1-FCFB-3245-3287-2D46C8F67CCA}"/>
              </a:ext>
            </a:extLst>
          </p:cNvPr>
          <p:cNvSpPr/>
          <p:nvPr/>
        </p:nvSpPr>
        <p:spPr>
          <a:xfrm>
            <a:off x="1255942" y="-258065"/>
            <a:ext cx="7086600" cy="1588192"/>
          </a:xfrm>
          <a:prstGeom prst="rect">
            <a:avLst/>
          </a:prstGeom>
          <a:noFill/>
          <a:ln>
            <a:noFill/>
          </a:ln>
        </p:spPr>
        <p:txBody>
          <a:bodyPr wrap="square" rtlCol="0" anchor="t">
            <a:spAutoFit/>
          </a:bodyPr>
          <a:lstStyle/>
          <a:p>
            <a:pPr marL="0" marR="0" lvl="0" indent="0" algn="ctr" defTabSz="740664" rtl="0" eaLnBrk="0" fontAlgn="base" latinLnBrk="0" hangingPunct="0">
              <a:lnSpc>
                <a:spcPct val="100000"/>
              </a:lnSpc>
              <a:spcBef>
                <a:spcPct val="0"/>
              </a:spcBef>
              <a:spcAft>
                <a:spcPct val="0"/>
              </a:spcAft>
              <a:buClrTx/>
              <a:buSzTx/>
              <a:buFontTx/>
              <a:buNone/>
              <a:tabLst/>
              <a:defRPr/>
            </a:pPr>
            <a:endParaRPr kumimoji="0" lang="vi-VN" altLang="en-US" sz="2592"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740664" rtl="0" eaLnBrk="0" fontAlgn="base" latinLnBrk="0" hangingPunct="0">
              <a:lnSpc>
                <a:spcPct val="100000"/>
              </a:lnSpc>
              <a:spcBef>
                <a:spcPct val="0"/>
              </a:spcBef>
              <a:spcAft>
                <a:spcPct val="0"/>
              </a:spcAft>
              <a:buClrTx/>
              <a:buSzTx/>
              <a:buFontTx/>
              <a:buNone/>
              <a:tabLst/>
              <a:defRPr/>
            </a:pPr>
            <a:r>
              <a:rPr kumimoji="0" lang="vi-VN" altLang="en-US" sz="3564"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Nghe nhạc:</a:t>
            </a:r>
          </a:p>
          <a:p>
            <a:pPr marL="0" marR="0" lvl="0" indent="0" algn="ctr" defTabSz="740664" rtl="0" eaLnBrk="0" fontAlgn="base" latinLnBrk="0" hangingPunct="0">
              <a:lnSpc>
                <a:spcPct val="100000"/>
              </a:lnSpc>
              <a:spcBef>
                <a:spcPct val="0"/>
              </a:spcBef>
              <a:spcAft>
                <a:spcPct val="0"/>
              </a:spcAft>
              <a:buClrTx/>
              <a:buSzTx/>
              <a:buFontTx/>
              <a:buNone/>
              <a:tabLst/>
              <a:defRPr/>
            </a:pPr>
            <a:r>
              <a:rPr kumimoji="0" lang="vi-VN" altLang="vi-VN" sz="3564" b="1" i="0" u="none"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Khúc nhạc mở đầu (U-ve-tu-re)</a:t>
            </a:r>
            <a:endParaRPr kumimoji="0" lang="en-US" altLang="vi-VN" sz="3564" b="1" i="0" u="none"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6">
            <a:extLst>
              <a:ext uri="{FF2B5EF4-FFF2-40B4-BE49-F238E27FC236}">
                <a16:creationId xmlns:a16="http://schemas.microsoft.com/office/drawing/2014/main" id="{DC73A66F-96C5-B93A-5805-23440D4B9AAF}"/>
              </a:ext>
            </a:extLst>
          </p:cNvPr>
          <p:cNvSpPr txBox="1"/>
          <p:nvPr/>
        </p:nvSpPr>
        <p:spPr>
          <a:xfrm>
            <a:off x="3830216" y="1290170"/>
            <a:ext cx="801809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(Trích đoạn)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1"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Sáng tác: Rô-xi-ni</a:t>
            </a:r>
            <a:endParaRPr kumimoji="0" lang="en-US"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6">
            <a:extLst>
              <a:ext uri="{FF2B5EF4-FFF2-40B4-BE49-F238E27FC236}">
                <a16:creationId xmlns:a16="http://schemas.microsoft.com/office/drawing/2014/main" id="{EA03B0DC-6730-DAB9-895C-1E02E27E5276}"/>
              </a:ext>
            </a:extLst>
          </p:cNvPr>
          <p:cNvSpPr txBox="1"/>
          <p:nvPr/>
        </p:nvSpPr>
        <p:spPr>
          <a:xfrm>
            <a:off x="445840" y="2550057"/>
            <a:ext cx="1050544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U-ve-tu re</a:t>
            </a:r>
            <a:r>
              <a:rPr kumimoji="0" lang="vi-VN" sz="2400" b="1" i="0" u="none" strike="noStrike" kern="1200" cap="none" spc="0" normalizeH="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lang="vi-VN" sz="2400" b="1" dirty="0">
                <a:solidFill>
                  <a:srgbClr val="1713CB"/>
                </a:solidFill>
                <a:cs typeface="Times New Roman" panose="02020603050405020304" pitchFamily="18" charset="0"/>
              </a:rPr>
              <a:t>- </a:t>
            </a:r>
            <a:r>
              <a:rPr kumimoji="0" lang="vi-VN" sz="2400" b="1" i="0" u="none" strike="noStrike" kern="1200" cap="none" spc="0" normalizeH="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khúc nhạc mở đầu của nhạc kịch có tên là </a:t>
            </a:r>
            <a:r>
              <a:rPr kumimoji="0" lang="vi-VN" sz="2400" b="1" i="0" u="none" strike="noStrike" kern="1200" cap="none" spc="0" normalizeH="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Williams</a:t>
            </a:r>
            <a:r>
              <a:rPr kumimoji="0" lang="vi-VN" sz="2400" b="1" i="0" u="none" strike="noStrike" kern="1200" cap="none" spc="0" normalizeH="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của nhạc sĩ Gio – a – chi – no Rô – xi – ni người ý.</a:t>
            </a:r>
            <a:endParaRPr kumimoji="0" lang="en-US"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6367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840" y="342900"/>
            <a:ext cx="9527763" cy="6172200"/>
          </a:xfrm>
          <a:prstGeom prst="rect">
            <a:avLst/>
          </a:prstGeom>
        </p:spPr>
      </p:pic>
      <p:pic>
        <p:nvPicPr>
          <p:cNvPr id="5" name="Rossini- William Tell Overture- Final">
            <a:hlinkClick r:id="" action="ppaction://media"/>
          </p:cNvPr>
          <p:cNvPicPr>
            <a:picLocks noChangeAspect="1"/>
          </p:cNvPicPr>
          <p:nvPr>
            <a:audioFile r:link="rId1"/>
            <p:extLst>
              <p:ext uri="{DAA4B4D4-6D71-4841-9C94-3DE7FCFB9230}">
                <p14:media xmlns:p14="http://schemas.microsoft.com/office/powerpoint/2010/main" r:embed="rId2">
                  <p14:trim st="15000" end="0.625"/>
                </p14:media>
              </p:ext>
            </p:extLst>
          </p:nvPr>
        </p:nvPicPr>
        <p:blipFill>
          <a:blip r:embed="rId7"/>
          <a:stretch>
            <a:fillRect/>
          </a:stretch>
        </p:blipFill>
        <p:spPr>
          <a:xfrm>
            <a:off x="8541721" y="5221102"/>
            <a:ext cx="548640" cy="548640"/>
          </a:xfrm>
          <a:prstGeom prst="rect">
            <a:avLst/>
          </a:prstGeom>
        </p:spPr>
      </p:pic>
      <p:pic>
        <p:nvPicPr>
          <p:cNvPr id="6" name="Kèm trumpet ngắn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41721" y="830432"/>
            <a:ext cx="548640" cy="548640"/>
          </a:xfrm>
          <a:prstGeom prst="rect">
            <a:avLst/>
          </a:prstGeom>
        </p:spPr>
      </p:pic>
    </p:spTree>
    <p:extLst>
      <p:ext uri="{BB962C8B-B14F-4D97-AF65-F5344CB8AC3E}">
        <p14:creationId xmlns:p14="http://schemas.microsoft.com/office/powerpoint/2010/main" val="3427464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76"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239"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Hình ảnh 4">
            <a:extLst>
              <a:ext uri="{FF2B5EF4-FFF2-40B4-BE49-F238E27FC236}">
                <a16:creationId xmlns:a16="http://schemas.microsoft.com/office/drawing/2014/main" id="{7BE6215D-1FC7-C523-2683-C32C7B22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6" y="4028440"/>
            <a:ext cx="3941174" cy="282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Hình ảnh 5">
            <a:extLst>
              <a:ext uri="{FF2B5EF4-FFF2-40B4-BE49-F238E27FC236}">
                <a16:creationId xmlns:a16="http://schemas.microsoft.com/office/drawing/2014/main" id="{BC7A6023-78BA-61E7-E322-F786B00D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275" y="-5101"/>
            <a:ext cx="5111009" cy="366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B18465E-E767-B710-A5EB-547B49AC9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9277" y="4295597"/>
            <a:ext cx="3017520" cy="2529524"/>
          </a:xfrm>
          <a:prstGeom prst="rect">
            <a:avLst/>
          </a:prstGeom>
        </p:spPr>
      </p:pic>
      <p:pic>
        <p:nvPicPr>
          <p:cNvPr id="3" name="Picture 3">
            <a:extLst>
              <a:ext uri="{FF2B5EF4-FFF2-40B4-BE49-F238E27FC236}">
                <a16:creationId xmlns:a16="http://schemas.microsoft.com/office/drawing/2014/main" id="{B84ACA04-9BF4-FC69-E96D-F251B5F8CBB3}"/>
              </a:ext>
            </a:extLst>
          </p:cNvPr>
          <p:cNvPicPr>
            <a:picLocks noChangeAspect="1"/>
          </p:cNvPicPr>
          <p:nvPr/>
        </p:nvPicPr>
        <p:blipFill>
          <a:blip r:embed="rId5"/>
          <a:srcRect/>
          <a:stretch>
            <a:fillRect/>
          </a:stretch>
        </p:blipFill>
        <p:spPr>
          <a:xfrm>
            <a:off x="21516" y="357692"/>
            <a:ext cx="1546904" cy="1059629"/>
          </a:xfrm>
          <a:prstGeom prst="rect">
            <a:avLst/>
          </a:prstGeom>
        </p:spPr>
      </p:pic>
      <p:sp>
        <p:nvSpPr>
          <p:cNvPr id="4" name="Rectangles 7">
            <a:extLst>
              <a:ext uri="{FF2B5EF4-FFF2-40B4-BE49-F238E27FC236}">
                <a16:creationId xmlns:a16="http://schemas.microsoft.com/office/drawing/2014/main" id="{0E9BF6D1-FCFB-3245-3287-2D46C8F67CCA}"/>
              </a:ext>
            </a:extLst>
          </p:cNvPr>
          <p:cNvSpPr/>
          <p:nvPr/>
        </p:nvSpPr>
        <p:spPr>
          <a:xfrm>
            <a:off x="1255942" y="-258065"/>
            <a:ext cx="7086600" cy="1588192"/>
          </a:xfrm>
          <a:prstGeom prst="rect">
            <a:avLst/>
          </a:prstGeom>
          <a:noFill/>
          <a:ln>
            <a:noFill/>
          </a:ln>
        </p:spPr>
        <p:txBody>
          <a:bodyPr wrap="square" rtlCol="0" anchor="t">
            <a:spAutoFit/>
          </a:bodyPr>
          <a:lstStyle/>
          <a:p>
            <a:pPr marL="0" marR="0" lvl="0" indent="0" algn="ctr" defTabSz="740664" rtl="0" eaLnBrk="0" fontAlgn="base" latinLnBrk="0" hangingPunct="0">
              <a:lnSpc>
                <a:spcPct val="100000"/>
              </a:lnSpc>
              <a:spcBef>
                <a:spcPct val="0"/>
              </a:spcBef>
              <a:spcAft>
                <a:spcPct val="0"/>
              </a:spcAft>
              <a:buClrTx/>
              <a:buSzTx/>
              <a:buFontTx/>
              <a:buNone/>
              <a:tabLst/>
              <a:defRPr/>
            </a:pPr>
            <a:endParaRPr kumimoji="0" lang="vi-VN" altLang="en-US" sz="2592"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740664" rtl="0" eaLnBrk="0" fontAlgn="base" latinLnBrk="0" hangingPunct="0">
              <a:lnSpc>
                <a:spcPct val="100000"/>
              </a:lnSpc>
              <a:spcBef>
                <a:spcPct val="0"/>
              </a:spcBef>
              <a:spcAft>
                <a:spcPct val="0"/>
              </a:spcAft>
              <a:buClrTx/>
              <a:buSzTx/>
              <a:buFontTx/>
              <a:buNone/>
              <a:tabLst/>
              <a:defRPr/>
            </a:pPr>
            <a:r>
              <a:rPr kumimoji="0" lang="vi-VN" altLang="en-US" sz="3564"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Nghe nhạc:</a:t>
            </a:r>
          </a:p>
          <a:p>
            <a:pPr marL="0" marR="0" lvl="0" indent="0" algn="ctr" defTabSz="740664" rtl="0" eaLnBrk="0" fontAlgn="base" latinLnBrk="0" hangingPunct="0">
              <a:lnSpc>
                <a:spcPct val="100000"/>
              </a:lnSpc>
              <a:spcBef>
                <a:spcPct val="0"/>
              </a:spcBef>
              <a:spcAft>
                <a:spcPct val="0"/>
              </a:spcAft>
              <a:buClrTx/>
              <a:buSzTx/>
              <a:buFontTx/>
              <a:buNone/>
              <a:tabLst/>
              <a:defRPr/>
            </a:pPr>
            <a:r>
              <a:rPr kumimoji="0" lang="vi-VN" altLang="vi-VN" sz="3564" b="1" i="0" u="none"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Khúc nhạc mở đầu (U-ve-tu-re)</a:t>
            </a:r>
            <a:endParaRPr kumimoji="0" lang="en-US" altLang="vi-VN" sz="3564" b="1" i="0" u="none"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6">
            <a:extLst>
              <a:ext uri="{FF2B5EF4-FFF2-40B4-BE49-F238E27FC236}">
                <a16:creationId xmlns:a16="http://schemas.microsoft.com/office/drawing/2014/main" id="{DC73A66F-96C5-B93A-5805-23440D4B9AAF}"/>
              </a:ext>
            </a:extLst>
          </p:cNvPr>
          <p:cNvSpPr txBox="1"/>
          <p:nvPr/>
        </p:nvSpPr>
        <p:spPr>
          <a:xfrm>
            <a:off x="3830216" y="1290170"/>
            <a:ext cx="801809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(Trích đoạn)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1"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Sáng tác: Rô-xi-ni</a:t>
            </a:r>
            <a:endParaRPr kumimoji="0" lang="en-US"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
        <p:nvSpPr>
          <p:cNvPr id="8" name="TextBox 6">
            <a:extLst>
              <a:ext uri="{FF2B5EF4-FFF2-40B4-BE49-F238E27FC236}">
                <a16:creationId xmlns:a16="http://schemas.microsoft.com/office/drawing/2014/main" id="{C630A846-B2F4-638A-A629-B6FD23D2130C}"/>
              </a:ext>
            </a:extLst>
          </p:cNvPr>
          <p:cNvSpPr txBox="1"/>
          <p:nvPr/>
        </p:nvSpPr>
        <p:spPr>
          <a:xfrm>
            <a:off x="934202" y="2802509"/>
            <a:ext cx="801809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Nêu cảm nhận của em sau khi nghe bản nhạc</a:t>
            </a:r>
          </a:p>
          <a:p>
            <a:pPr marL="0" marR="0" lvl="0" indent="0" algn="ctr" defTabSz="914400" rtl="0" eaLnBrk="0" fontAlgn="base" latinLnBrk="0" hangingPunct="0">
              <a:lnSpc>
                <a:spcPct val="100000"/>
              </a:lnSpc>
              <a:spcBef>
                <a:spcPct val="0"/>
              </a:spcBef>
              <a:spcAft>
                <a:spcPct val="0"/>
              </a:spcAft>
              <a:buClrTx/>
              <a:buSzTx/>
              <a:buFontTx/>
              <a:buNone/>
              <a:tabLst/>
              <a:defRPr/>
            </a:pPr>
            <a:r>
              <a:rPr lang="vi-VN" sz="2400" b="1" i="1" dirty="0">
                <a:solidFill>
                  <a:prstClr val="black">
                    <a:lumMod val="75000"/>
                    <a:lumOff val="25000"/>
                  </a:prstClr>
                </a:solidFill>
                <a:cs typeface="Times New Roman" panose="02020603050405020304" pitchFamily="18" charset="0"/>
              </a:rPr>
              <a:t>- N</a:t>
            </a: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ghe và vận động theo nhịp điệu của bản nhạc</a:t>
            </a:r>
            <a:endParaRPr kumimoji="0" lang="en-US"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13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840" y="342900"/>
            <a:ext cx="9527763" cy="6172200"/>
          </a:xfrm>
          <a:prstGeom prst="rect">
            <a:avLst/>
          </a:prstGeom>
        </p:spPr>
      </p:pic>
      <p:pic>
        <p:nvPicPr>
          <p:cNvPr id="5" name="Rossini- William Tell Overture- Final">
            <a:hlinkClick r:id="" action="ppaction://media"/>
          </p:cNvPr>
          <p:cNvPicPr>
            <a:picLocks noChangeAspect="1"/>
          </p:cNvPicPr>
          <p:nvPr>
            <a:audioFile r:link="rId1"/>
            <p:extLst>
              <p:ext uri="{DAA4B4D4-6D71-4841-9C94-3DE7FCFB9230}">
                <p14:media xmlns:p14="http://schemas.microsoft.com/office/powerpoint/2010/main" r:embed="rId2">
                  <p14:trim st="15000" end="0.625"/>
                </p14:media>
              </p:ext>
            </p:extLst>
          </p:nvPr>
        </p:nvPicPr>
        <p:blipFill>
          <a:blip r:embed="rId7"/>
          <a:stretch>
            <a:fillRect/>
          </a:stretch>
        </p:blipFill>
        <p:spPr>
          <a:xfrm>
            <a:off x="8541721" y="5221102"/>
            <a:ext cx="548640" cy="548640"/>
          </a:xfrm>
          <a:prstGeom prst="rect">
            <a:avLst/>
          </a:prstGeom>
        </p:spPr>
      </p:pic>
      <p:pic>
        <p:nvPicPr>
          <p:cNvPr id="6" name="Kèm trumpet ngắn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41721" y="830432"/>
            <a:ext cx="548640" cy="548640"/>
          </a:xfrm>
          <a:prstGeom prst="rect">
            <a:avLst/>
          </a:prstGeom>
        </p:spPr>
      </p:pic>
    </p:spTree>
    <p:extLst>
      <p:ext uri="{BB962C8B-B14F-4D97-AF65-F5344CB8AC3E}">
        <p14:creationId xmlns:p14="http://schemas.microsoft.com/office/powerpoint/2010/main" val="444132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76"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239"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733256"/>
            <a:ext cx="3128269" cy="1196563"/>
          </a:xfrm>
          <a:prstGeom prst="rect">
            <a:avLst/>
          </a:prstGeom>
        </p:spPr>
      </p:pic>
      <p:pic>
        <p:nvPicPr>
          <p:cNvPr id="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3128269" y="5805264"/>
            <a:ext cx="4223004" cy="1196721"/>
          </a:xfrm>
          <a:prstGeom prst="rect">
            <a:avLst/>
          </a:prstGeom>
        </p:spPr>
      </p:pic>
      <p:pic>
        <p:nvPicPr>
          <p:cNvPr id="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7341740" y="5733098"/>
            <a:ext cx="3710940" cy="1196721"/>
          </a:xfrm>
          <a:prstGeom prst="rect">
            <a:avLst/>
          </a:prstGeom>
        </p:spPr>
      </p:pic>
      <p:sp>
        <p:nvSpPr>
          <p:cNvPr id="4" name="TextBox 6">
            <a:extLst>
              <a:ext uri="{FF2B5EF4-FFF2-40B4-BE49-F238E27FC236}">
                <a16:creationId xmlns:a16="http://schemas.microsoft.com/office/drawing/2014/main" id="{526F04E7-C95D-84A4-0175-F37281FD7E80}"/>
              </a:ext>
            </a:extLst>
          </p:cNvPr>
          <p:cNvSpPr txBox="1"/>
          <p:nvPr/>
        </p:nvSpPr>
        <p:spPr>
          <a:xfrm>
            <a:off x="4622304" y="332656"/>
            <a:ext cx="2496277"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29</a:t>
            </a:r>
          </a:p>
        </p:txBody>
      </p:sp>
      <p:pic>
        <p:nvPicPr>
          <p:cNvPr id="8" name="Picture 4">
            <a:extLst>
              <a:ext uri="{FF2B5EF4-FFF2-40B4-BE49-F238E27FC236}">
                <a16:creationId xmlns:a16="http://schemas.microsoft.com/office/drawing/2014/main" id="{CA86672D-02FC-0D15-79D7-B7CC3E4DA2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flipH="1">
            <a:off x="-264227" y="189580"/>
            <a:ext cx="2028810" cy="1450865"/>
          </a:xfrm>
          <a:prstGeom prst="rect">
            <a:avLst/>
          </a:prstGeom>
        </p:spPr>
      </p:pic>
      <p:pic>
        <p:nvPicPr>
          <p:cNvPr id="9" name="Picture 4">
            <a:extLst>
              <a:ext uri="{FF2B5EF4-FFF2-40B4-BE49-F238E27FC236}">
                <a16:creationId xmlns:a16="http://schemas.microsoft.com/office/drawing/2014/main" id="{0A9C16CF-6B42-1853-ABD3-D07860A068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flipH="1" flipV="1">
            <a:off x="9169118" y="220923"/>
            <a:ext cx="2028810" cy="1500260"/>
          </a:xfrm>
          <a:prstGeom prst="rect">
            <a:avLst/>
          </a:prstGeom>
        </p:spPr>
      </p:pic>
      <p:sp>
        <p:nvSpPr>
          <p:cNvPr id="7" name="Hộp Văn bản 6">
            <a:extLst>
              <a:ext uri="{FF2B5EF4-FFF2-40B4-BE49-F238E27FC236}">
                <a16:creationId xmlns:a16="http://schemas.microsoft.com/office/drawing/2014/main" id="{C398C467-B370-5B2D-EE44-863D893FC76E}"/>
              </a:ext>
            </a:extLst>
          </p:cNvPr>
          <p:cNvSpPr txBox="1"/>
          <p:nvPr/>
        </p:nvSpPr>
        <p:spPr>
          <a:xfrm>
            <a:off x="2966120" y="971053"/>
            <a:ext cx="5528388" cy="966803"/>
          </a:xfrm>
          <a:prstGeom prst="rect">
            <a:avLst/>
          </a:prstGeom>
          <a:noFill/>
        </p:spPr>
        <p:txBody>
          <a:bodyPr wrap="square">
            <a:spAutoFit/>
          </a:bodyPr>
          <a:lstStyle/>
          <a:p>
            <a:pPr marL="342900" lvl="0" indent="-342900">
              <a:lnSpc>
                <a:spcPct val="107000"/>
              </a:lnSpc>
              <a:buFont typeface="Times New Roman" panose="02020603050405020304" pitchFamily="18" charset="0"/>
              <a:buChar char="-"/>
            </a:pP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Miền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pP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nhạc:Giới</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kèn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trumpet</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Khúc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(U-</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vec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tuya</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733256"/>
            <a:ext cx="3128269" cy="1196563"/>
          </a:xfrm>
          <a:prstGeom prst="rect">
            <a:avLst/>
          </a:prstGeom>
        </p:spPr>
      </p:pic>
      <p:pic>
        <p:nvPicPr>
          <p:cNvPr id="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3128269" y="5805264"/>
            <a:ext cx="4223004" cy="1196721"/>
          </a:xfrm>
          <a:prstGeom prst="rect">
            <a:avLst/>
          </a:prstGeom>
        </p:spPr>
      </p:pic>
      <p:pic>
        <p:nvPicPr>
          <p:cNvPr id="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7341740" y="5733098"/>
            <a:ext cx="3710940" cy="1196721"/>
          </a:xfrm>
          <a:prstGeom prst="rect">
            <a:avLst/>
          </a:prstGeom>
        </p:spPr>
      </p:pic>
      <p:sp>
        <p:nvSpPr>
          <p:cNvPr id="4" name="TextBox 6">
            <a:extLst>
              <a:ext uri="{FF2B5EF4-FFF2-40B4-BE49-F238E27FC236}">
                <a16:creationId xmlns:a16="http://schemas.microsoft.com/office/drawing/2014/main" id="{526F04E7-C95D-84A4-0175-F37281FD7E80}"/>
              </a:ext>
            </a:extLst>
          </p:cNvPr>
          <p:cNvSpPr txBox="1"/>
          <p:nvPr/>
        </p:nvSpPr>
        <p:spPr>
          <a:xfrm>
            <a:off x="4622304" y="332656"/>
            <a:ext cx="2496277"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29</a:t>
            </a:r>
          </a:p>
        </p:txBody>
      </p:sp>
      <p:pic>
        <p:nvPicPr>
          <p:cNvPr id="8" name="Picture 4">
            <a:extLst>
              <a:ext uri="{FF2B5EF4-FFF2-40B4-BE49-F238E27FC236}">
                <a16:creationId xmlns:a16="http://schemas.microsoft.com/office/drawing/2014/main" id="{CA86672D-02FC-0D15-79D7-B7CC3E4DA2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flipH="1">
            <a:off x="-264227" y="189580"/>
            <a:ext cx="2028810" cy="1450865"/>
          </a:xfrm>
          <a:prstGeom prst="rect">
            <a:avLst/>
          </a:prstGeom>
        </p:spPr>
      </p:pic>
      <p:pic>
        <p:nvPicPr>
          <p:cNvPr id="9" name="Picture 4">
            <a:extLst>
              <a:ext uri="{FF2B5EF4-FFF2-40B4-BE49-F238E27FC236}">
                <a16:creationId xmlns:a16="http://schemas.microsoft.com/office/drawing/2014/main" id="{0A9C16CF-6B42-1853-ABD3-D07860A068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flipH="1" flipV="1">
            <a:off x="9169118" y="220923"/>
            <a:ext cx="2028810" cy="1500260"/>
          </a:xfrm>
          <a:prstGeom prst="rect">
            <a:avLst/>
          </a:prstGeom>
        </p:spPr>
      </p:pic>
      <p:sp>
        <p:nvSpPr>
          <p:cNvPr id="7" name="Hộp Văn bản 6">
            <a:extLst>
              <a:ext uri="{FF2B5EF4-FFF2-40B4-BE49-F238E27FC236}">
                <a16:creationId xmlns:a16="http://schemas.microsoft.com/office/drawing/2014/main" id="{C398C467-B370-5B2D-EE44-863D893FC76E}"/>
              </a:ext>
            </a:extLst>
          </p:cNvPr>
          <p:cNvSpPr txBox="1"/>
          <p:nvPr/>
        </p:nvSpPr>
        <p:spPr>
          <a:xfrm>
            <a:off x="2966120" y="971053"/>
            <a:ext cx="5528388" cy="966803"/>
          </a:xfrm>
          <a:prstGeom prst="rect">
            <a:avLst/>
          </a:prstGeom>
          <a:noFill/>
        </p:spPr>
        <p:txBody>
          <a:bodyPr wrap="square">
            <a:spAutoFit/>
          </a:bodyPr>
          <a:lstStyle/>
          <a:p>
            <a:pPr marL="342900" lvl="0" indent="-342900">
              <a:lnSpc>
                <a:spcPct val="107000"/>
              </a:lnSpc>
              <a:buFont typeface="Times New Roman" panose="02020603050405020304" pitchFamily="18" charset="0"/>
              <a:buChar char="-"/>
            </a:pP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Miền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pP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nhạc:Giới</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kèn</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trumpet</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Khúc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(U-</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vec</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tuya</a:t>
            </a:r>
            <a:r>
              <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9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98565">
            <a:off x="9917815" y="889423"/>
            <a:ext cx="1190187" cy="1793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245015" flipH="1">
            <a:off x="-180026" y="889423"/>
            <a:ext cx="1190187" cy="179343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56988">
            <a:off x="9642192" y="2292471"/>
            <a:ext cx="1862778" cy="186617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71171" flipH="1">
            <a:off x="-426274" y="2304056"/>
            <a:ext cx="1814355" cy="1817660"/>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816971" flipH="1" flipV="1">
            <a:off x="-186679" y="3919451"/>
            <a:ext cx="868636" cy="835469"/>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301280" flipV="1">
            <a:off x="10258175" y="3901001"/>
            <a:ext cx="906999" cy="872369"/>
          </a:xfrm>
          <a:prstGeom prst="rect">
            <a:avLst/>
          </a:prstGeom>
        </p:spPr>
      </p:pic>
      <p:sp>
        <p:nvSpPr>
          <p:cNvPr id="8" name="Rectangles 5">
            <a:extLst>
              <a:ext uri="{FF2B5EF4-FFF2-40B4-BE49-F238E27FC236}">
                <a16:creationId xmlns:a16="http://schemas.microsoft.com/office/drawing/2014/main" id="{50E5DE7A-3870-CDBF-07E4-3AAC0F7981A6}"/>
              </a:ext>
            </a:extLst>
          </p:cNvPr>
          <p:cNvSpPr/>
          <p:nvPr/>
        </p:nvSpPr>
        <p:spPr>
          <a:xfrm>
            <a:off x="343730" y="1662525"/>
            <a:ext cx="10229850" cy="978729"/>
          </a:xfrm>
          <a:prstGeom prst="rect">
            <a:avLst/>
          </a:prstGeom>
          <a:noFill/>
          <a:ln>
            <a:noFill/>
          </a:ln>
        </p:spPr>
        <p:txBody>
          <a:bodyPr wrap="square" rtlCol="0" anchor="t">
            <a:spAutoFit/>
          </a:bodyPr>
          <a:lstStyle/>
          <a:p>
            <a:pPr defTabSz="822960" eaLnBrk="1" fontAlgn="auto" hangingPunct="1">
              <a:spcBef>
                <a:spcPts val="0"/>
              </a:spcBef>
              <a:spcAft>
                <a:spcPts val="0"/>
              </a:spcAft>
              <a:defRPr/>
            </a:pPr>
            <a:r>
              <a:rPr lang="vi-VN" altLang="en-US" sz="2880" b="1" dirty="0">
                <a:solidFill>
                  <a:srgbClr val="000000"/>
                </a:solidFill>
                <a:effectLst>
                  <a:outerShdw blurRad="38100" dist="19050" dir="2700000" algn="tl" rotWithShape="0">
                    <a:srgbClr val="000000">
                      <a:alpha val="40000"/>
                    </a:srgbClr>
                  </a:outerShdw>
                </a:effectLst>
                <a:cs typeface="Times New Roman" panose="02020603050405020304" pitchFamily="18" charset="0"/>
              </a:rPr>
              <a:t>KÍNH CHÚC QUÝ THẦY CÔ </a:t>
            </a:r>
          </a:p>
          <a:p>
            <a:pPr defTabSz="822960" eaLnBrk="1" fontAlgn="auto" hangingPunct="1">
              <a:spcBef>
                <a:spcPts val="0"/>
              </a:spcBef>
              <a:spcAft>
                <a:spcPts val="0"/>
              </a:spcAft>
              <a:defRPr/>
            </a:pPr>
            <a:r>
              <a:rPr lang="vi-VN" altLang="en-US" sz="2880" b="1" dirty="0">
                <a:solidFill>
                  <a:srgbClr val="000000"/>
                </a:solidFill>
                <a:effectLst>
                  <a:outerShdw blurRad="38100" dist="19050" dir="2700000" algn="tl" rotWithShape="0">
                    <a:srgbClr val="000000">
                      <a:alpha val="40000"/>
                    </a:srgbClr>
                  </a:outerShdw>
                </a:effectLst>
                <a:cs typeface="Times New Roman" panose="02020603050405020304" pitchFamily="18" charset="0"/>
              </a:rPr>
              <a:t>NHIỀU SỨC KHỎE, CHÚC CÁC EM HỌC TỐT!</a:t>
            </a:r>
            <a:endParaRPr lang="vi-VN" altLang="en-US" sz="2880" b="1" u="sng" dirty="0">
              <a:solidFill>
                <a:srgbClr val="000000"/>
              </a:solidFill>
              <a:effectLst>
                <a:outerShdw blurRad="38100" dist="19050" dir="2700000" algn="tl" rotWithShape="0">
                  <a:srgbClr val="000000">
                    <a:alpha val="40000"/>
                  </a:srgbClr>
                </a:outerShdw>
              </a:effectLst>
              <a:cs typeface="Times New Roman" panose="02020603050405020304" pitchFamily="18" charset="0"/>
            </a:endParaRPr>
          </a:p>
        </p:txBody>
      </p:sp>
      <p:pic>
        <p:nvPicPr>
          <p:cNvPr id="9" name="Picture 4">
            <a:extLst>
              <a:ext uri="{FF2B5EF4-FFF2-40B4-BE49-F238E27FC236}">
                <a16:creationId xmlns:a16="http://schemas.microsoft.com/office/drawing/2014/main" id="{9F69B8D2-2F99-C089-43C6-9CE45B39627F}"/>
              </a:ext>
            </a:extLst>
          </p:cNvPr>
          <p:cNvPicPr>
            <a:picLocks noChangeAspect="1"/>
          </p:cNvPicPr>
          <p:nvPr/>
        </p:nvPicPr>
        <p:blipFill>
          <a:blip r:embed="rId12"/>
          <a:srcRect/>
          <a:stretch>
            <a:fillRect/>
          </a:stretch>
        </p:blipFill>
        <p:spPr>
          <a:xfrm>
            <a:off x="1800582" y="3687056"/>
            <a:ext cx="7636119" cy="2321208"/>
          </a:xfrm>
          <a:prstGeom prst="rect">
            <a:avLst/>
          </a:prstGeom>
        </p:spPr>
      </p:pic>
      <p:pic>
        <p:nvPicPr>
          <p:cNvPr id="10" name="vaorunghoa">
            <a:hlinkClick r:id="" action="ppaction://media"/>
            <a:extLst>
              <a:ext uri="{FF2B5EF4-FFF2-40B4-BE49-F238E27FC236}">
                <a16:creationId xmlns:a16="http://schemas.microsoft.com/office/drawing/2014/main" id="{0B4364E7-4956-B589-4A21-AB36E81E79BA}"/>
              </a:ext>
            </a:extLst>
          </p:cNvPr>
          <p:cNvPicPr/>
          <p:nvPr>
            <a:audioFile r:link="rId2"/>
            <p:extLst>
              <p:ext uri="{DAA4B4D4-6D71-4841-9C94-3DE7FCFB9230}">
                <p14:media xmlns:p14="http://schemas.microsoft.com/office/powerpoint/2010/main" r:embed="rId1"/>
              </p:ext>
            </p:extLst>
          </p:nvPr>
        </p:nvPicPr>
        <p:blipFill>
          <a:blip r:embed="rId13"/>
          <a:stretch>
            <a:fillRect/>
          </a:stretch>
        </p:blipFill>
        <p:spPr>
          <a:xfrm>
            <a:off x="10395093" y="274764"/>
            <a:ext cx="557213" cy="557213"/>
          </a:xfrm>
          <a:prstGeom prst="rect">
            <a:avLst/>
          </a:prstGeom>
        </p:spPr>
      </p:pic>
      <p:pic>
        <p:nvPicPr>
          <p:cNvPr id="11" name="Picture 5">
            <a:extLst>
              <a:ext uri="{FF2B5EF4-FFF2-40B4-BE49-F238E27FC236}">
                <a16:creationId xmlns:a16="http://schemas.microsoft.com/office/drawing/2014/main" id="{A8DBD182-79CA-C694-2378-B341EF081E92}"/>
              </a:ext>
            </a:extLst>
          </p:cNvPr>
          <p:cNvPicPr>
            <a:picLocks noChangeAspect="1"/>
          </p:cNvPicPr>
          <p:nvPr/>
        </p:nvPicPr>
        <p:blipFill>
          <a:blip r:embed="rId14"/>
          <a:srcRect/>
          <a:stretch>
            <a:fillRect/>
          </a:stretch>
        </p:blipFill>
        <p:spPr>
          <a:xfrm>
            <a:off x="-13237" y="151001"/>
            <a:ext cx="2141015" cy="2141015"/>
          </a:xfrm>
          <a:prstGeom prst="rect">
            <a:avLst/>
          </a:prstGeom>
        </p:spPr>
      </p:pic>
      <p:pic>
        <p:nvPicPr>
          <p:cNvPr id="14" name="Picture 5">
            <a:extLst>
              <a:ext uri="{FF2B5EF4-FFF2-40B4-BE49-F238E27FC236}">
                <a16:creationId xmlns:a16="http://schemas.microsoft.com/office/drawing/2014/main" id="{09733FD2-3B60-7AB5-3957-D89B535FF8EE}"/>
              </a:ext>
            </a:extLst>
          </p:cNvPr>
          <p:cNvPicPr>
            <a:picLocks noChangeAspect="1"/>
          </p:cNvPicPr>
          <p:nvPr/>
        </p:nvPicPr>
        <p:blipFill>
          <a:blip r:embed="rId14"/>
          <a:srcRect/>
          <a:stretch>
            <a:fillRect/>
          </a:stretch>
        </p:blipFill>
        <p:spPr>
          <a:xfrm>
            <a:off x="7670215" y="-53607"/>
            <a:ext cx="2141015" cy="2141015"/>
          </a:xfrm>
          <a:prstGeom prst="rect">
            <a:avLst/>
          </a:prstGeom>
        </p:spPr>
      </p:pic>
      <p:pic>
        <p:nvPicPr>
          <p:cNvPr id="15" name="Picture 2">
            <a:extLst>
              <a:ext uri="{FF2B5EF4-FFF2-40B4-BE49-F238E27FC236}">
                <a16:creationId xmlns:a16="http://schemas.microsoft.com/office/drawing/2014/main" id="{156D7072-43A6-B000-4B35-1D32F70F778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37" y="5889307"/>
            <a:ext cx="5713242" cy="968693"/>
          </a:xfrm>
          <a:prstGeom prst="rect">
            <a:avLst/>
          </a:prstGeom>
        </p:spPr>
      </p:pic>
      <p:pic>
        <p:nvPicPr>
          <p:cNvPr id="16" name="Picture 2">
            <a:extLst>
              <a:ext uri="{FF2B5EF4-FFF2-40B4-BE49-F238E27FC236}">
                <a16:creationId xmlns:a16="http://schemas.microsoft.com/office/drawing/2014/main" id="{55DCD91B-5582-312B-F52B-7D18FC42A6B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507197" y="5881767"/>
            <a:ext cx="5645578" cy="968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7" fill="hold" display="1">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6" name="Picture 6"/>
          <p:cNvPicPr>
            <a:picLocks noGrp="1" noChangeAspect="1"/>
          </p:cNvPicPr>
          <p:nvPr>
            <p:ph idx="1"/>
          </p:nvPr>
        </p:nvPicPr>
        <p:blipFill>
          <a:blip r:embed="rId2">
            <a:clrChange>
              <a:clrFrom>
                <a:srgbClr val="FFFFFF">
                  <a:alpha val="100000"/>
                </a:srgbClr>
              </a:clrFrom>
              <a:clrTo>
                <a:srgbClr val="FFFFFF">
                  <a:alpha val="100000"/>
                  <a:alpha val="0"/>
                </a:srgbClr>
              </a:clrTo>
            </a:clrChange>
          </a:blip>
          <a:srcRect/>
          <a:stretch>
            <a:fillRect/>
          </a:stretch>
        </p:blipFill>
        <p:spPr>
          <a:xfrm>
            <a:off x="747522" y="644081"/>
            <a:ext cx="9084564" cy="5005769"/>
          </a:xfrm>
          <a:prstGeom prst="rect">
            <a:avLst/>
          </a:prstGeom>
        </p:spPr>
      </p:pic>
      <p:sp>
        <p:nvSpPr>
          <p:cNvPr id="2" name="TextBox 6">
            <a:extLst>
              <a:ext uri="{FF2B5EF4-FFF2-40B4-BE49-F238E27FC236}">
                <a16:creationId xmlns:a16="http://schemas.microsoft.com/office/drawing/2014/main" id="{EC94830C-6C24-BCF2-C6E6-385F839B543D}"/>
              </a:ext>
            </a:extLst>
          </p:cNvPr>
          <p:cNvSpPr txBox="1"/>
          <p:nvPr/>
        </p:nvSpPr>
        <p:spPr>
          <a:xfrm>
            <a:off x="2030016" y="2854577"/>
            <a:ext cx="7236804" cy="584775"/>
          </a:xfrm>
          <a:prstGeom prst="rect">
            <a:avLst/>
          </a:prstGeom>
          <a:noFill/>
        </p:spPr>
        <p:txBody>
          <a:bodyPr wrap="square" rtlCol="0">
            <a:spAutoFit/>
          </a:bodyPr>
          <a:lstStyle/>
          <a:p>
            <a:r>
              <a:rPr lang="en-US" sz="3200" b="1" dirty="0" err="1">
                <a:solidFill>
                  <a:srgbClr val="FF0000"/>
                </a:solidFill>
                <a:cs typeface="Times New Roman" panose="02020603050405020304" pitchFamily="18" charset="0"/>
              </a:rPr>
              <a:t>Ôn</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tập</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bài</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hát</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Miền</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quê</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em</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8">
            <a:extLst>
              <a:ext uri="{FF2B5EF4-FFF2-40B4-BE49-F238E27FC236}">
                <a16:creationId xmlns:a16="http://schemas.microsoft.com/office/drawing/2014/main" id="{B7443AE3-568E-7CBB-54FE-D80195A3055E}"/>
              </a:ext>
            </a:extLst>
          </p:cNvPr>
          <p:cNvPicPr>
            <a:picLocks noChangeAspect="1"/>
          </p:cNvPicPr>
          <p:nvPr/>
        </p:nvPicPr>
        <p:blipFill>
          <a:blip r:embed="rId3"/>
          <a:srcRect/>
          <a:stretch>
            <a:fillRect/>
          </a:stretch>
        </p:blipFill>
        <p:spPr>
          <a:xfrm>
            <a:off x="0" y="6381327"/>
            <a:ext cx="5995035" cy="612177"/>
          </a:xfrm>
          <a:prstGeom prst="rect">
            <a:avLst/>
          </a:prstGeom>
        </p:spPr>
      </p:pic>
      <p:pic>
        <p:nvPicPr>
          <p:cNvPr id="4" name="Picture 8">
            <a:extLst>
              <a:ext uri="{FF2B5EF4-FFF2-40B4-BE49-F238E27FC236}">
                <a16:creationId xmlns:a16="http://schemas.microsoft.com/office/drawing/2014/main" id="{C8AD05AD-5A4D-4D57-B82E-DEBC88DCC7D0}"/>
              </a:ext>
            </a:extLst>
          </p:cNvPr>
          <p:cNvPicPr>
            <a:picLocks noChangeAspect="1"/>
          </p:cNvPicPr>
          <p:nvPr/>
        </p:nvPicPr>
        <p:blipFill>
          <a:blip r:embed="rId3"/>
          <a:srcRect/>
          <a:stretch>
            <a:fillRect/>
          </a:stretch>
        </p:blipFill>
        <p:spPr>
          <a:xfrm flipH="1">
            <a:off x="5947971" y="6403629"/>
            <a:ext cx="5024828" cy="579200"/>
          </a:xfrm>
          <a:prstGeom prst="rect">
            <a:avLst/>
          </a:prstGeom>
        </p:spPr>
      </p:pic>
      <p:pic>
        <p:nvPicPr>
          <p:cNvPr id="5" name="Picture 4">
            <a:extLst>
              <a:ext uri="{FF2B5EF4-FFF2-40B4-BE49-F238E27FC236}">
                <a16:creationId xmlns:a16="http://schemas.microsoft.com/office/drawing/2014/main" id="{B2905402-7FAC-5149-0140-F6171F71B4A0}"/>
              </a:ext>
            </a:extLst>
          </p:cNvPr>
          <p:cNvPicPr>
            <a:picLocks noChangeAspect="1"/>
          </p:cNvPicPr>
          <p:nvPr/>
        </p:nvPicPr>
        <p:blipFill>
          <a:blip r:embed="rId4"/>
          <a:srcRect/>
          <a:stretch>
            <a:fillRect/>
          </a:stretch>
        </p:blipFill>
        <p:spPr>
          <a:xfrm>
            <a:off x="9832086" y="4005064"/>
            <a:ext cx="1088965" cy="25188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4273D26-031D-19BA-BA07-6A82489937A6}"/>
              </a:ext>
            </a:extLst>
          </p:cNvPr>
          <p:cNvPicPr>
            <a:picLocks noChangeAspect="1"/>
          </p:cNvPicPr>
          <p:nvPr/>
        </p:nvPicPr>
        <p:blipFill>
          <a:blip r:embed="rId4"/>
          <a:stretch>
            <a:fillRect/>
          </a:stretch>
        </p:blipFill>
        <p:spPr>
          <a:xfrm>
            <a:off x="914400" y="835502"/>
            <a:ext cx="9418320" cy="5461438"/>
          </a:xfrm>
          <a:prstGeom prst="rect">
            <a:avLst/>
          </a:prstGeom>
        </p:spPr>
      </p:pic>
      <p:sp>
        <p:nvSpPr>
          <p:cNvPr id="6" name="Hộp Văn bản 5">
            <a:extLst>
              <a:ext uri="{FF2B5EF4-FFF2-40B4-BE49-F238E27FC236}">
                <a16:creationId xmlns:a16="http://schemas.microsoft.com/office/drawing/2014/main" id="{1099DE5F-CFB6-B8D8-D880-65A7827CC528}"/>
              </a:ext>
            </a:extLst>
          </p:cNvPr>
          <p:cNvSpPr txBox="1"/>
          <p:nvPr/>
        </p:nvSpPr>
        <p:spPr>
          <a:xfrm>
            <a:off x="0" y="1458746"/>
            <a:ext cx="9989820" cy="794064"/>
          </a:xfrm>
          <a:prstGeom prst="rect">
            <a:avLst/>
          </a:prstGeom>
          <a:noFill/>
        </p:spPr>
        <p:txBody>
          <a:bodyPr wrap="square" rtlCol="0">
            <a:spAutoFit/>
          </a:bodyPr>
          <a:lstStyle/>
          <a:p>
            <a:r>
              <a:rPr lang="vi-VN" sz="2640" dirty="0">
                <a:latin typeface="+mj-lt"/>
              </a:rPr>
              <a:t>                  </a:t>
            </a:r>
            <a:r>
              <a:rPr lang="vi-VN" sz="1920" dirty="0">
                <a:solidFill>
                  <a:srgbClr val="0066FF"/>
                </a:solidFill>
                <a:latin typeface="+mj-lt"/>
              </a:rPr>
              <a:t>Hàng bạch  dương    gió     đưa        nhẹ      bên       sông.         Miền  quê</a:t>
            </a:r>
          </a:p>
          <a:p>
            <a:r>
              <a:rPr lang="vi-VN" sz="1920" dirty="0">
                <a:solidFill>
                  <a:srgbClr val="0066FF"/>
                </a:solidFill>
                <a:latin typeface="+mj-lt"/>
              </a:rPr>
              <a:t>                        Tuổi   thơ     em        sống   trong      tình      yêu     thương.        Từng ngày </a:t>
            </a:r>
          </a:p>
        </p:txBody>
      </p:sp>
      <p:sp>
        <p:nvSpPr>
          <p:cNvPr id="8" name="Hộp Văn bản 7">
            <a:extLst>
              <a:ext uri="{FF2B5EF4-FFF2-40B4-BE49-F238E27FC236}">
                <a16:creationId xmlns:a16="http://schemas.microsoft.com/office/drawing/2014/main" id="{DF023D6C-7BC8-8D1B-77C9-1BA7D2B5175C}"/>
              </a:ext>
            </a:extLst>
          </p:cNvPr>
          <p:cNvSpPr txBox="1"/>
          <p:nvPr/>
        </p:nvSpPr>
        <p:spPr>
          <a:xfrm>
            <a:off x="1093912" y="2608516"/>
            <a:ext cx="9260323" cy="683264"/>
          </a:xfrm>
          <a:prstGeom prst="rect">
            <a:avLst/>
          </a:prstGeom>
          <a:noFill/>
        </p:spPr>
        <p:txBody>
          <a:bodyPr wrap="square" rtlCol="0">
            <a:spAutoFit/>
          </a:bodyPr>
          <a:lstStyle/>
          <a:p>
            <a:r>
              <a:rPr lang="vi-VN" sz="1920" dirty="0">
                <a:solidFill>
                  <a:srgbClr val="0066FF"/>
                </a:solidFill>
                <a:latin typeface="+mj-lt"/>
              </a:rPr>
              <a:t> em     bao    cây     liễu  xanh.                    Tìm  nơi   đâu    núi     sông     đẹp</a:t>
            </a:r>
          </a:p>
          <a:p>
            <a:r>
              <a:rPr lang="vi-VN" sz="1920" dirty="0">
                <a:solidFill>
                  <a:srgbClr val="0066FF"/>
                </a:solidFill>
                <a:latin typeface="+mj-lt"/>
              </a:rPr>
              <a:t>qua  càng    trong   sáng    hơn.               Tuổi   thơ     em      sống   trong   tình </a:t>
            </a:r>
          </a:p>
        </p:txBody>
      </p:sp>
      <p:sp>
        <p:nvSpPr>
          <p:cNvPr id="9" name="Hộp Văn bản 8">
            <a:extLst>
              <a:ext uri="{FF2B5EF4-FFF2-40B4-BE49-F238E27FC236}">
                <a16:creationId xmlns:a16="http://schemas.microsoft.com/office/drawing/2014/main" id="{9D08D574-2331-CBF1-97A0-64B3B2840205}"/>
              </a:ext>
            </a:extLst>
          </p:cNvPr>
          <p:cNvSpPr txBox="1"/>
          <p:nvPr/>
        </p:nvSpPr>
        <p:spPr>
          <a:xfrm>
            <a:off x="892885" y="3723413"/>
            <a:ext cx="9439835" cy="978729"/>
          </a:xfrm>
          <a:prstGeom prst="rect">
            <a:avLst/>
          </a:prstGeom>
          <a:noFill/>
        </p:spPr>
        <p:txBody>
          <a:bodyPr wrap="square" rtlCol="0">
            <a:spAutoFit/>
          </a:bodyPr>
          <a:lstStyle/>
          <a:p>
            <a:r>
              <a:rPr lang="vi-VN" sz="1920" dirty="0">
                <a:solidFill>
                  <a:srgbClr val="0066FF"/>
                </a:solidFill>
                <a:latin typeface="+mj-lt"/>
              </a:rPr>
              <a:t>tươi       xa.           Từ   biển  khơi      về    thung    lũng   xa.             Mặt trời</a:t>
            </a:r>
          </a:p>
          <a:p>
            <a:r>
              <a:rPr lang="vi-VN" sz="1920" dirty="0">
                <a:solidFill>
                  <a:srgbClr val="0066FF"/>
                </a:solidFill>
                <a:latin typeface="+mj-lt"/>
              </a:rPr>
              <a:t>quê    hương.       Ngời </a:t>
            </a:r>
            <a:r>
              <a:rPr lang="vi-VN" sz="1920" dirty="0" err="1">
                <a:solidFill>
                  <a:srgbClr val="0066FF"/>
                </a:solidFill>
                <a:latin typeface="+mj-lt"/>
              </a:rPr>
              <a:t>ngời</a:t>
            </a:r>
            <a:r>
              <a:rPr lang="vi-VN" sz="1920" dirty="0">
                <a:solidFill>
                  <a:srgbClr val="0066FF"/>
                </a:solidFill>
                <a:latin typeface="+mj-lt"/>
              </a:rPr>
              <a:t>   lên      như    muôn   ánh    sao.           Mặt trời </a:t>
            </a:r>
          </a:p>
          <a:p>
            <a:endParaRPr lang="vi-VN" sz="1920" dirty="0">
              <a:latin typeface="+mj-lt"/>
            </a:endParaRPr>
          </a:p>
        </p:txBody>
      </p:sp>
      <p:sp>
        <p:nvSpPr>
          <p:cNvPr id="11" name="Hộp Văn bản 10">
            <a:extLst>
              <a:ext uri="{FF2B5EF4-FFF2-40B4-BE49-F238E27FC236}">
                <a16:creationId xmlns:a16="http://schemas.microsoft.com/office/drawing/2014/main" id="{774AE868-FAD0-5CF4-D7FE-1EFF1E6D2646}"/>
              </a:ext>
            </a:extLst>
          </p:cNvPr>
          <p:cNvSpPr txBox="1"/>
          <p:nvPr/>
        </p:nvSpPr>
        <p:spPr>
          <a:xfrm>
            <a:off x="640080" y="4807063"/>
            <a:ext cx="9714155" cy="978729"/>
          </a:xfrm>
          <a:prstGeom prst="rect">
            <a:avLst/>
          </a:prstGeom>
          <a:noFill/>
        </p:spPr>
        <p:txBody>
          <a:bodyPr wrap="square" rtlCol="0">
            <a:spAutoFit/>
          </a:bodyPr>
          <a:lstStyle/>
          <a:p>
            <a:r>
              <a:rPr lang="vi-VN" sz="1920" dirty="0">
                <a:solidFill>
                  <a:srgbClr val="0066FF"/>
                </a:solidFill>
                <a:latin typeface="+mj-lt"/>
              </a:rPr>
              <a:t>sáng    chiếu    trên     miền   quê        ta.      Dài thẳng  </a:t>
            </a:r>
            <a:r>
              <a:rPr lang="vi-VN" sz="1920" dirty="0" err="1">
                <a:solidFill>
                  <a:srgbClr val="0066FF"/>
                </a:solidFill>
                <a:latin typeface="+mj-lt"/>
              </a:rPr>
              <a:t>tắp</a:t>
            </a:r>
            <a:r>
              <a:rPr lang="vi-VN" sz="1920" dirty="0">
                <a:solidFill>
                  <a:srgbClr val="0066FF"/>
                </a:solidFill>
                <a:latin typeface="+mj-lt"/>
              </a:rPr>
              <a:t>      những con  đường</a:t>
            </a:r>
          </a:p>
          <a:p>
            <a:r>
              <a:rPr lang="vi-VN" sz="1920" dirty="0">
                <a:solidFill>
                  <a:srgbClr val="0066FF"/>
                </a:solidFill>
                <a:latin typeface="+mj-lt"/>
              </a:rPr>
              <a:t>chiếu   sáng     soi       cả      non        cao.   Tràn hạnh phúc     tương  lai       nở</a:t>
            </a:r>
          </a:p>
          <a:p>
            <a:r>
              <a:rPr lang="vi-VN" sz="1920" dirty="0">
                <a:solidFill>
                  <a:srgbClr val="0066FF"/>
                </a:solidFill>
                <a:latin typeface="+mj-lt"/>
              </a:rPr>
              <a:t> </a:t>
            </a:r>
          </a:p>
        </p:txBody>
      </p:sp>
      <p:sp>
        <p:nvSpPr>
          <p:cNvPr id="12" name="Hộp Văn bản 11">
            <a:extLst>
              <a:ext uri="{FF2B5EF4-FFF2-40B4-BE49-F238E27FC236}">
                <a16:creationId xmlns:a16="http://schemas.microsoft.com/office/drawing/2014/main" id="{50BDF4EC-0747-0710-23D2-1F07B1350BDB}"/>
              </a:ext>
            </a:extLst>
          </p:cNvPr>
          <p:cNvSpPr txBox="1"/>
          <p:nvPr/>
        </p:nvSpPr>
        <p:spPr>
          <a:xfrm>
            <a:off x="1381944" y="6032558"/>
            <a:ext cx="8869680" cy="978729"/>
          </a:xfrm>
          <a:prstGeom prst="rect">
            <a:avLst/>
          </a:prstGeom>
          <a:noFill/>
        </p:spPr>
        <p:txBody>
          <a:bodyPr wrap="square" rtlCol="0">
            <a:spAutoFit/>
          </a:bodyPr>
          <a:lstStyle/>
          <a:p>
            <a:pPr algn="l"/>
            <a:r>
              <a:rPr lang="vi-VN" sz="1920" dirty="0">
                <a:solidFill>
                  <a:srgbClr val="0066FF"/>
                </a:solidFill>
                <a:latin typeface="+mj-lt"/>
              </a:rPr>
              <a:t>xa.                             Mãi   đẹp      tươi     nơi      quê    hương    nhà.</a:t>
            </a:r>
          </a:p>
          <a:p>
            <a:pPr algn="l"/>
            <a:r>
              <a:rPr lang="vi-VN" sz="1920" dirty="0">
                <a:solidFill>
                  <a:srgbClr val="0066FF"/>
                </a:solidFill>
                <a:latin typeface="+mj-lt"/>
              </a:rPr>
              <a:t>hoa.                          Vẫy   gọi        ta         đi       xây       quê       nhà.</a:t>
            </a:r>
          </a:p>
          <a:p>
            <a:endParaRPr lang="vi-VN" sz="1920" dirty="0">
              <a:latin typeface="+mj-lt"/>
            </a:endParaRPr>
          </a:p>
        </p:txBody>
      </p:sp>
      <p:sp>
        <p:nvSpPr>
          <p:cNvPr id="14" name="Hộp Văn bản 13">
            <a:extLst>
              <a:ext uri="{FF2B5EF4-FFF2-40B4-BE49-F238E27FC236}">
                <a16:creationId xmlns:a16="http://schemas.microsoft.com/office/drawing/2014/main" id="{5F42AB2C-81E8-C11E-9724-42A890CD5114}"/>
              </a:ext>
            </a:extLst>
          </p:cNvPr>
          <p:cNvSpPr txBox="1"/>
          <p:nvPr/>
        </p:nvSpPr>
        <p:spPr>
          <a:xfrm>
            <a:off x="3246120" y="407359"/>
            <a:ext cx="2788920" cy="590931"/>
          </a:xfrm>
          <a:prstGeom prst="rect">
            <a:avLst/>
          </a:prstGeom>
          <a:noFill/>
        </p:spPr>
        <p:txBody>
          <a:bodyPr wrap="square" rtlCol="0">
            <a:spAutoFit/>
          </a:bodyPr>
          <a:lstStyle/>
          <a:p>
            <a:r>
              <a:rPr lang="vi-VN" sz="3240" b="1" i="1" dirty="0">
                <a:solidFill>
                  <a:srgbClr val="FF0000"/>
                </a:solidFill>
                <a:latin typeface="+mj-lt"/>
              </a:rPr>
              <a:t>Miền quê em</a:t>
            </a:r>
          </a:p>
        </p:txBody>
      </p:sp>
      <p:sp>
        <p:nvSpPr>
          <p:cNvPr id="15" name="Hộp Văn bản 14">
            <a:extLst>
              <a:ext uri="{FF2B5EF4-FFF2-40B4-BE49-F238E27FC236}">
                <a16:creationId xmlns:a16="http://schemas.microsoft.com/office/drawing/2014/main" id="{3A3010EB-9F96-0D26-E215-0C37359A6C19}"/>
              </a:ext>
            </a:extLst>
          </p:cNvPr>
          <p:cNvSpPr txBox="1"/>
          <p:nvPr/>
        </p:nvSpPr>
        <p:spPr>
          <a:xfrm>
            <a:off x="6075941" y="282757"/>
            <a:ext cx="4649613" cy="757130"/>
          </a:xfrm>
          <a:prstGeom prst="rect">
            <a:avLst/>
          </a:prstGeom>
          <a:noFill/>
        </p:spPr>
        <p:txBody>
          <a:bodyPr wrap="square" rtlCol="0">
            <a:spAutoFit/>
          </a:bodyPr>
          <a:lstStyle/>
          <a:p>
            <a:r>
              <a:rPr lang="vi-VN" sz="1440" i="1" dirty="0">
                <a:latin typeface="+mj-lt"/>
              </a:rPr>
              <a:t>Nhạc: </a:t>
            </a:r>
            <a:r>
              <a:rPr lang="vi-VN" sz="1440" i="1" dirty="0" err="1">
                <a:latin typeface="+mj-lt"/>
              </a:rPr>
              <a:t>Ka</a:t>
            </a:r>
            <a:r>
              <a:rPr lang="vi-VN" sz="1440" i="1" dirty="0">
                <a:latin typeface="+mj-lt"/>
              </a:rPr>
              <a:t>-ba-lép-</a:t>
            </a:r>
            <a:r>
              <a:rPr lang="vi-VN" sz="1440" i="1" dirty="0" err="1">
                <a:latin typeface="+mj-lt"/>
              </a:rPr>
              <a:t>xki</a:t>
            </a:r>
            <a:endParaRPr lang="vi-VN" sz="1440" i="1" dirty="0">
              <a:latin typeface="+mj-lt"/>
            </a:endParaRPr>
          </a:p>
          <a:p>
            <a:r>
              <a:rPr lang="vi-VN" sz="1440" i="1" dirty="0">
                <a:latin typeface="+mj-lt"/>
              </a:rPr>
              <a:t>Lời: </a:t>
            </a:r>
            <a:r>
              <a:rPr lang="vi-VN" sz="1440" i="1" dirty="0" err="1">
                <a:latin typeface="+mj-lt"/>
              </a:rPr>
              <a:t>Po</a:t>
            </a:r>
            <a:r>
              <a:rPr lang="vi-VN" sz="1440" i="1" dirty="0">
                <a:latin typeface="+mj-lt"/>
              </a:rPr>
              <a:t>-ri-xen</a:t>
            </a:r>
          </a:p>
          <a:p>
            <a:r>
              <a:rPr lang="vi-VN" sz="1440" i="1" dirty="0">
                <a:latin typeface="+mj-lt"/>
              </a:rPr>
              <a:t>Phỏng dịch: Hoàng Lân</a:t>
            </a:r>
          </a:p>
        </p:txBody>
      </p:sp>
      <p:pic>
        <p:nvPicPr>
          <p:cNvPr id="2" name="Picture 6">
            <a:extLst>
              <a:ext uri="{FF2B5EF4-FFF2-40B4-BE49-F238E27FC236}">
                <a16:creationId xmlns:a16="http://schemas.microsoft.com/office/drawing/2014/main" id="{090036EE-9B30-590B-673D-AAF83370C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 y="6644395"/>
            <a:ext cx="11109960" cy="203721"/>
          </a:xfrm>
          <a:prstGeom prst="rect">
            <a:avLst/>
          </a:prstGeom>
        </p:spPr>
      </p:pic>
      <p:sp>
        <p:nvSpPr>
          <p:cNvPr id="3" name="Freeform 8">
            <a:extLst>
              <a:ext uri="{FF2B5EF4-FFF2-40B4-BE49-F238E27FC236}">
                <a16:creationId xmlns:a16="http://schemas.microsoft.com/office/drawing/2014/main" id="{DD675F35-8392-549A-66C3-7CF4DBBBF06D}"/>
              </a:ext>
            </a:extLst>
          </p:cNvPr>
          <p:cNvSpPr/>
          <p:nvPr/>
        </p:nvSpPr>
        <p:spPr>
          <a:xfrm>
            <a:off x="-129471" y="-142950"/>
            <a:ext cx="1592511" cy="2080260"/>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algn="l" defTabSz="548640" eaLnBrk="1" fontAlgn="auto" hangingPunct="1">
              <a:spcBef>
                <a:spcPts val="0"/>
              </a:spcBef>
              <a:spcAft>
                <a:spcPts val="0"/>
              </a:spcAft>
              <a:defRPr/>
            </a:pPr>
            <a:endParaRPr lang="vi-VN" sz="1080">
              <a:solidFill>
                <a:prstClr val="black"/>
              </a:solidFill>
              <a:latin typeface="Arial" panose="020B0604020202020204" pitchFamily="34" charset="0"/>
            </a:endParaRPr>
          </a:p>
        </p:txBody>
      </p:sp>
      <p:sp>
        <p:nvSpPr>
          <p:cNvPr id="4" name="Freeform 8">
            <a:extLst>
              <a:ext uri="{FF2B5EF4-FFF2-40B4-BE49-F238E27FC236}">
                <a16:creationId xmlns:a16="http://schemas.microsoft.com/office/drawing/2014/main" id="{DBB79D2D-C57E-8FB1-E221-7A7BF515651D}"/>
              </a:ext>
            </a:extLst>
          </p:cNvPr>
          <p:cNvSpPr/>
          <p:nvPr/>
        </p:nvSpPr>
        <p:spPr>
          <a:xfrm flipH="1">
            <a:off x="9394788" y="-142950"/>
            <a:ext cx="1532965" cy="1872976"/>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algn="l" defTabSz="548640" eaLnBrk="1" fontAlgn="auto" hangingPunct="1">
              <a:spcBef>
                <a:spcPts val="0"/>
              </a:spcBef>
              <a:spcAft>
                <a:spcPts val="0"/>
              </a:spcAft>
              <a:defRPr/>
            </a:pPr>
            <a:endParaRPr lang="vi-VN" sz="108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7B2B824F-7DFE-34BD-B330-D9270EF90803}"/>
              </a:ext>
            </a:extLst>
          </p:cNvPr>
          <p:cNvPicPr>
            <a:picLocks noChangeAspect="1"/>
          </p:cNvPicPr>
          <p:nvPr/>
        </p:nvPicPr>
        <p:blipFill>
          <a:blip r:embed="rId8"/>
          <a:srcRect/>
          <a:stretch>
            <a:fillRect/>
          </a:stretch>
        </p:blipFill>
        <p:spPr>
          <a:xfrm>
            <a:off x="537185" y="832561"/>
            <a:ext cx="1094640" cy="754980"/>
          </a:xfrm>
          <a:prstGeom prst="rect">
            <a:avLst/>
          </a:prstGeom>
        </p:spPr>
      </p:pic>
      <p:pic>
        <p:nvPicPr>
          <p:cNvPr id="10" name="MIỀN QUÊ EM KARAOKE II Âm nhạc lớp 4 - Sách Kết nối tri thức với cuộc sống">
            <a:hlinkClick r:id="" action="ppaction://media"/>
            <a:extLst>
              <a:ext uri="{FF2B5EF4-FFF2-40B4-BE49-F238E27FC236}">
                <a16:creationId xmlns:a16="http://schemas.microsoft.com/office/drawing/2014/main" id="{5FF84389-52B0-D84A-EC92-1812FD873A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98656" y="95414"/>
            <a:ext cx="595804" cy="595804"/>
          </a:xfrm>
          <a:prstGeom prst="rect">
            <a:avLst/>
          </a:prstGeom>
        </p:spPr>
      </p:pic>
    </p:spTree>
    <p:extLst>
      <p:ext uri="{BB962C8B-B14F-4D97-AF65-F5344CB8AC3E}">
        <p14:creationId xmlns:p14="http://schemas.microsoft.com/office/powerpoint/2010/main" val="426630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Hình ảnh 4">
            <a:extLst>
              <a:ext uri="{FF2B5EF4-FFF2-40B4-BE49-F238E27FC236}">
                <a16:creationId xmlns:a16="http://schemas.microsoft.com/office/drawing/2014/main" id="{7BE6215D-1FC7-C523-2683-C32C7B22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6" y="4028440"/>
            <a:ext cx="3941174" cy="282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Hình ảnh 5">
            <a:extLst>
              <a:ext uri="{FF2B5EF4-FFF2-40B4-BE49-F238E27FC236}">
                <a16:creationId xmlns:a16="http://schemas.microsoft.com/office/drawing/2014/main" id="{BC7A6023-78BA-61E7-E322-F786B00D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788" y="58719"/>
            <a:ext cx="5111009" cy="366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B18465E-E767-B710-A5EB-547B49AC9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9277" y="4295597"/>
            <a:ext cx="3017520" cy="2529524"/>
          </a:xfrm>
          <a:prstGeom prst="rect">
            <a:avLst/>
          </a:prstGeom>
        </p:spPr>
      </p:pic>
      <p:pic>
        <p:nvPicPr>
          <p:cNvPr id="3" name="Picture 3">
            <a:extLst>
              <a:ext uri="{FF2B5EF4-FFF2-40B4-BE49-F238E27FC236}">
                <a16:creationId xmlns:a16="http://schemas.microsoft.com/office/drawing/2014/main" id="{B84ACA04-9BF4-FC69-E96D-F251B5F8CBB3}"/>
              </a:ext>
            </a:extLst>
          </p:cNvPr>
          <p:cNvPicPr>
            <a:picLocks noChangeAspect="1"/>
          </p:cNvPicPr>
          <p:nvPr/>
        </p:nvPicPr>
        <p:blipFill>
          <a:blip r:embed="rId5"/>
          <a:srcRect/>
          <a:stretch>
            <a:fillRect/>
          </a:stretch>
        </p:blipFill>
        <p:spPr>
          <a:xfrm>
            <a:off x="21516" y="357692"/>
            <a:ext cx="1546904" cy="1059629"/>
          </a:xfrm>
          <a:prstGeom prst="rect">
            <a:avLst/>
          </a:prstGeom>
        </p:spPr>
      </p:pic>
      <p:sp>
        <p:nvSpPr>
          <p:cNvPr id="4" name="Rectangles 7">
            <a:extLst>
              <a:ext uri="{FF2B5EF4-FFF2-40B4-BE49-F238E27FC236}">
                <a16:creationId xmlns:a16="http://schemas.microsoft.com/office/drawing/2014/main" id="{0E9BF6D1-FCFB-3245-3287-2D46C8F67CCA}"/>
              </a:ext>
            </a:extLst>
          </p:cNvPr>
          <p:cNvSpPr/>
          <p:nvPr/>
        </p:nvSpPr>
        <p:spPr>
          <a:xfrm>
            <a:off x="1568419" y="1892599"/>
            <a:ext cx="7086600" cy="1588192"/>
          </a:xfrm>
          <a:prstGeom prst="rect">
            <a:avLst/>
          </a:prstGeom>
          <a:noFill/>
          <a:ln>
            <a:noFill/>
          </a:ln>
        </p:spPr>
        <p:txBody>
          <a:bodyPr wrap="square" rtlCol="0" anchor="t">
            <a:spAutoFit/>
          </a:bodyPr>
          <a:lstStyle/>
          <a:p>
            <a:pPr defTabSz="740664">
              <a:defRPr/>
            </a:pPr>
            <a:endParaRPr lang="vi-VN" altLang="en-US" sz="2592" b="1" dirty="0">
              <a:solidFill>
                <a:srgbClr val="C00000"/>
              </a:solidFill>
              <a:effectLst>
                <a:outerShdw blurRad="38100" dist="19050" dir="2700000" algn="tl" rotWithShape="0">
                  <a:srgbClr val="000000">
                    <a:alpha val="40000"/>
                  </a:srgbClr>
                </a:outerShdw>
              </a:effectLst>
              <a:cs typeface="Times New Roman" panose="02020603050405020304" pitchFamily="18" charset="0"/>
            </a:endParaRPr>
          </a:p>
          <a:p>
            <a:pPr defTabSz="740664">
              <a:defRPr/>
            </a:pPr>
            <a:r>
              <a:rPr lang="vi-VN" altLang="en-US" sz="3564"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HÁT KẾT HỢP</a:t>
            </a:r>
          </a:p>
          <a:p>
            <a:pPr defTabSz="740664">
              <a:defRPr/>
            </a:pPr>
            <a:r>
              <a:rPr lang="vi-VN" altLang="vi-VN" sz="3564"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VỖ TAY THEO PHÁCH</a:t>
            </a:r>
            <a:endParaRPr lang="en-US" altLang="vi-VN" sz="3564" b="1" dirty="0">
              <a:solidFill>
                <a:srgbClr val="002060"/>
              </a:solidFill>
              <a:effectLst>
                <a:outerShdw blurRad="38100" dist="19050" dir="2700000" algn="tl" rotWithShape="0">
                  <a:srgbClr val="000000">
                    <a:alpha val="40000"/>
                  </a:srgbClr>
                </a:outerShdw>
              </a:effectLst>
              <a:cs typeface="Times New Roman" panose="02020603050405020304" pitchFamily="18" charset="0"/>
            </a:endParaRPr>
          </a:p>
        </p:txBody>
      </p:sp>
    </p:spTree>
    <p:extLst>
      <p:ext uri="{BB962C8B-B14F-4D97-AF65-F5344CB8AC3E}">
        <p14:creationId xmlns:p14="http://schemas.microsoft.com/office/powerpoint/2010/main" val="316287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2" y="5841914"/>
            <a:ext cx="11109960" cy="1059628"/>
          </a:xfrm>
          <a:prstGeom prst="rect">
            <a:avLst/>
          </a:prstGeom>
        </p:spPr>
      </p:pic>
      <p:pic>
        <p:nvPicPr>
          <p:cNvPr id="2" name="Picture 2">
            <a:extLst>
              <a:ext uri="{FF2B5EF4-FFF2-40B4-BE49-F238E27FC236}">
                <a16:creationId xmlns:a16="http://schemas.microsoft.com/office/drawing/2014/main" id="{46CF27D7-A87C-3CA4-CFBA-81AA13291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280" y="3953304"/>
            <a:ext cx="3017520" cy="2529524"/>
          </a:xfrm>
          <a:prstGeom prst="rect">
            <a:avLst/>
          </a:prstGeom>
        </p:spPr>
      </p:pic>
      <p:pic>
        <p:nvPicPr>
          <p:cNvPr id="3" name="Picture 3">
            <a:extLst>
              <a:ext uri="{FF2B5EF4-FFF2-40B4-BE49-F238E27FC236}">
                <a16:creationId xmlns:a16="http://schemas.microsoft.com/office/drawing/2014/main" id="{89D46659-70B1-6464-87C5-6BA825F12C14}"/>
              </a:ext>
            </a:extLst>
          </p:cNvPr>
          <p:cNvPicPr>
            <a:picLocks noChangeAspect="1"/>
          </p:cNvPicPr>
          <p:nvPr/>
        </p:nvPicPr>
        <p:blipFill>
          <a:blip r:embed="rId4"/>
          <a:srcRect/>
          <a:stretch>
            <a:fillRect/>
          </a:stretch>
        </p:blipFill>
        <p:spPr>
          <a:xfrm>
            <a:off x="21516" y="357692"/>
            <a:ext cx="1546904" cy="1059629"/>
          </a:xfrm>
          <a:prstGeom prst="rect">
            <a:avLst/>
          </a:prstGeom>
        </p:spPr>
      </p:pic>
      <p:pic>
        <p:nvPicPr>
          <p:cNvPr id="10" name="Hình ảnh 9">
            <a:extLst>
              <a:ext uri="{FF2B5EF4-FFF2-40B4-BE49-F238E27FC236}">
                <a16:creationId xmlns:a16="http://schemas.microsoft.com/office/drawing/2014/main" id="{127FC50F-8EB9-0568-5F93-6DDF85B36589}"/>
              </a:ext>
            </a:extLst>
          </p:cNvPr>
          <p:cNvPicPr>
            <a:picLocks noChangeAspect="1"/>
          </p:cNvPicPr>
          <p:nvPr/>
        </p:nvPicPr>
        <p:blipFill>
          <a:blip r:embed="rId5"/>
          <a:stretch>
            <a:fillRect/>
          </a:stretch>
        </p:blipFill>
        <p:spPr>
          <a:xfrm>
            <a:off x="693701" y="1940187"/>
            <a:ext cx="9722559" cy="1554480"/>
          </a:xfrm>
          <a:prstGeom prst="rect">
            <a:avLst/>
          </a:prstGeom>
        </p:spPr>
      </p:pic>
      <p:pic>
        <p:nvPicPr>
          <p:cNvPr id="12" name="Picture 3">
            <a:extLst>
              <a:ext uri="{FF2B5EF4-FFF2-40B4-BE49-F238E27FC236}">
                <a16:creationId xmlns:a16="http://schemas.microsoft.com/office/drawing/2014/main" id="{2FE9D661-91FE-9D3B-EE93-2A950094DB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54395" y="1097280"/>
            <a:ext cx="870877" cy="5635243"/>
          </a:xfrm>
          <a:prstGeom prst="rect">
            <a:avLst/>
          </a:prstGeom>
        </p:spPr>
      </p:pic>
      <p:sp>
        <p:nvSpPr>
          <p:cNvPr id="13" name="Hộp Văn bản 12">
            <a:extLst>
              <a:ext uri="{FF2B5EF4-FFF2-40B4-BE49-F238E27FC236}">
                <a16:creationId xmlns:a16="http://schemas.microsoft.com/office/drawing/2014/main" id="{E4F8C3C6-DFFC-82AB-4AA2-036A8C0A1794}"/>
              </a:ext>
            </a:extLst>
          </p:cNvPr>
          <p:cNvSpPr txBox="1"/>
          <p:nvPr/>
        </p:nvSpPr>
        <p:spPr>
          <a:xfrm>
            <a:off x="1280160" y="3047168"/>
            <a:ext cx="8869680" cy="794064"/>
          </a:xfrm>
          <a:prstGeom prst="rect">
            <a:avLst/>
          </a:prstGeom>
          <a:noFill/>
        </p:spPr>
        <p:txBody>
          <a:bodyPr wrap="square" rtlCol="0">
            <a:spAutoFit/>
          </a:bodyPr>
          <a:lstStyle/>
          <a:p>
            <a:pPr algn="l" defTabSz="548640" eaLnBrk="1" fontAlgn="auto" hangingPunct="1">
              <a:spcBef>
                <a:spcPts val="0"/>
              </a:spcBef>
              <a:spcAft>
                <a:spcPts val="0"/>
              </a:spcAft>
              <a:defRPr/>
            </a:pPr>
            <a:r>
              <a:rPr lang="vi-VN" sz="2640" dirty="0">
                <a:solidFill>
                  <a:prstClr val="black"/>
                </a:solidFill>
              </a:rPr>
              <a:t>                  </a:t>
            </a:r>
            <a:r>
              <a:rPr lang="vi-VN" sz="1920" dirty="0">
                <a:solidFill>
                  <a:prstClr val="black"/>
                </a:solidFill>
              </a:rPr>
              <a:t>Hàng  bạch      dương          gió          đưa            nhẹ          bên           sông.</a:t>
            </a:r>
          </a:p>
        </p:txBody>
      </p:sp>
      <p:pic>
        <p:nvPicPr>
          <p:cNvPr id="4" name="Hình ảnh 3" descr="Ảnh có chứa đồng hồ, bản phác thảo, hình vẽ, vòng tròn&#10;&#10;Mô tả được tạo tự động">
            <a:extLst>
              <a:ext uri="{FF2B5EF4-FFF2-40B4-BE49-F238E27FC236}">
                <a16:creationId xmlns:a16="http://schemas.microsoft.com/office/drawing/2014/main" id="{F344765C-7093-BD97-295E-1922B755B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7896" y="3547083"/>
            <a:ext cx="548514" cy="576604"/>
          </a:xfrm>
          <a:prstGeom prst="ellipse">
            <a:avLst/>
          </a:prstGeom>
          <a:ln>
            <a:noFill/>
          </a:ln>
          <a:effectLst>
            <a:softEdge rad="112500"/>
          </a:effectLst>
        </p:spPr>
      </p:pic>
      <p:pic>
        <p:nvPicPr>
          <p:cNvPr id="5" name="Hình ảnh 4" descr="Ảnh có chứa đồng hồ, bản phác thảo, hình vẽ, vòng tròn&#10;&#10;Mô tả được tạo tự động">
            <a:extLst>
              <a:ext uri="{FF2B5EF4-FFF2-40B4-BE49-F238E27FC236}">
                <a16:creationId xmlns:a16="http://schemas.microsoft.com/office/drawing/2014/main" id="{730B423A-8F16-B771-AA3A-BA8800A927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7826" y="3574874"/>
            <a:ext cx="548514" cy="576604"/>
          </a:xfrm>
          <a:prstGeom prst="ellipse">
            <a:avLst/>
          </a:prstGeom>
          <a:ln>
            <a:noFill/>
          </a:ln>
          <a:effectLst>
            <a:softEdge rad="112500"/>
          </a:effectLst>
        </p:spPr>
      </p:pic>
      <p:pic>
        <p:nvPicPr>
          <p:cNvPr id="6" name="Hình ảnh 5" descr="Ảnh có chứa đồng hồ, bản phác thảo, hình vẽ, vòng tròn&#10;&#10;Mô tả được tạo tự động">
            <a:extLst>
              <a:ext uri="{FF2B5EF4-FFF2-40B4-BE49-F238E27FC236}">
                <a16:creationId xmlns:a16="http://schemas.microsoft.com/office/drawing/2014/main" id="{8B8BDDE3-5DD2-CECA-4B5F-D0A2190B94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7756" y="3602665"/>
            <a:ext cx="548514" cy="576604"/>
          </a:xfrm>
          <a:prstGeom prst="ellipse">
            <a:avLst/>
          </a:prstGeom>
          <a:ln>
            <a:noFill/>
          </a:ln>
          <a:effectLst>
            <a:softEdge rad="112500"/>
          </a:effectLst>
        </p:spPr>
      </p:pic>
      <p:pic>
        <p:nvPicPr>
          <p:cNvPr id="8" name="Hình ảnh 7" descr="Ảnh có chứa đồng hồ, bản phác thảo, hình vẽ, vòng tròn&#10;&#10;Mô tả được tạo tự động">
            <a:extLst>
              <a:ext uri="{FF2B5EF4-FFF2-40B4-BE49-F238E27FC236}">
                <a16:creationId xmlns:a16="http://schemas.microsoft.com/office/drawing/2014/main" id="{A640A0E3-3770-936D-BB46-26EB3F9CCA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3429" y="3626600"/>
            <a:ext cx="548514" cy="576604"/>
          </a:xfrm>
          <a:prstGeom prst="ellipse">
            <a:avLst/>
          </a:prstGeom>
          <a:ln>
            <a:noFill/>
          </a:ln>
          <a:effectLst>
            <a:softEdge rad="112500"/>
          </a:effectLst>
        </p:spPr>
      </p:pic>
      <p:pic>
        <p:nvPicPr>
          <p:cNvPr id="9" name="Hình ảnh 8" descr="Ảnh có chứa đồng hồ, bản phác thảo, hình vẽ, vòng tròn&#10;&#10;Mô tả được tạo tự động">
            <a:extLst>
              <a:ext uri="{FF2B5EF4-FFF2-40B4-BE49-F238E27FC236}">
                <a16:creationId xmlns:a16="http://schemas.microsoft.com/office/drawing/2014/main" id="{975776EE-1A99-3FF2-8632-1134BDDEFD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0743" y="3565056"/>
            <a:ext cx="548514" cy="576604"/>
          </a:xfrm>
          <a:prstGeom prst="ellipse">
            <a:avLst/>
          </a:prstGeom>
          <a:ln>
            <a:noFill/>
          </a:ln>
          <a:effectLst>
            <a:softEdge rad="112500"/>
          </a:effectLst>
        </p:spPr>
      </p:pic>
      <p:pic>
        <p:nvPicPr>
          <p:cNvPr id="14" name="Hình ảnh 13" descr="Ảnh có chứa đồng hồ, bản phác thảo, hình vẽ, vòng tròn&#10;&#10;Mô tả được tạo tự động">
            <a:extLst>
              <a:ext uri="{FF2B5EF4-FFF2-40B4-BE49-F238E27FC236}">
                <a16:creationId xmlns:a16="http://schemas.microsoft.com/office/drawing/2014/main" id="{71AD3A96-7132-C71A-0BFB-628337A335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5686" y="3560574"/>
            <a:ext cx="548514" cy="576604"/>
          </a:xfrm>
          <a:prstGeom prst="ellipse">
            <a:avLst/>
          </a:prstGeom>
          <a:ln>
            <a:noFill/>
          </a:ln>
          <a:effectLst>
            <a:softEdge rad="112500"/>
          </a:effectLst>
        </p:spPr>
      </p:pic>
      <p:pic>
        <p:nvPicPr>
          <p:cNvPr id="15" name="Hình ảnh 14" descr="Ảnh có chứa đồng hồ, bản phác thảo, hình vẽ, vòng tròn&#10;&#10;Mô tả được tạo tự động">
            <a:extLst>
              <a:ext uri="{FF2B5EF4-FFF2-40B4-BE49-F238E27FC236}">
                <a16:creationId xmlns:a16="http://schemas.microsoft.com/office/drawing/2014/main" id="{C28EDB7A-7B43-B01B-CB32-CC44E53C85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0954" y="3565056"/>
            <a:ext cx="548514" cy="576604"/>
          </a:xfrm>
          <a:prstGeom prst="ellipse">
            <a:avLst/>
          </a:prstGeom>
          <a:ln>
            <a:noFill/>
          </a:ln>
          <a:effectLst>
            <a:softEdge rad="112500"/>
          </a:effectLst>
        </p:spPr>
      </p:pic>
      <p:pic>
        <p:nvPicPr>
          <p:cNvPr id="16" name="Hình ảnh 15" descr="Ảnh có chứa đồng hồ, bản phác thảo, hình vẽ, vòng tròn&#10;&#10;Mô tả được tạo tự động">
            <a:extLst>
              <a:ext uri="{FF2B5EF4-FFF2-40B4-BE49-F238E27FC236}">
                <a16:creationId xmlns:a16="http://schemas.microsoft.com/office/drawing/2014/main" id="{87CF1946-E603-8235-043C-DC9DA4B3CD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3863" y="3541179"/>
            <a:ext cx="548514" cy="576604"/>
          </a:xfrm>
          <a:prstGeom prst="ellipse">
            <a:avLst/>
          </a:prstGeom>
          <a:ln>
            <a:noFill/>
          </a:ln>
          <a:effectLst>
            <a:softEdge rad="112500"/>
          </a:effectLst>
        </p:spPr>
      </p:pic>
      <p:pic>
        <p:nvPicPr>
          <p:cNvPr id="17" name="Hình ảnh 16" descr="Ảnh có chứa đồng hồ, bản phác thảo, hình vẽ, vòng tròn&#10;&#10;Mô tả được tạo tự động">
            <a:extLst>
              <a:ext uri="{FF2B5EF4-FFF2-40B4-BE49-F238E27FC236}">
                <a16:creationId xmlns:a16="http://schemas.microsoft.com/office/drawing/2014/main" id="{875EB87E-D399-2565-6A93-F93DEED36C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3590" y="3541179"/>
            <a:ext cx="548514" cy="576604"/>
          </a:xfrm>
          <a:prstGeom prst="ellipse">
            <a:avLst/>
          </a:prstGeom>
          <a:ln>
            <a:noFill/>
          </a:ln>
          <a:effectLst>
            <a:softEdge rad="112500"/>
          </a:effectLst>
        </p:spPr>
      </p:pic>
      <p:pic>
        <p:nvPicPr>
          <p:cNvPr id="18" name="Hình ảnh 17" descr="Ảnh có chứa đồng hồ, bản phác thảo, hình vẽ, vòng tròn&#10;&#10;Mô tả được tạo tự động">
            <a:extLst>
              <a:ext uri="{FF2B5EF4-FFF2-40B4-BE49-F238E27FC236}">
                <a16:creationId xmlns:a16="http://schemas.microsoft.com/office/drawing/2014/main" id="{87B5ED1C-63AF-7115-6870-0D9ED3126F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2594" y="3573525"/>
            <a:ext cx="548514" cy="576604"/>
          </a:xfrm>
          <a:prstGeom prst="ellipse">
            <a:avLst/>
          </a:prstGeom>
          <a:ln>
            <a:noFill/>
          </a:ln>
          <a:effectLst>
            <a:softEdge rad="112500"/>
          </a:effectLst>
        </p:spPr>
      </p:pic>
      <p:pic>
        <p:nvPicPr>
          <p:cNvPr id="19" name="Hình ảnh 18" descr="Ảnh có chứa đồng hồ, bản phác thảo, hình vẽ, vòng tròn&#10;&#10;Mô tả được tạo tự động">
            <a:extLst>
              <a:ext uri="{FF2B5EF4-FFF2-40B4-BE49-F238E27FC236}">
                <a16:creationId xmlns:a16="http://schemas.microsoft.com/office/drawing/2014/main" id="{27B8D84B-84E2-0179-FB62-B0DBC5D87B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9886" y="3494667"/>
            <a:ext cx="548514" cy="576604"/>
          </a:xfrm>
          <a:prstGeom prst="ellipse">
            <a:avLst/>
          </a:prstGeom>
          <a:ln>
            <a:noFill/>
          </a:ln>
          <a:effectLst>
            <a:softEdge rad="112500"/>
          </a:effectLst>
        </p:spPr>
      </p:pic>
      <p:sp>
        <p:nvSpPr>
          <p:cNvPr id="20" name="Rectangles 7">
            <a:extLst>
              <a:ext uri="{FF2B5EF4-FFF2-40B4-BE49-F238E27FC236}">
                <a16:creationId xmlns:a16="http://schemas.microsoft.com/office/drawing/2014/main" id="{A5197020-898D-20AE-2128-39CD8EAA6769}"/>
              </a:ext>
            </a:extLst>
          </p:cNvPr>
          <p:cNvSpPr/>
          <p:nvPr/>
        </p:nvSpPr>
        <p:spPr>
          <a:xfrm>
            <a:off x="2732386" y="258498"/>
            <a:ext cx="7086600" cy="1588192"/>
          </a:xfrm>
          <a:prstGeom prst="rect">
            <a:avLst/>
          </a:prstGeom>
          <a:noFill/>
          <a:ln>
            <a:noFill/>
          </a:ln>
        </p:spPr>
        <p:txBody>
          <a:bodyPr wrap="square" rtlCol="0" anchor="t">
            <a:spAutoFit/>
          </a:bodyPr>
          <a:lstStyle/>
          <a:p>
            <a:pPr defTabSz="740664">
              <a:defRPr/>
            </a:pPr>
            <a:endParaRPr lang="vi-VN" altLang="en-US" sz="2592" b="1" dirty="0">
              <a:solidFill>
                <a:srgbClr val="C00000"/>
              </a:solidFill>
              <a:effectLst>
                <a:outerShdw blurRad="38100" dist="19050" dir="2700000" algn="tl" rotWithShape="0">
                  <a:srgbClr val="000000">
                    <a:alpha val="40000"/>
                  </a:srgbClr>
                </a:outerShdw>
              </a:effectLst>
              <a:cs typeface="Times New Roman" panose="02020603050405020304" pitchFamily="18" charset="0"/>
            </a:endParaRPr>
          </a:p>
          <a:p>
            <a:pPr defTabSz="740664">
              <a:defRPr/>
            </a:pPr>
            <a:r>
              <a:rPr lang="vi-VN" altLang="en-US" sz="3564"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HÁT KẾT HỢP</a:t>
            </a:r>
          </a:p>
          <a:p>
            <a:pPr defTabSz="740664">
              <a:defRPr/>
            </a:pPr>
            <a:r>
              <a:rPr lang="vi-VN" altLang="vi-VN" sz="3564" b="1" dirty="0">
                <a:solidFill>
                  <a:srgbClr val="C00000"/>
                </a:solidFill>
                <a:effectLst>
                  <a:outerShdw blurRad="38100" dist="19050" dir="2700000" algn="tl" rotWithShape="0">
                    <a:srgbClr val="000000">
                      <a:alpha val="40000"/>
                    </a:srgbClr>
                  </a:outerShdw>
                </a:effectLst>
                <a:cs typeface="Times New Roman" panose="02020603050405020304" pitchFamily="18" charset="0"/>
              </a:rPr>
              <a:t>VỖ TAY THEO PHÁCH</a:t>
            </a:r>
            <a:endParaRPr lang="en-US" altLang="vi-VN" sz="3564" b="1" dirty="0">
              <a:solidFill>
                <a:srgbClr val="002060"/>
              </a:solidFill>
              <a:effectLst>
                <a:outerShdw blurRad="38100" dist="19050" dir="2700000" algn="tl" rotWithShape="0">
                  <a:srgbClr val="000000">
                    <a:alpha val="40000"/>
                  </a:srgbClr>
                </a:outerShdw>
              </a:effectLst>
              <a:cs typeface="Times New Roman" panose="02020603050405020304" pitchFamily="18" charset="0"/>
            </a:endParaRPr>
          </a:p>
        </p:txBody>
      </p:sp>
    </p:spTree>
    <p:extLst>
      <p:ext uri="{BB962C8B-B14F-4D97-AF65-F5344CB8AC3E}">
        <p14:creationId xmlns:p14="http://schemas.microsoft.com/office/powerpoint/2010/main" val="2533858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4273D26-031D-19BA-BA07-6A82489937A6}"/>
              </a:ext>
            </a:extLst>
          </p:cNvPr>
          <p:cNvPicPr>
            <a:picLocks noChangeAspect="1"/>
          </p:cNvPicPr>
          <p:nvPr/>
        </p:nvPicPr>
        <p:blipFill>
          <a:blip r:embed="rId4"/>
          <a:stretch>
            <a:fillRect/>
          </a:stretch>
        </p:blipFill>
        <p:spPr>
          <a:xfrm>
            <a:off x="914400" y="835502"/>
            <a:ext cx="9418320" cy="5461438"/>
          </a:xfrm>
          <a:prstGeom prst="rect">
            <a:avLst/>
          </a:prstGeom>
        </p:spPr>
      </p:pic>
      <p:sp>
        <p:nvSpPr>
          <p:cNvPr id="6" name="Hộp Văn bản 5">
            <a:extLst>
              <a:ext uri="{FF2B5EF4-FFF2-40B4-BE49-F238E27FC236}">
                <a16:creationId xmlns:a16="http://schemas.microsoft.com/office/drawing/2014/main" id="{1099DE5F-CFB6-B8D8-D880-65A7827CC528}"/>
              </a:ext>
            </a:extLst>
          </p:cNvPr>
          <p:cNvSpPr txBox="1"/>
          <p:nvPr/>
        </p:nvSpPr>
        <p:spPr>
          <a:xfrm>
            <a:off x="0" y="1458746"/>
            <a:ext cx="9989820" cy="7940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640" b="0" i="0" u="none" strike="noStrike" kern="1200" cap="none" spc="0" normalizeH="0" baseline="0" noProof="0" dirty="0">
                <a:ln>
                  <a:noFill/>
                </a:ln>
                <a:solidFill>
                  <a:srgbClr val="000000"/>
                </a:solidFill>
                <a:effectLst/>
                <a:uLnTx/>
                <a:uFillTx/>
                <a:latin typeface="Arial"/>
                <a:cs typeface="+mn-cs"/>
              </a:rPr>
              <a:t>                  </a:t>
            </a:r>
            <a:r>
              <a:rPr kumimoji="0" lang="vi-VN" sz="1920" b="0" i="0" u="none" strike="noStrike" kern="1200" cap="none" spc="0" normalizeH="0" baseline="0" noProof="0" dirty="0">
                <a:ln>
                  <a:noFill/>
                </a:ln>
                <a:solidFill>
                  <a:srgbClr val="0066FF"/>
                </a:solidFill>
                <a:effectLst/>
                <a:uLnTx/>
                <a:uFillTx/>
                <a:latin typeface="Arial"/>
                <a:cs typeface="+mn-cs"/>
              </a:rPr>
              <a:t>Hàng bạch  dương    gió     đưa        nhẹ      bên       sông.         Miền  quê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Tuổi   thơ     em        sống   trong      tình      yêu     thương.        Từng ngày </a:t>
            </a:r>
          </a:p>
        </p:txBody>
      </p:sp>
      <p:sp>
        <p:nvSpPr>
          <p:cNvPr id="8" name="Hộp Văn bản 7">
            <a:extLst>
              <a:ext uri="{FF2B5EF4-FFF2-40B4-BE49-F238E27FC236}">
                <a16:creationId xmlns:a16="http://schemas.microsoft.com/office/drawing/2014/main" id="{DF023D6C-7BC8-8D1B-77C9-1BA7D2B5175C}"/>
              </a:ext>
            </a:extLst>
          </p:cNvPr>
          <p:cNvSpPr txBox="1"/>
          <p:nvPr/>
        </p:nvSpPr>
        <p:spPr>
          <a:xfrm>
            <a:off x="1093912" y="2608516"/>
            <a:ext cx="9260323" cy="6832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em     bao    cây     liễu  xanh.                    Tìm  nơi   đâu    núi     sông     đẹp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qua  càng    trong   sáng    hơn.               Tuổi   thơ     em      sống   trong   tình </a:t>
            </a:r>
          </a:p>
        </p:txBody>
      </p:sp>
      <p:sp>
        <p:nvSpPr>
          <p:cNvPr id="9" name="Hộp Văn bản 8">
            <a:extLst>
              <a:ext uri="{FF2B5EF4-FFF2-40B4-BE49-F238E27FC236}">
                <a16:creationId xmlns:a16="http://schemas.microsoft.com/office/drawing/2014/main" id="{9D08D574-2331-CBF1-97A0-64B3B2840205}"/>
              </a:ext>
            </a:extLst>
          </p:cNvPr>
          <p:cNvSpPr txBox="1"/>
          <p:nvPr/>
        </p:nvSpPr>
        <p:spPr>
          <a:xfrm>
            <a:off x="892885" y="3723413"/>
            <a:ext cx="9439835" cy="9787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tươi       xa.           Từ   biển  khơi      về    thung    lũng   xa.             Mặt trời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quê    hương.       Ngời </a:t>
            </a:r>
            <a:r>
              <a:rPr kumimoji="0" lang="vi-VN" sz="1920" b="0" i="0" u="none" strike="noStrike" kern="1200" cap="none" spc="0" normalizeH="0" baseline="0" noProof="0" dirty="0" err="1">
                <a:ln>
                  <a:noFill/>
                </a:ln>
                <a:solidFill>
                  <a:srgbClr val="0066FF"/>
                </a:solidFill>
                <a:effectLst/>
                <a:uLnTx/>
                <a:uFillTx/>
                <a:latin typeface="Arial"/>
                <a:cs typeface="+mn-cs"/>
              </a:rPr>
              <a:t>ngời</a:t>
            </a:r>
            <a:r>
              <a:rPr kumimoji="0" lang="vi-VN" sz="1920" b="0" i="0" u="none" strike="noStrike" kern="1200" cap="none" spc="0" normalizeH="0" baseline="0" noProof="0" dirty="0">
                <a:ln>
                  <a:noFill/>
                </a:ln>
                <a:solidFill>
                  <a:srgbClr val="0066FF"/>
                </a:solidFill>
                <a:effectLst/>
                <a:uLnTx/>
                <a:uFillTx/>
                <a:latin typeface="Arial"/>
                <a:cs typeface="+mn-cs"/>
              </a:rPr>
              <a:t>   lên      như    muôn   ánh    sao.           Mặt trời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920" b="0" i="0" u="none" strike="noStrike" kern="1200" cap="none" spc="0" normalizeH="0" baseline="0" noProof="0" dirty="0">
              <a:ln>
                <a:noFill/>
              </a:ln>
              <a:solidFill>
                <a:srgbClr val="000000"/>
              </a:solidFill>
              <a:effectLst/>
              <a:uLnTx/>
              <a:uFillTx/>
              <a:latin typeface="Arial"/>
              <a:cs typeface="+mn-cs"/>
            </a:endParaRPr>
          </a:p>
        </p:txBody>
      </p:sp>
      <p:sp>
        <p:nvSpPr>
          <p:cNvPr id="11" name="Hộp Văn bản 10">
            <a:extLst>
              <a:ext uri="{FF2B5EF4-FFF2-40B4-BE49-F238E27FC236}">
                <a16:creationId xmlns:a16="http://schemas.microsoft.com/office/drawing/2014/main" id="{774AE868-FAD0-5CF4-D7FE-1EFF1E6D2646}"/>
              </a:ext>
            </a:extLst>
          </p:cNvPr>
          <p:cNvSpPr txBox="1"/>
          <p:nvPr/>
        </p:nvSpPr>
        <p:spPr>
          <a:xfrm>
            <a:off x="640080" y="4807063"/>
            <a:ext cx="9714155" cy="9787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sáng    chiếu    trên     miền   quê        ta.      Dài thẳng  </a:t>
            </a:r>
            <a:r>
              <a:rPr kumimoji="0" lang="vi-VN" sz="1920" b="0" i="0" u="none" strike="noStrike" kern="1200" cap="none" spc="0" normalizeH="0" baseline="0" noProof="0" dirty="0" err="1">
                <a:ln>
                  <a:noFill/>
                </a:ln>
                <a:solidFill>
                  <a:srgbClr val="0066FF"/>
                </a:solidFill>
                <a:effectLst/>
                <a:uLnTx/>
                <a:uFillTx/>
                <a:latin typeface="Arial"/>
                <a:cs typeface="+mn-cs"/>
              </a:rPr>
              <a:t>tắp</a:t>
            </a:r>
            <a:r>
              <a:rPr kumimoji="0" lang="vi-VN" sz="1920" b="0" i="0" u="none" strike="noStrike" kern="1200" cap="none" spc="0" normalizeH="0" baseline="0" noProof="0" dirty="0">
                <a:ln>
                  <a:noFill/>
                </a:ln>
                <a:solidFill>
                  <a:srgbClr val="0066FF"/>
                </a:solidFill>
                <a:effectLst/>
                <a:uLnTx/>
                <a:uFillTx/>
                <a:latin typeface="Arial"/>
                <a:cs typeface="+mn-cs"/>
              </a:rPr>
              <a:t>      những con  đường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chiếu   sáng     soi       cả      non        cao.   Tràn hạnh phúc     tương  lai       nở</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 </a:t>
            </a:r>
          </a:p>
        </p:txBody>
      </p:sp>
      <p:sp>
        <p:nvSpPr>
          <p:cNvPr id="12" name="Hộp Văn bản 11">
            <a:extLst>
              <a:ext uri="{FF2B5EF4-FFF2-40B4-BE49-F238E27FC236}">
                <a16:creationId xmlns:a16="http://schemas.microsoft.com/office/drawing/2014/main" id="{50BDF4EC-0747-0710-23D2-1F07B1350BDB}"/>
              </a:ext>
            </a:extLst>
          </p:cNvPr>
          <p:cNvSpPr txBox="1"/>
          <p:nvPr/>
        </p:nvSpPr>
        <p:spPr>
          <a:xfrm>
            <a:off x="1381944" y="6032558"/>
            <a:ext cx="8869680" cy="9787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xa.                             Mãi   đẹp      tươi     nơi      quê    hương    nhà.</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920" b="0" i="0" u="none" strike="noStrike" kern="1200" cap="none" spc="0" normalizeH="0" baseline="0" noProof="0" dirty="0">
                <a:ln>
                  <a:noFill/>
                </a:ln>
                <a:solidFill>
                  <a:srgbClr val="0066FF"/>
                </a:solidFill>
                <a:effectLst/>
                <a:uLnTx/>
                <a:uFillTx/>
                <a:latin typeface="Arial"/>
                <a:cs typeface="+mn-cs"/>
              </a:rPr>
              <a:t>hoa.                          Vẫy   gọi        ta         đi       xây       quê       nhà.</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920" b="0" i="0" u="none" strike="noStrike" kern="1200" cap="none" spc="0" normalizeH="0" baseline="0" noProof="0" dirty="0">
              <a:ln>
                <a:noFill/>
              </a:ln>
              <a:solidFill>
                <a:srgbClr val="000000"/>
              </a:solidFill>
              <a:effectLst/>
              <a:uLnTx/>
              <a:uFillTx/>
              <a:latin typeface="Arial"/>
              <a:cs typeface="+mn-cs"/>
            </a:endParaRPr>
          </a:p>
        </p:txBody>
      </p:sp>
      <p:sp>
        <p:nvSpPr>
          <p:cNvPr id="14" name="Hộp Văn bản 13">
            <a:extLst>
              <a:ext uri="{FF2B5EF4-FFF2-40B4-BE49-F238E27FC236}">
                <a16:creationId xmlns:a16="http://schemas.microsoft.com/office/drawing/2014/main" id="{5F42AB2C-81E8-C11E-9724-42A890CD5114}"/>
              </a:ext>
            </a:extLst>
          </p:cNvPr>
          <p:cNvSpPr txBox="1"/>
          <p:nvPr/>
        </p:nvSpPr>
        <p:spPr>
          <a:xfrm>
            <a:off x="3246120" y="407359"/>
            <a:ext cx="2788920" cy="5909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240" b="1" i="1" u="none" strike="noStrike" kern="1200" cap="none" spc="0" normalizeH="0" baseline="0" noProof="0" dirty="0">
                <a:ln>
                  <a:noFill/>
                </a:ln>
                <a:solidFill>
                  <a:srgbClr val="FF0000"/>
                </a:solidFill>
                <a:effectLst/>
                <a:uLnTx/>
                <a:uFillTx/>
                <a:latin typeface="Arial"/>
                <a:cs typeface="+mn-cs"/>
              </a:rPr>
              <a:t>Miền quê em</a:t>
            </a:r>
          </a:p>
        </p:txBody>
      </p:sp>
      <p:sp>
        <p:nvSpPr>
          <p:cNvPr id="15" name="Hộp Văn bản 14">
            <a:extLst>
              <a:ext uri="{FF2B5EF4-FFF2-40B4-BE49-F238E27FC236}">
                <a16:creationId xmlns:a16="http://schemas.microsoft.com/office/drawing/2014/main" id="{3A3010EB-9F96-0D26-E215-0C37359A6C19}"/>
              </a:ext>
            </a:extLst>
          </p:cNvPr>
          <p:cNvSpPr txBox="1"/>
          <p:nvPr/>
        </p:nvSpPr>
        <p:spPr>
          <a:xfrm>
            <a:off x="6075941" y="282757"/>
            <a:ext cx="4649613" cy="7571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Nhạc: </a:t>
            </a:r>
            <a:r>
              <a:rPr kumimoji="0" lang="vi-VN" sz="1440" b="0" i="1" u="none" strike="noStrike" kern="1200" cap="none" spc="0" normalizeH="0" baseline="0" noProof="0" dirty="0" err="1">
                <a:ln>
                  <a:noFill/>
                </a:ln>
                <a:solidFill>
                  <a:srgbClr val="000000"/>
                </a:solidFill>
                <a:effectLst/>
                <a:uLnTx/>
                <a:uFillTx/>
                <a:latin typeface="Arial"/>
                <a:cs typeface="+mn-cs"/>
              </a:rPr>
              <a:t>Ka</a:t>
            </a:r>
            <a:r>
              <a:rPr kumimoji="0" lang="vi-VN" sz="1440" b="0" i="1" u="none" strike="noStrike" kern="1200" cap="none" spc="0" normalizeH="0" baseline="0" noProof="0" dirty="0">
                <a:ln>
                  <a:noFill/>
                </a:ln>
                <a:solidFill>
                  <a:srgbClr val="000000"/>
                </a:solidFill>
                <a:effectLst/>
                <a:uLnTx/>
                <a:uFillTx/>
                <a:latin typeface="Arial"/>
                <a:cs typeface="+mn-cs"/>
              </a:rPr>
              <a:t>-ba-lép-</a:t>
            </a:r>
            <a:r>
              <a:rPr kumimoji="0" lang="vi-VN" sz="1440" b="0" i="1" u="none" strike="noStrike" kern="1200" cap="none" spc="0" normalizeH="0" baseline="0" noProof="0" dirty="0" err="1">
                <a:ln>
                  <a:noFill/>
                </a:ln>
                <a:solidFill>
                  <a:srgbClr val="000000"/>
                </a:solidFill>
                <a:effectLst/>
                <a:uLnTx/>
                <a:uFillTx/>
                <a:latin typeface="Arial"/>
                <a:cs typeface="+mn-cs"/>
              </a:rPr>
              <a:t>xki</a:t>
            </a:r>
            <a:endParaRPr kumimoji="0" lang="vi-VN" sz="1440" b="0" i="1" u="none" strike="noStrike" kern="1200" cap="none" spc="0" normalizeH="0" baseline="0" noProof="0" dirty="0">
              <a:ln>
                <a:noFill/>
              </a:ln>
              <a:solidFill>
                <a:srgbClr val="000000"/>
              </a:solidFill>
              <a:effectLst/>
              <a:uLnTx/>
              <a:uFillTx/>
              <a:latin typeface="Arial"/>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Lời: </a:t>
            </a:r>
            <a:r>
              <a:rPr kumimoji="0" lang="vi-VN" sz="1440" b="0" i="1" u="none" strike="noStrike" kern="1200" cap="none" spc="0" normalizeH="0" baseline="0" noProof="0" dirty="0" err="1">
                <a:ln>
                  <a:noFill/>
                </a:ln>
                <a:solidFill>
                  <a:srgbClr val="000000"/>
                </a:solidFill>
                <a:effectLst/>
                <a:uLnTx/>
                <a:uFillTx/>
                <a:latin typeface="Arial"/>
                <a:cs typeface="+mn-cs"/>
              </a:rPr>
              <a:t>Po</a:t>
            </a:r>
            <a:r>
              <a:rPr kumimoji="0" lang="vi-VN" sz="1440" b="0" i="1" u="none" strike="noStrike" kern="1200" cap="none" spc="0" normalizeH="0" baseline="0" noProof="0" dirty="0">
                <a:ln>
                  <a:noFill/>
                </a:ln>
                <a:solidFill>
                  <a:srgbClr val="000000"/>
                </a:solidFill>
                <a:effectLst/>
                <a:uLnTx/>
                <a:uFillTx/>
                <a:latin typeface="Arial"/>
                <a:cs typeface="+mn-cs"/>
              </a:rPr>
              <a:t>-ri-xen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440" b="0" i="1" u="none" strike="noStrike" kern="1200" cap="none" spc="0" normalizeH="0" baseline="0" noProof="0" dirty="0">
                <a:ln>
                  <a:noFill/>
                </a:ln>
                <a:solidFill>
                  <a:srgbClr val="000000"/>
                </a:solidFill>
                <a:effectLst/>
                <a:uLnTx/>
                <a:uFillTx/>
                <a:latin typeface="Arial"/>
                <a:cs typeface="+mn-cs"/>
              </a:rPr>
              <a:t>Phỏng dịch: Hoàng Lân</a:t>
            </a:r>
          </a:p>
        </p:txBody>
      </p:sp>
      <p:pic>
        <p:nvPicPr>
          <p:cNvPr id="2" name="Picture 6">
            <a:extLst>
              <a:ext uri="{FF2B5EF4-FFF2-40B4-BE49-F238E27FC236}">
                <a16:creationId xmlns:a16="http://schemas.microsoft.com/office/drawing/2014/main" id="{090036EE-9B30-590B-673D-AAF83370C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 y="6644395"/>
            <a:ext cx="11109960" cy="203721"/>
          </a:xfrm>
          <a:prstGeom prst="rect">
            <a:avLst/>
          </a:prstGeom>
        </p:spPr>
      </p:pic>
      <p:sp>
        <p:nvSpPr>
          <p:cNvPr id="3" name="Freeform 8">
            <a:extLst>
              <a:ext uri="{FF2B5EF4-FFF2-40B4-BE49-F238E27FC236}">
                <a16:creationId xmlns:a16="http://schemas.microsoft.com/office/drawing/2014/main" id="{DD675F35-8392-549A-66C3-7CF4DBBBF06D}"/>
              </a:ext>
            </a:extLst>
          </p:cNvPr>
          <p:cNvSpPr/>
          <p:nvPr/>
        </p:nvSpPr>
        <p:spPr>
          <a:xfrm>
            <a:off x="-129471" y="-142950"/>
            <a:ext cx="1592511" cy="2080260"/>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vi-VN" sz="108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
        <p:nvSpPr>
          <p:cNvPr id="4" name="Freeform 8">
            <a:extLst>
              <a:ext uri="{FF2B5EF4-FFF2-40B4-BE49-F238E27FC236}">
                <a16:creationId xmlns:a16="http://schemas.microsoft.com/office/drawing/2014/main" id="{DBB79D2D-C57E-8FB1-E221-7A7BF515651D}"/>
              </a:ext>
            </a:extLst>
          </p:cNvPr>
          <p:cNvSpPr/>
          <p:nvPr/>
        </p:nvSpPr>
        <p:spPr>
          <a:xfrm flipH="1">
            <a:off x="9394788" y="-142950"/>
            <a:ext cx="1532965" cy="1872976"/>
          </a:xfrm>
          <a:custGeom>
            <a:avLst/>
            <a:gdLst/>
            <a:ahLst/>
            <a:cxnLst/>
            <a:rect l="l" t="t" r="r" b="b"/>
            <a:pathLst>
              <a:path w="4400856" h="4114800">
                <a:moveTo>
                  <a:pt x="0" y="0"/>
                </a:moveTo>
                <a:lnTo>
                  <a:pt x="4400855" y="0"/>
                </a:lnTo>
                <a:lnTo>
                  <a:pt x="440085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vi-VN" sz="108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pic>
        <p:nvPicPr>
          <p:cNvPr id="7" name="Picture 6">
            <a:extLst>
              <a:ext uri="{FF2B5EF4-FFF2-40B4-BE49-F238E27FC236}">
                <a16:creationId xmlns:a16="http://schemas.microsoft.com/office/drawing/2014/main" id="{7B2B824F-7DFE-34BD-B330-D9270EF90803}"/>
              </a:ext>
            </a:extLst>
          </p:cNvPr>
          <p:cNvPicPr>
            <a:picLocks noChangeAspect="1"/>
          </p:cNvPicPr>
          <p:nvPr/>
        </p:nvPicPr>
        <p:blipFill>
          <a:blip r:embed="rId8"/>
          <a:srcRect/>
          <a:stretch>
            <a:fillRect/>
          </a:stretch>
        </p:blipFill>
        <p:spPr>
          <a:xfrm>
            <a:off x="537185" y="832561"/>
            <a:ext cx="1094640" cy="754980"/>
          </a:xfrm>
          <a:prstGeom prst="rect">
            <a:avLst/>
          </a:prstGeom>
        </p:spPr>
      </p:pic>
      <p:pic>
        <p:nvPicPr>
          <p:cNvPr id="10" name="MIỀN QUÊ EM KARAOKE II Âm nhạc lớp 4 - Sách Kết nối tri thức với cuộc sống">
            <a:hlinkClick r:id="" action="ppaction://media"/>
            <a:extLst>
              <a:ext uri="{FF2B5EF4-FFF2-40B4-BE49-F238E27FC236}">
                <a16:creationId xmlns:a16="http://schemas.microsoft.com/office/drawing/2014/main" id="{5FF84389-52B0-D84A-EC92-1812FD873A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98656" y="95414"/>
            <a:ext cx="595804" cy="595804"/>
          </a:xfrm>
          <a:prstGeom prst="rect">
            <a:avLst/>
          </a:prstGeom>
        </p:spPr>
      </p:pic>
    </p:spTree>
    <p:extLst>
      <p:ext uri="{BB962C8B-B14F-4D97-AF65-F5344CB8AC3E}">
        <p14:creationId xmlns:p14="http://schemas.microsoft.com/office/powerpoint/2010/main" val="2071662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4"/>
          <a:srcRect/>
          <a:stretch>
            <a:fillRect/>
          </a:stretch>
        </p:blipFill>
        <p:spPr>
          <a:xfrm rot="3362086" flipH="1">
            <a:off x="9623283" y="-1153130"/>
            <a:ext cx="2360033" cy="3734554"/>
          </a:xfrm>
          <a:prstGeom prst="rect">
            <a:avLst/>
          </a:prstGeom>
        </p:spPr>
      </p:pic>
      <p:sp>
        <p:nvSpPr>
          <p:cNvPr id="11" name="Hộp Văn bản 10">
            <a:extLst>
              <a:ext uri="{FF2B5EF4-FFF2-40B4-BE49-F238E27FC236}">
                <a16:creationId xmlns:a16="http://schemas.microsoft.com/office/drawing/2014/main" id="{50FCF2C3-010D-EA31-9864-263778BB5C4A}"/>
              </a:ext>
            </a:extLst>
          </p:cNvPr>
          <p:cNvSpPr txBox="1"/>
          <p:nvPr/>
        </p:nvSpPr>
        <p:spPr>
          <a:xfrm>
            <a:off x="2950888" y="203399"/>
            <a:ext cx="5071023" cy="498598"/>
          </a:xfrm>
          <a:prstGeom prst="rect">
            <a:avLst/>
          </a:prstGeom>
          <a:noFill/>
        </p:spPr>
        <p:txBody>
          <a:bodyPr wrap="square" rtlCol="0">
            <a:spAutoFit/>
          </a:bodyPr>
          <a:lstStyle/>
          <a:p>
            <a:pPr algn="l" defTabSz="548640" eaLnBrk="1" fontAlgn="auto" hangingPunct="1">
              <a:spcBef>
                <a:spcPts val="0"/>
              </a:spcBef>
              <a:spcAft>
                <a:spcPts val="0"/>
              </a:spcAft>
            </a:pPr>
            <a:r>
              <a:rPr lang="vi-VN" sz="2640" b="1" dirty="0">
                <a:solidFill>
                  <a:srgbClr val="0066FF"/>
                </a:solidFill>
              </a:rPr>
              <a:t>HÁT NỐI TIẾP – HÒA GIỌNG</a:t>
            </a:r>
          </a:p>
        </p:txBody>
      </p:sp>
      <p:sp>
        <p:nvSpPr>
          <p:cNvPr id="12" name="Hộp Văn bản 11">
            <a:extLst>
              <a:ext uri="{FF2B5EF4-FFF2-40B4-BE49-F238E27FC236}">
                <a16:creationId xmlns:a16="http://schemas.microsoft.com/office/drawing/2014/main" id="{566CD49C-CD04-673C-D946-B3A2778D8C34}"/>
              </a:ext>
            </a:extLst>
          </p:cNvPr>
          <p:cNvSpPr txBox="1"/>
          <p:nvPr/>
        </p:nvSpPr>
        <p:spPr>
          <a:xfrm>
            <a:off x="1165920" y="837900"/>
            <a:ext cx="6675120" cy="3046988"/>
          </a:xfrm>
          <a:prstGeom prst="rect">
            <a:avLst/>
          </a:prstGeom>
          <a:noFill/>
        </p:spPr>
        <p:txBody>
          <a:bodyPr wrap="square" rtlCol="0">
            <a:spAutoFit/>
          </a:bodyPr>
          <a:lstStyle/>
          <a:p>
            <a:pPr algn="l" defTabSz="548640" eaLnBrk="1" fontAlgn="auto" hangingPunct="1">
              <a:spcBef>
                <a:spcPts val="0"/>
              </a:spcBef>
              <a:spcAft>
                <a:spcPts val="0"/>
              </a:spcAft>
            </a:pPr>
            <a:r>
              <a:rPr lang="vi-VN" sz="1920" b="1" dirty="0">
                <a:solidFill>
                  <a:srgbClr val="002060"/>
                </a:solidFill>
              </a:rPr>
              <a:t>NAM: </a:t>
            </a:r>
            <a:r>
              <a:rPr lang="vi-VN" sz="1920" dirty="0">
                <a:solidFill>
                  <a:prstClr val="black"/>
                </a:solidFill>
              </a:rPr>
              <a:t>Hàng bạch dương gió đưa nhẹ bên sông.</a:t>
            </a:r>
          </a:p>
          <a:p>
            <a:pPr algn="l" defTabSz="548640" eaLnBrk="1" fontAlgn="auto" hangingPunct="1">
              <a:spcBef>
                <a:spcPts val="0"/>
              </a:spcBef>
              <a:spcAft>
                <a:spcPts val="0"/>
              </a:spcAft>
            </a:pPr>
            <a:r>
              <a:rPr lang="vi-VN" sz="1920" dirty="0">
                <a:solidFill>
                  <a:prstClr val="black"/>
                </a:solidFill>
              </a:rPr>
              <a:t>Miền quê em bao cây liễu xanh.</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C00000"/>
                </a:solidFill>
              </a:rPr>
              <a:t>NỮ: </a:t>
            </a:r>
            <a:r>
              <a:rPr lang="vi-VN" sz="1920" dirty="0">
                <a:solidFill>
                  <a:prstClr val="black"/>
                </a:solidFill>
              </a:rPr>
              <a:t>Tìm nơi đâu núi sông đẹp tươi xa.</a:t>
            </a:r>
          </a:p>
          <a:p>
            <a:pPr algn="l" defTabSz="548640" eaLnBrk="1" fontAlgn="auto" hangingPunct="1">
              <a:spcBef>
                <a:spcPts val="0"/>
              </a:spcBef>
              <a:spcAft>
                <a:spcPts val="0"/>
              </a:spcAft>
            </a:pPr>
            <a:r>
              <a:rPr lang="vi-VN" sz="1920" dirty="0">
                <a:solidFill>
                  <a:prstClr val="black"/>
                </a:solidFill>
              </a:rPr>
              <a:t>Từ biển khơi về thung lũng xa.</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00B050"/>
                </a:solidFill>
              </a:rPr>
              <a:t>HÒA GIỌNG:</a:t>
            </a:r>
          </a:p>
          <a:p>
            <a:pPr algn="l" defTabSz="548640" eaLnBrk="1" fontAlgn="auto" hangingPunct="1">
              <a:spcBef>
                <a:spcPts val="0"/>
              </a:spcBef>
              <a:spcAft>
                <a:spcPts val="0"/>
              </a:spcAft>
            </a:pPr>
            <a:r>
              <a:rPr lang="vi-VN" sz="1920" dirty="0">
                <a:solidFill>
                  <a:prstClr val="black"/>
                </a:solidFill>
              </a:rPr>
              <a:t>Mặt trời sáng chiếu trên miền quê ta.</a:t>
            </a:r>
          </a:p>
          <a:p>
            <a:pPr algn="l" defTabSz="548640" eaLnBrk="1" fontAlgn="auto" hangingPunct="1">
              <a:spcBef>
                <a:spcPts val="0"/>
              </a:spcBef>
              <a:spcAft>
                <a:spcPts val="0"/>
              </a:spcAft>
            </a:pPr>
            <a:r>
              <a:rPr lang="vi-VN" sz="1920" dirty="0">
                <a:solidFill>
                  <a:prstClr val="black"/>
                </a:solidFill>
              </a:rPr>
              <a:t>Dài thẳng </a:t>
            </a:r>
            <a:r>
              <a:rPr lang="vi-VN" sz="1920" dirty="0" err="1">
                <a:solidFill>
                  <a:prstClr val="black"/>
                </a:solidFill>
              </a:rPr>
              <a:t>tắp</a:t>
            </a:r>
            <a:r>
              <a:rPr lang="vi-VN" sz="1920" dirty="0">
                <a:solidFill>
                  <a:prstClr val="black"/>
                </a:solidFill>
              </a:rPr>
              <a:t> những con đường xa.</a:t>
            </a:r>
          </a:p>
          <a:p>
            <a:pPr algn="l" defTabSz="548640" eaLnBrk="1" fontAlgn="auto" hangingPunct="1">
              <a:spcBef>
                <a:spcPts val="0"/>
              </a:spcBef>
              <a:spcAft>
                <a:spcPts val="0"/>
              </a:spcAft>
            </a:pPr>
            <a:r>
              <a:rPr lang="vi-VN" sz="1920" dirty="0">
                <a:solidFill>
                  <a:prstClr val="black"/>
                </a:solidFill>
              </a:rPr>
              <a:t>Mãi đẹp tươi nơi quê hương nhà.</a:t>
            </a:r>
          </a:p>
        </p:txBody>
      </p:sp>
      <p:sp>
        <p:nvSpPr>
          <p:cNvPr id="13" name="Hộp Văn bản 12">
            <a:extLst>
              <a:ext uri="{FF2B5EF4-FFF2-40B4-BE49-F238E27FC236}">
                <a16:creationId xmlns:a16="http://schemas.microsoft.com/office/drawing/2014/main" id="{46D2718D-7D39-4A16-08DC-204B763EED78}"/>
              </a:ext>
            </a:extLst>
          </p:cNvPr>
          <p:cNvSpPr txBox="1"/>
          <p:nvPr/>
        </p:nvSpPr>
        <p:spPr>
          <a:xfrm>
            <a:off x="5054352" y="2871957"/>
            <a:ext cx="8690757" cy="3453253"/>
          </a:xfrm>
          <a:prstGeom prst="rect">
            <a:avLst/>
          </a:prstGeom>
          <a:noFill/>
        </p:spPr>
        <p:txBody>
          <a:bodyPr wrap="square" rtlCol="0">
            <a:spAutoFit/>
          </a:bodyPr>
          <a:lstStyle/>
          <a:p>
            <a:pPr algn="l" defTabSz="548640" eaLnBrk="1" fontAlgn="auto" hangingPunct="1">
              <a:spcBef>
                <a:spcPts val="0"/>
              </a:spcBef>
              <a:spcAft>
                <a:spcPts val="0"/>
              </a:spcAft>
            </a:pPr>
            <a:endParaRPr lang="vi-VN" sz="2640" b="1" dirty="0">
              <a:solidFill>
                <a:srgbClr val="C00000"/>
              </a:solidFill>
            </a:endParaRPr>
          </a:p>
          <a:p>
            <a:pPr algn="l" defTabSz="548640" eaLnBrk="1" fontAlgn="auto" hangingPunct="1">
              <a:spcBef>
                <a:spcPts val="0"/>
              </a:spcBef>
              <a:spcAft>
                <a:spcPts val="0"/>
              </a:spcAft>
            </a:pPr>
            <a:r>
              <a:rPr lang="vi-VN" sz="1920" b="1" dirty="0">
                <a:solidFill>
                  <a:srgbClr val="002060"/>
                </a:solidFill>
              </a:rPr>
              <a:t>NAM: </a:t>
            </a:r>
            <a:r>
              <a:rPr lang="vi-VN" sz="1920" dirty="0">
                <a:solidFill>
                  <a:prstClr val="black"/>
                </a:solidFill>
              </a:rPr>
              <a:t>Tuổi thơ em sống trong tình yêu thương.</a:t>
            </a:r>
          </a:p>
          <a:p>
            <a:pPr algn="l" defTabSz="548640" eaLnBrk="1" fontAlgn="auto" hangingPunct="1">
              <a:spcBef>
                <a:spcPts val="0"/>
              </a:spcBef>
              <a:spcAft>
                <a:spcPts val="0"/>
              </a:spcAft>
            </a:pPr>
            <a:r>
              <a:rPr lang="vi-VN" sz="1920" dirty="0">
                <a:solidFill>
                  <a:prstClr val="black"/>
                </a:solidFill>
              </a:rPr>
              <a:t>Từng ngày qua càng trong sáng hơn.</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C00000"/>
                </a:solidFill>
              </a:rPr>
              <a:t>NỮ: </a:t>
            </a:r>
            <a:r>
              <a:rPr lang="vi-VN" sz="1920" dirty="0">
                <a:solidFill>
                  <a:prstClr val="black"/>
                </a:solidFill>
              </a:rPr>
              <a:t>Tuổi thơ em sống trong tình quê hương.</a:t>
            </a:r>
          </a:p>
          <a:p>
            <a:pPr algn="l" defTabSz="548640" eaLnBrk="1" fontAlgn="auto" hangingPunct="1">
              <a:spcBef>
                <a:spcPts val="0"/>
              </a:spcBef>
              <a:spcAft>
                <a:spcPts val="0"/>
              </a:spcAft>
            </a:pPr>
            <a:r>
              <a:rPr lang="vi-VN" sz="1920" dirty="0">
                <a:solidFill>
                  <a:prstClr val="black"/>
                </a:solidFill>
              </a:rPr>
              <a:t>Ngời </a:t>
            </a:r>
            <a:r>
              <a:rPr lang="vi-VN" sz="1920" dirty="0" err="1">
                <a:solidFill>
                  <a:prstClr val="black"/>
                </a:solidFill>
              </a:rPr>
              <a:t>ngời</a:t>
            </a:r>
            <a:r>
              <a:rPr lang="vi-VN" sz="1920" dirty="0">
                <a:solidFill>
                  <a:prstClr val="black"/>
                </a:solidFill>
              </a:rPr>
              <a:t> lên như muôn ánh sao.</a:t>
            </a:r>
          </a:p>
          <a:p>
            <a:pPr algn="l" defTabSz="548640" eaLnBrk="1" fontAlgn="auto" hangingPunct="1">
              <a:spcBef>
                <a:spcPts val="0"/>
              </a:spcBef>
              <a:spcAft>
                <a:spcPts val="0"/>
              </a:spcAft>
            </a:pPr>
            <a:endParaRPr lang="vi-VN" sz="1920" dirty="0">
              <a:solidFill>
                <a:prstClr val="black"/>
              </a:solidFill>
            </a:endParaRPr>
          </a:p>
          <a:p>
            <a:pPr algn="l" defTabSz="548640" eaLnBrk="1" fontAlgn="auto" hangingPunct="1">
              <a:spcBef>
                <a:spcPts val="0"/>
              </a:spcBef>
              <a:spcAft>
                <a:spcPts val="0"/>
              </a:spcAft>
            </a:pPr>
            <a:r>
              <a:rPr lang="vi-VN" sz="1920" b="1" dirty="0">
                <a:solidFill>
                  <a:srgbClr val="00B050"/>
                </a:solidFill>
              </a:rPr>
              <a:t>HÒA GIỌNG:</a:t>
            </a:r>
          </a:p>
          <a:p>
            <a:pPr algn="l" defTabSz="548640" eaLnBrk="1" fontAlgn="auto" hangingPunct="1">
              <a:spcBef>
                <a:spcPts val="0"/>
              </a:spcBef>
              <a:spcAft>
                <a:spcPts val="0"/>
              </a:spcAft>
            </a:pPr>
            <a:r>
              <a:rPr lang="vi-VN" sz="1920" dirty="0">
                <a:solidFill>
                  <a:prstClr val="black"/>
                </a:solidFill>
              </a:rPr>
              <a:t>Mặt trời chiếu sáng soi cả non cao.</a:t>
            </a:r>
          </a:p>
          <a:p>
            <a:pPr algn="l" defTabSz="548640" eaLnBrk="1" fontAlgn="auto" hangingPunct="1">
              <a:spcBef>
                <a:spcPts val="0"/>
              </a:spcBef>
              <a:spcAft>
                <a:spcPts val="0"/>
              </a:spcAft>
            </a:pPr>
            <a:r>
              <a:rPr lang="vi-VN" sz="1920" dirty="0">
                <a:solidFill>
                  <a:prstClr val="black"/>
                </a:solidFill>
              </a:rPr>
              <a:t>Tràn hạnh phúc tương lai nở hoa.</a:t>
            </a:r>
          </a:p>
          <a:p>
            <a:pPr algn="l" defTabSz="548640" eaLnBrk="1" fontAlgn="auto" hangingPunct="1">
              <a:spcBef>
                <a:spcPts val="0"/>
              </a:spcBef>
              <a:spcAft>
                <a:spcPts val="0"/>
              </a:spcAft>
            </a:pPr>
            <a:r>
              <a:rPr lang="vi-VN" sz="1920" dirty="0">
                <a:solidFill>
                  <a:prstClr val="black"/>
                </a:solidFill>
              </a:rPr>
              <a:t>Vậy gọi ta đi xây quê nhà.</a:t>
            </a:r>
          </a:p>
        </p:txBody>
      </p:sp>
      <p:pic>
        <p:nvPicPr>
          <p:cNvPr id="14" name="Picture 3">
            <a:extLst>
              <a:ext uri="{FF2B5EF4-FFF2-40B4-BE49-F238E27FC236}">
                <a16:creationId xmlns:a16="http://schemas.microsoft.com/office/drawing/2014/main" id="{DFA464E8-4292-EB2B-6203-D683AC7D6DC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1802" y="6278083"/>
            <a:ext cx="4389120" cy="709926"/>
          </a:xfrm>
          <a:prstGeom prst="rect">
            <a:avLst/>
          </a:prstGeom>
        </p:spPr>
      </p:pic>
      <p:pic>
        <p:nvPicPr>
          <p:cNvPr id="15" name="Picture 3">
            <a:extLst>
              <a:ext uri="{FF2B5EF4-FFF2-40B4-BE49-F238E27FC236}">
                <a16:creationId xmlns:a16="http://schemas.microsoft.com/office/drawing/2014/main" id="{C35734BF-29AB-EB8A-F3D5-A0B0AB421A9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02224" y="6267839"/>
            <a:ext cx="4389120" cy="704015"/>
          </a:xfrm>
          <a:prstGeom prst="rect">
            <a:avLst/>
          </a:prstGeom>
        </p:spPr>
      </p:pic>
      <p:pic>
        <p:nvPicPr>
          <p:cNvPr id="16" name="Picture 3">
            <a:extLst>
              <a:ext uri="{FF2B5EF4-FFF2-40B4-BE49-F238E27FC236}">
                <a16:creationId xmlns:a16="http://schemas.microsoft.com/office/drawing/2014/main" id="{60D2700E-361E-CB67-E8B3-EF7CFC55960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1730" y="6264883"/>
            <a:ext cx="4389120" cy="709925"/>
          </a:xfrm>
          <a:prstGeom prst="rect">
            <a:avLst/>
          </a:prstGeom>
        </p:spPr>
      </p:pic>
      <p:pic>
        <p:nvPicPr>
          <p:cNvPr id="17" name="Picture 3">
            <a:extLst>
              <a:ext uri="{FF2B5EF4-FFF2-40B4-BE49-F238E27FC236}">
                <a16:creationId xmlns:a16="http://schemas.microsoft.com/office/drawing/2014/main" id="{5ADF3CFA-95E8-7CFD-FC09-0C5CBE637824}"/>
              </a:ext>
            </a:extLst>
          </p:cNvPr>
          <p:cNvPicPr>
            <a:picLocks noChangeAspect="1"/>
          </p:cNvPicPr>
          <p:nvPr/>
        </p:nvPicPr>
        <p:blipFill>
          <a:blip r:embed="rId8"/>
          <a:srcRect/>
          <a:stretch>
            <a:fillRect/>
          </a:stretch>
        </p:blipFill>
        <p:spPr>
          <a:xfrm>
            <a:off x="-211802" y="-19278"/>
            <a:ext cx="1546904" cy="1059629"/>
          </a:xfrm>
          <a:prstGeom prst="rect">
            <a:avLst/>
          </a:prstGeom>
        </p:spPr>
      </p:pic>
      <p:pic>
        <p:nvPicPr>
          <p:cNvPr id="2" name="Picture 3">
            <a:extLst>
              <a:ext uri="{FF2B5EF4-FFF2-40B4-BE49-F238E27FC236}">
                <a16:creationId xmlns:a16="http://schemas.microsoft.com/office/drawing/2014/main" id="{507D79EB-FC13-561E-02EE-9D83B9AF9C2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10709" y="4960365"/>
            <a:ext cx="2599120" cy="1904446"/>
          </a:xfrm>
          <a:prstGeom prst="rect">
            <a:avLst/>
          </a:prstGeom>
        </p:spPr>
      </p:pic>
      <p:pic>
        <p:nvPicPr>
          <p:cNvPr id="3" name="MIỀN QUÊ EM KARAOKE II Âm nhạc lớp 4 - Sách Kết nối tri thức với cuộc sống">
            <a:hlinkClick r:id="" action="ppaction://media"/>
            <a:extLst>
              <a:ext uri="{FF2B5EF4-FFF2-40B4-BE49-F238E27FC236}">
                <a16:creationId xmlns:a16="http://schemas.microsoft.com/office/drawing/2014/main" id="{2F3D3CEA-F153-86B1-0921-8347D1B128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99556" y="1557027"/>
            <a:ext cx="595804" cy="595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23033"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rot="3362086" flipH="1">
            <a:off x="9623283" y="-1153130"/>
            <a:ext cx="2360033" cy="3734554"/>
          </a:xfrm>
          <a:prstGeom prst="rect">
            <a:avLst/>
          </a:prstGeom>
        </p:spPr>
      </p:pic>
      <p:sp>
        <p:nvSpPr>
          <p:cNvPr id="11" name="Hộp Văn bản 10">
            <a:extLst>
              <a:ext uri="{FF2B5EF4-FFF2-40B4-BE49-F238E27FC236}">
                <a16:creationId xmlns:a16="http://schemas.microsoft.com/office/drawing/2014/main" id="{50FCF2C3-010D-EA31-9864-263778BB5C4A}"/>
              </a:ext>
            </a:extLst>
          </p:cNvPr>
          <p:cNvSpPr txBox="1"/>
          <p:nvPr/>
        </p:nvSpPr>
        <p:spPr>
          <a:xfrm>
            <a:off x="279268" y="1486525"/>
            <a:ext cx="9887651" cy="1133965"/>
          </a:xfrm>
          <a:prstGeom prst="rect">
            <a:avLst/>
          </a:prstGeom>
          <a:noFill/>
        </p:spPr>
        <p:txBody>
          <a:bodyPr wrap="square" rtlCol="0">
            <a:spAutoFit/>
          </a:bodyPr>
          <a:lstStyle/>
          <a:p>
            <a:pPr algn="l" defTabSz="548640" eaLnBrk="1" fontAlgn="auto" hangingPunct="1">
              <a:lnSpc>
                <a:spcPct val="150000"/>
              </a:lnSpc>
              <a:spcBef>
                <a:spcPts val="0"/>
              </a:spcBef>
              <a:spcAft>
                <a:spcPts val="0"/>
              </a:spcAft>
            </a:pPr>
            <a:r>
              <a:rPr lang="vi-VN" sz="2400" b="1" dirty="0">
                <a:solidFill>
                  <a:srgbClr val="0066FF"/>
                </a:solidFill>
              </a:rPr>
              <a:t>- Hát và thể hiện tính chất trong sáng, nhịp nhàng bài miền quê em.</a:t>
            </a:r>
          </a:p>
          <a:p>
            <a:pPr algn="l" defTabSz="548640" eaLnBrk="1" fontAlgn="auto" hangingPunct="1">
              <a:lnSpc>
                <a:spcPct val="150000"/>
              </a:lnSpc>
              <a:spcBef>
                <a:spcPts val="0"/>
              </a:spcBef>
              <a:spcAft>
                <a:spcPts val="0"/>
              </a:spcAft>
            </a:pPr>
            <a:r>
              <a:rPr lang="vi-VN" sz="2400" b="1" dirty="0">
                <a:solidFill>
                  <a:srgbClr val="0066FF"/>
                </a:solidFill>
              </a:rPr>
              <a:t>- Chia sẻ với bạn bè về cảnh đẹp ở miền quê mà em biết.</a:t>
            </a:r>
          </a:p>
        </p:txBody>
      </p:sp>
      <p:pic>
        <p:nvPicPr>
          <p:cNvPr id="14" name="Picture 3">
            <a:extLst>
              <a:ext uri="{FF2B5EF4-FFF2-40B4-BE49-F238E27FC236}">
                <a16:creationId xmlns:a16="http://schemas.microsoft.com/office/drawing/2014/main" id="{DFA464E8-4292-EB2B-6203-D683AC7D6D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1802" y="6278083"/>
            <a:ext cx="4389120" cy="709926"/>
          </a:xfrm>
          <a:prstGeom prst="rect">
            <a:avLst/>
          </a:prstGeom>
        </p:spPr>
      </p:pic>
      <p:pic>
        <p:nvPicPr>
          <p:cNvPr id="15" name="Picture 3">
            <a:extLst>
              <a:ext uri="{FF2B5EF4-FFF2-40B4-BE49-F238E27FC236}">
                <a16:creationId xmlns:a16="http://schemas.microsoft.com/office/drawing/2014/main" id="{C35734BF-29AB-EB8A-F3D5-A0B0AB421A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902224" y="6267839"/>
            <a:ext cx="4389120" cy="704015"/>
          </a:xfrm>
          <a:prstGeom prst="rect">
            <a:avLst/>
          </a:prstGeom>
        </p:spPr>
      </p:pic>
      <p:pic>
        <p:nvPicPr>
          <p:cNvPr id="16" name="Picture 3">
            <a:extLst>
              <a:ext uri="{FF2B5EF4-FFF2-40B4-BE49-F238E27FC236}">
                <a16:creationId xmlns:a16="http://schemas.microsoft.com/office/drawing/2014/main" id="{60D2700E-361E-CB67-E8B3-EF7CFC5596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781730" y="6264883"/>
            <a:ext cx="4389120" cy="709925"/>
          </a:xfrm>
          <a:prstGeom prst="rect">
            <a:avLst/>
          </a:prstGeom>
        </p:spPr>
      </p:pic>
      <p:pic>
        <p:nvPicPr>
          <p:cNvPr id="17" name="Picture 3">
            <a:extLst>
              <a:ext uri="{FF2B5EF4-FFF2-40B4-BE49-F238E27FC236}">
                <a16:creationId xmlns:a16="http://schemas.microsoft.com/office/drawing/2014/main" id="{5ADF3CFA-95E8-7CFD-FC09-0C5CBE637824}"/>
              </a:ext>
            </a:extLst>
          </p:cNvPr>
          <p:cNvPicPr>
            <a:picLocks noChangeAspect="1"/>
          </p:cNvPicPr>
          <p:nvPr/>
        </p:nvPicPr>
        <p:blipFill>
          <a:blip r:embed="rId6"/>
          <a:srcRect/>
          <a:stretch>
            <a:fillRect/>
          </a:stretch>
        </p:blipFill>
        <p:spPr>
          <a:xfrm>
            <a:off x="-211802" y="-19278"/>
            <a:ext cx="1546904" cy="1059629"/>
          </a:xfrm>
          <a:prstGeom prst="rect">
            <a:avLst/>
          </a:prstGeom>
        </p:spPr>
      </p:pic>
      <p:pic>
        <p:nvPicPr>
          <p:cNvPr id="2" name="Picture 3">
            <a:extLst>
              <a:ext uri="{FF2B5EF4-FFF2-40B4-BE49-F238E27FC236}">
                <a16:creationId xmlns:a16="http://schemas.microsoft.com/office/drawing/2014/main" id="{507D79EB-FC13-561E-02EE-9D83B9AF9C2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0709" y="4960365"/>
            <a:ext cx="2599120" cy="1904446"/>
          </a:xfrm>
          <a:prstGeom prst="rect">
            <a:avLst/>
          </a:prstGeom>
        </p:spPr>
      </p:pic>
    </p:spTree>
    <p:extLst>
      <p:ext uri="{BB962C8B-B14F-4D97-AF65-F5344CB8AC3E}">
        <p14:creationId xmlns:p14="http://schemas.microsoft.com/office/powerpoint/2010/main" val="38056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964</Words>
  <Application>Microsoft Office PowerPoint</Application>
  <PresentationFormat>Custom</PresentationFormat>
  <Paragraphs>119</Paragraphs>
  <Slides>21</Slides>
  <Notes>0</Notes>
  <HiddenSlides>0</HiddenSlides>
  <MMClips>10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21</vt:i4>
      </vt:variant>
    </vt:vector>
  </HeadingPairs>
  <TitlesOfParts>
    <vt:vector size="30" baseType="lpstr">
      <vt:lpstr>Arial</vt:lpstr>
      <vt:lpstr>Calibri</vt:lpstr>
      <vt:lpstr>Calibri Light</vt:lpstr>
      <vt:lpstr>Times New Roman</vt:lpstr>
      <vt:lpstr>Default Design</vt:lpstr>
      <vt:lpstr>Office Theme</vt:lpstr>
      <vt:lpstr>1_Default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cp:lastModifiedBy>
  <cp:revision>625</cp:revision>
  <dcterms:created xsi:type="dcterms:W3CDTF">2010-04-30T18:19:00Z</dcterms:created>
  <dcterms:modified xsi:type="dcterms:W3CDTF">2025-03-18T13:02:56Z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1808A26B0AAE41E3ADE43CD2C9EC96CB</vt:lpwstr>
  </property>
  <property fmtid="{D5CDD505-2E9C-101B-9397-08002B2CF9AE}" pid="3" name="KSOProductBuildVer">
    <vt:lpwstr>1033-11.2.0.10382</vt:lpwstr>
  </property>
</Properties>
</file>