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98" r:id="rId2"/>
  </p:sldMasterIdLst>
  <p:notesMasterIdLst>
    <p:notesMasterId r:id="rId21"/>
  </p:notesMasterIdLst>
  <p:sldIdLst>
    <p:sldId id="381" r:id="rId3"/>
    <p:sldId id="558" r:id="rId4"/>
    <p:sldId id="566" r:id="rId5"/>
    <p:sldId id="493" r:id="rId6"/>
    <p:sldId id="385" r:id="rId7"/>
    <p:sldId id="567" r:id="rId8"/>
    <p:sldId id="569" r:id="rId9"/>
    <p:sldId id="570" r:id="rId10"/>
    <p:sldId id="571" r:id="rId11"/>
    <p:sldId id="572" r:id="rId12"/>
    <p:sldId id="578" r:id="rId13"/>
    <p:sldId id="579" r:id="rId14"/>
    <p:sldId id="580" r:id="rId15"/>
    <p:sldId id="581" r:id="rId16"/>
    <p:sldId id="369" r:id="rId17"/>
    <p:sldId id="573" r:id="rId18"/>
    <p:sldId id="582" r:id="rId19"/>
    <p:sldId id="583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59">
          <p15:clr>
            <a:srgbClr val="A4A3A4"/>
          </p15:clr>
        </p15:guide>
        <p15:guide id="2" pos="377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D36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765" autoAdjust="0"/>
    <p:restoredTop sz="94660"/>
  </p:normalViewPr>
  <p:slideViewPr>
    <p:cSldViewPr snapToGrid="0">
      <p:cViewPr varScale="1">
        <p:scale>
          <a:sx n="80" d="100"/>
          <a:sy n="80" d="100"/>
        </p:scale>
        <p:origin x="1692" y="96"/>
      </p:cViewPr>
      <p:guideLst>
        <p:guide orient="horz" pos="2159"/>
        <p:guide pos="377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182B3CE-4B46-473B-9C95-D0D84A13758B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0ACEFB-C7C0-4BEC-BCFF-0419A0FF987C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20ACEFB-C7C0-4BEC-BCFF-0419A0FF987C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1577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9997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2233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60076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31947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6214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592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30584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2735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23661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0ACEFB-C7C0-4BEC-BCFF-0419A0FF987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9446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70573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4735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9633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5519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11455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3022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25080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20763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0296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1505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4637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58344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8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3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5728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lvl="0"/>
            <a:r>
              <a:t>Click to edit Master title style</a:t>
            </a:r>
          </a:p>
        </p:txBody>
      </p:sp>
      <p:sp>
        <p:nvSpPr>
          <p:cNvPr id="1027" name="Text Placeholder 1026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t>Click to edit Master text styles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1028" name="Date Placeholder 1027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400"/>
            </a:lvl1pPr>
          </a:lstStyle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8/13/2022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29" name="Footer Placeholder 1028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400"/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30" name="Slide Number Placeholder 1029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400"/>
            </a:lvl1pPr>
          </a:lstStyle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marL="0" lvl="0" indent="0" algn="ctr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44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lvl="0" indent="-3429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2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742950" lvl="1" indent="-28575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143000" lvl="2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600200" lvl="3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057400" lvl="4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914400" lvl="2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371600" lvl="3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1828800" lvl="4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286000" lvl="5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6pPr>
      <a:lvl7pPr marL="2743200" lvl="6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7pPr>
      <a:lvl8pPr marL="3200400" lvl="7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8pPr>
      <a:lvl9pPr marL="3657600" lvl="8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t>8/13/2022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1366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anose="020B0604020202020204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anose="020B0604020202020204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10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10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5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8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11" Type="http://schemas.openxmlformats.org/officeDocument/2006/relationships/image" Target="../media/image20.png"/><Relationship Id="rId5" Type="http://schemas.openxmlformats.org/officeDocument/2006/relationships/image" Target="../media/image12.png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9.xml"/><Relationship Id="rId9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8.mp4"/><Relationship Id="rId1" Type="http://schemas.microsoft.com/office/2007/relationships/media" Target="../media/media8.mp4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8.mp4"/><Relationship Id="rId1" Type="http://schemas.microsoft.com/office/2007/relationships/media" Target="../media/media8.mp4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-22436"/>
            <a:ext cx="12198773" cy="6879590"/>
          </a:xfrm>
          <a:prstGeom prst="rect">
            <a:avLst/>
          </a:pr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51ECDFE5-EE6C-4187-B734-1236729E31FF}"/>
              </a:ext>
            </a:extLst>
          </p:cNvPr>
          <p:cNvSpPr txBox="1"/>
          <p:nvPr/>
        </p:nvSpPr>
        <p:spPr>
          <a:xfrm>
            <a:off x="1167415" y="2473960"/>
            <a:ext cx="9750751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 GIẢNG TRỰC TUYẾN</a:t>
            </a:r>
          </a:p>
          <a:p>
            <a:pPr algn="ctr"/>
            <a:r>
              <a:rPr lang="en-US" sz="32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 ÂM NHẠC LỚP 3 - KNTT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04544779-6438-6876-2AFD-7578B5CE61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5936" y="1540042"/>
            <a:ext cx="10232554" cy="2252184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03CC5482-9B03-4F64-E5D2-2C7F1CF75918}"/>
              </a:ext>
            </a:extLst>
          </p:cNvPr>
          <p:cNvSpPr txBox="1"/>
          <p:nvPr/>
        </p:nvSpPr>
        <p:spPr>
          <a:xfrm>
            <a:off x="954124" y="898841"/>
            <a:ext cx="236215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2:</a:t>
            </a:r>
            <a:endParaRPr lang="vi-VN" altLang="en-US" sz="44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c2">
            <a:hlinkClick r:id="" action="ppaction://media"/>
            <a:extLst>
              <a:ext uri="{FF2B5EF4-FFF2-40B4-BE49-F238E27FC236}">
                <a16:creationId xmlns:a16="http://schemas.microsoft.com/office/drawing/2014/main" id="{E6283212-F792-4C67-2DAD-B89A963C67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497683" y="8502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5479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937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CFB88FE-ADF8-9573-5CEB-43C712A26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85198" y="1601758"/>
            <a:ext cx="9943291" cy="4117026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20D42A24-40A9-A42F-AC12-B25F42C69E34}"/>
              </a:ext>
            </a:extLst>
          </p:cNvPr>
          <p:cNvSpPr txBox="1"/>
          <p:nvPr/>
        </p:nvSpPr>
        <p:spPr>
          <a:xfrm>
            <a:off x="2090529" y="103061"/>
            <a:ext cx="804897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GHÉP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TOÀN BÀI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3</a:t>
            </a:r>
          </a:p>
        </p:txBody>
      </p:sp>
      <p:pic>
        <p:nvPicPr>
          <p:cNvPr id="2" name="tdn 3 - phach">
            <a:hlinkClick r:id="" action="ppaction://media"/>
            <a:extLst>
              <a:ext uri="{FF2B5EF4-FFF2-40B4-BE49-F238E27FC236}">
                <a16:creationId xmlns:a16="http://schemas.microsoft.com/office/drawing/2014/main" id="{5CCB9D0F-B831-EE77-B875-1E04F7F68AB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733134" y="52690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8823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541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CFB88FE-ADF8-9573-5CEB-43C712A26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85198" y="1601758"/>
            <a:ext cx="9943291" cy="4117026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20D42A24-40A9-A42F-AC12-B25F42C69E34}"/>
              </a:ext>
            </a:extLst>
          </p:cNvPr>
          <p:cNvSpPr txBox="1"/>
          <p:nvPr/>
        </p:nvSpPr>
        <p:spPr>
          <a:xfrm>
            <a:off x="828494" y="103061"/>
            <a:ext cx="107531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GHÉP TOÀN BÀI CÙNG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NHẠC ĐỆM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3</a:t>
            </a:r>
          </a:p>
        </p:txBody>
      </p:sp>
      <p:pic>
        <p:nvPicPr>
          <p:cNvPr id="5" name="Bai 3">
            <a:hlinkClick r:id="" action="ppaction://media"/>
            <a:extLst>
              <a:ext uri="{FF2B5EF4-FFF2-40B4-BE49-F238E27FC236}">
                <a16:creationId xmlns:a16="http://schemas.microsoft.com/office/drawing/2014/main" id="{0FF2EC72-6EBC-7515-2418-FC497AA16E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23466" y="90992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097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469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CFB88FE-ADF8-9573-5CEB-43C712A26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85198" y="1601758"/>
            <a:ext cx="9943291" cy="4117026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20D42A24-40A9-A42F-AC12-B25F42C69E34}"/>
              </a:ext>
            </a:extLst>
          </p:cNvPr>
          <p:cNvSpPr txBox="1"/>
          <p:nvPr/>
        </p:nvSpPr>
        <p:spPr>
          <a:xfrm>
            <a:off x="828494" y="103061"/>
            <a:ext cx="107531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HÁT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KẾT HỢP GÕ ĐỆM THEO PHÁCH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3</a:t>
            </a:r>
          </a:p>
        </p:txBody>
      </p:sp>
      <p:pic>
        <p:nvPicPr>
          <p:cNvPr id="5" name="Bai 3">
            <a:hlinkClick r:id="" action="ppaction://media"/>
            <a:extLst>
              <a:ext uri="{FF2B5EF4-FFF2-40B4-BE49-F238E27FC236}">
                <a16:creationId xmlns:a16="http://schemas.microsoft.com/office/drawing/2014/main" id="{0FF2EC72-6EBC-7515-2418-FC497AA16E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23466" y="909926"/>
            <a:ext cx="609600" cy="609600"/>
          </a:xfrm>
          <a:prstGeom prst="rect">
            <a:avLst/>
          </a:prstGeom>
        </p:spPr>
      </p:pic>
      <p:pic>
        <p:nvPicPr>
          <p:cNvPr id="2" name="Content Placeholder 3" descr="mặt phách">
            <a:extLst>
              <a:ext uri="{FF2B5EF4-FFF2-40B4-BE49-F238E27FC236}">
                <a16:creationId xmlns:a16="http://schemas.microsoft.com/office/drawing/2014/main" id="{DFEA5FCF-A9D6-642C-5B8B-17B41367CF98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928180" y="2579954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Content Placeholder 3" descr="mặt phách">
            <a:extLst>
              <a:ext uri="{FF2B5EF4-FFF2-40B4-BE49-F238E27FC236}">
                <a16:creationId xmlns:a16="http://schemas.microsoft.com/office/drawing/2014/main" id="{B6F1E613-0A5C-628D-7F6B-A283F5C4E524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19555" y="2576561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87" name="Content Placeholder 3" descr="mặt phách">
            <a:extLst>
              <a:ext uri="{FF2B5EF4-FFF2-40B4-BE49-F238E27FC236}">
                <a16:creationId xmlns:a16="http://schemas.microsoft.com/office/drawing/2014/main" id="{882A8D83-6CEE-7335-D3D3-76FC099166E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148600" y="2581781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88" name="Content Placeholder 3" descr="mặt phách">
            <a:extLst>
              <a:ext uri="{FF2B5EF4-FFF2-40B4-BE49-F238E27FC236}">
                <a16:creationId xmlns:a16="http://schemas.microsoft.com/office/drawing/2014/main" id="{278F1355-EF62-1DC3-60AC-75FABA0F3FDA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068124" y="2576561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89" name="Content Placeholder 3" descr="mặt phách">
            <a:extLst>
              <a:ext uri="{FF2B5EF4-FFF2-40B4-BE49-F238E27FC236}">
                <a16:creationId xmlns:a16="http://schemas.microsoft.com/office/drawing/2014/main" id="{3114B15A-C435-4086-24EF-46B5CE6FB49C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21511" y="2576560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0" name="Content Placeholder 3" descr="mặt phách">
            <a:extLst>
              <a:ext uri="{FF2B5EF4-FFF2-40B4-BE49-F238E27FC236}">
                <a16:creationId xmlns:a16="http://schemas.microsoft.com/office/drawing/2014/main" id="{66FA5204-21BC-5E14-4065-6B66853AB40F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041035" y="2576559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1" name="Content Placeholder 3" descr="mặt phách">
            <a:extLst>
              <a:ext uri="{FF2B5EF4-FFF2-40B4-BE49-F238E27FC236}">
                <a16:creationId xmlns:a16="http://schemas.microsoft.com/office/drawing/2014/main" id="{CA6A34B5-1938-7E5F-A55D-627F4D92686D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04685" y="2576558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2" name="Content Placeholder 3" descr="mặt phách">
            <a:extLst>
              <a:ext uri="{FF2B5EF4-FFF2-40B4-BE49-F238E27FC236}">
                <a16:creationId xmlns:a16="http://schemas.microsoft.com/office/drawing/2014/main" id="{292DF7E3-D97A-6AA2-F931-B0E0DA660B37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783230" y="2584581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3" name="Content Placeholder 3" descr="mặt phách">
            <a:extLst>
              <a:ext uri="{FF2B5EF4-FFF2-40B4-BE49-F238E27FC236}">
                <a16:creationId xmlns:a16="http://schemas.microsoft.com/office/drawing/2014/main" id="{1E66476D-C66F-2BCE-E359-FA1603CF66B1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87033" y="5348252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4" name="Content Placeholder 3" descr="mặt phách">
            <a:extLst>
              <a:ext uri="{FF2B5EF4-FFF2-40B4-BE49-F238E27FC236}">
                <a16:creationId xmlns:a16="http://schemas.microsoft.com/office/drawing/2014/main" id="{A7956359-54F4-CA3A-6373-5C8FDE7D32AE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51166" y="5393163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5" name="Content Placeholder 3" descr="mặt phách">
            <a:extLst>
              <a:ext uri="{FF2B5EF4-FFF2-40B4-BE49-F238E27FC236}">
                <a16:creationId xmlns:a16="http://schemas.microsoft.com/office/drawing/2014/main" id="{35A76132-82D0-1A0F-4683-0DB5CECAC85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266851" y="5355056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6" name="Content Placeholder 3" descr="mặt phách">
            <a:extLst>
              <a:ext uri="{FF2B5EF4-FFF2-40B4-BE49-F238E27FC236}">
                <a16:creationId xmlns:a16="http://schemas.microsoft.com/office/drawing/2014/main" id="{27C7732A-1226-6236-C76D-01BBBF381780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337083" y="5341016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7" name="Content Placeholder 3" descr="mặt phách">
            <a:extLst>
              <a:ext uri="{FF2B5EF4-FFF2-40B4-BE49-F238E27FC236}">
                <a16:creationId xmlns:a16="http://schemas.microsoft.com/office/drawing/2014/main" id="{B8141CB5-FF44-C581-7EC2-D627EEB9D4F7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579420" y="5328049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8" name="Content Placeholder 3" descr="mặt phách">
            <a:extLst>
              <a:ext uri="{FF2B5EF4-FFF2-40B4-BE49-F238E27FC236}">
                <a16:creationId xmlns:a16="http://schemas.microsoft.com/office/drawing/2014/main" id="{DC9A4F9A-46A7-BF1E-65ED-AE0414C04037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630726" y="5362847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99" name="Content Placeholder 3" descr="mặt phách">
            <a:extLst>
              <a:ext uri="{FF2B5EF4-FFF2-40B4-BE49-F238E27FC236}">
                <a16:creationId xmlns:a16="http://schemas.microsoft.com/office/drawing/2014/main" id="{5A374024-BCBB-9DFC-48F1-C8865BCF92E8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030040" y="5398247"/>
            <a:ext cx="762653" cy="58435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0" name="Content Placeholder 3" descr="mặt phách">
            <a:extLst>
              <a:ext uri="{FF2B5EF4-FFF2-40B4-BE49-F238E27FC236}">
                <a16:creationId xmlns:a16="http://schemas.microsoft.com/office/drawing/2014/main" id="{B6048F1B-BF5B-166D-8A71-BC14E2177233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382894" y="5445961"/>
            <a:ext cx="762653" cy="584351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700746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469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CFB88FE-ADF8-9573-5CEB-43C712A26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940" y="1601758"/>
            <a:ext cx="11818060" cy="4117026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20D42A24-40A9-A42F-AC12-B25F42C69E34}"/>
              </a:ext>
            </a:extLst>
          </p:cNvPr>
          <p:cNvSpPr txBox="1"/>
          <p:nvPr/>
        </p:nvSpPr>
        <p:spPr>
          <a:xfrm>
            <a:off x="589490" y="186651"/>
            <a:ext cx="1137889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NHẠC KẾT HỢP KÍ HIỆU BÀN TAY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3</a:t>
            </a:r>
          </a:p>
        </p:txBody>
      </p:sp>
      <p:pic>
        <p:nvPicPr>
          <p:cNvPr id="5" name="Bai 3">
            <a:hlinkClick r:id="" action="ppaction://media"/>
            <a:extLst>
              <a:ext uri="{FF2B5EF4-FFF2-40B4-BE49-F238E27FC236}">
                <a16:creationId xmlns:a16="http://schemas.microsoft.com/office/drawing/2014/main" id="{0FF2EC72-6EBC-7515-2418-FC497AA16E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23466" y="909926"/>
            <a:ext cx="609600" cy="609600"/>
          </a:xfrm>
          <a:prstGeom prst="rect">
            <a:avLst/>
          </a:prstGeom>
        </p:spPr>
      </p:pic>
      <p:pic>
        <p:nvPicPr>
          <p:cNvPr id="2" name="Picture 9">
            <a:extLst>
              <a:ext uri="{FF2B5EF4-FFF2-40B4-BE49-F238E27FC236}">
                <a16:creationId xmlns:a16="http://schemas.microsoft.com/office/drawing/2014/main" id="{46153328-8110-32A9-0AA5-67CF2672BFE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117454" y="2503658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9">
            <a:extLst>
              <a:ext uri="{FF2B5EF4-FFF2-40B4-BE49-F238E27FC236}">
                <a16:creationId xmlns:a16="http://schemas.microsoft.com/office/drawing/2014/main" id="{2DB018AF-1B02-EEDE-581B-0439AB9B689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67622" y="2526805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" name="Picture 9">
            <a:extLst>
              <a:ext uri="{FF2B5EF4-FFF2-40B4-BE49-F238E27FC236}">
                <a16:creationId xmlns:a16="http://schemas.microsoft.com/office/drawing/2014/main" id="{775A504E-77D6-EC83-E344-5B3ABC69F3E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0017790" y="2549952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8" name="Picture 9">
            <a:extLst>
              <a:ext uri="{FF2B5EF4-FFF2-40B4-BE49-F238E27FC236}">
                <a16:creationId xmlns:a16="http://schemas.microsoft.com/office/drawing/2014/main" id="{A1D9F7DF-9516-B0C3-129C-3FBFBA790B65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155790" y="5432058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9" name="Picture 9">
            <a:extLst>
              <a:ext uri="{FF2B5EF4-FFF2-40B4-BE49-F238E27FC236}">
                <a16:creationId xmlns:a16="http://schemas.microsoft.com/office/drawing/2014/main" id="{DCC7BDF2-8277-EE72-C998-EC66EBCED9A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092607" y="5426041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0" name="Picture 9">
            <a:extLst>
              <a:ext uri="{FF2B5EF4-FFF2-40B4-BE49-F238E27FC236}">
                <a16:creationId xmlns:a16="http://schemas.microsoft.com/office/drawing/2014/main" id="{18254274-AC10-B41B-7222-D6CE660ACEE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8555687" y="5467116"/>
            <a:ext cx="658817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1" name="Picture 8">
            <a:extLst>
              <a:ext uri="{FF2B5EF4-FFF2-40B4-BE49-F238E27FC236}">
                <a16:creationId xmlns:a16="http://schemas.microsoft.com/office/drawing/2014/main" id="{ADF3175B-7EC7-CAAD-3C9B-71DA45AE706A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769388" y="2503658"/>
            <a:ext cx="574422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2" name="Picture 8">
            <a:extLst>
              <a:ext uri="{FF2B5EF4-FFF2-40B4-BE49-F238E27FC236}">
                <a16:creationId xmlns:a16="http://schemas.microsoft.com/office/drawing/2014/main" id="{1F97074B-3B65-92C3-DFD9-224887E4720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413894" y="2503658"/>
            <a:ext cx="574422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3" name="Picture 8">
            <a:extLst>
              <a:ext uri="{FF2B5EF4-FFF2-40B4-BE49-F238E27FC236}">
                <a16:creationId xmlns:a16="http://schemas.microsoft.com/office/drawing/2014/main" id="{88671D3E-B2A9-B211-1056-C20BE0B4B6A9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860932" y="5413120"/>
            <a:ext cx="574422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4" name="Picture 8">
            <a:extLst>
              <a:ext uri="{FF2B5EF4-FFF2-40B4-BE49-F238E27FC236}">
                <a16:creationId xmlns:a16="http://schemas.microsoft.com/office/drawing/2014/main" id="{0E79A3FF-F63C-8CCB-8BA7-E781AB64B1C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526381" y="5374938"/>
            <a:ext cx="574422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5" name="Picture 8">
            <a:extLst>
              <a:ext uri="{FF2B5EF4-FFF2-40B4-BE49-F238E27FC236}">
                <a16:creationId xmlns:a16="http://schemas.microsoft.com/office/drawing/2014/main" id="{67DEAB58-3605-856C-3246-8D6FCA5BED96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523661" y="5372850"/>
            <a:ext cx="574422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6" name="Picture 7">
            <a:extLst>
              <a:ext uri="{FF2B5EF4-FFF2-40B4-BE49-F238E27FC236}">
                <a16:creationId xmlns:a16="http://schemas.microsoft.com/office/drawing/2014/main" id="{1111CB1D-D49C-B0FD-A290-3684F2C18500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402545" y="2608433"/>
            <a:ext cx="78444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7" name="Picture 7">
            <a:extLst>
              <a:ext uri="{FF2B5EF4-FFF2-40B4-BE49-F238E27FC236}">
                <a16:creationId xmlns:a16="http://schemas.microsoft.com/office/drawing/2014/main" id="{9885BFEA-4B79-B263-A8CF-901C21EE6863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589798" y="2600171"/>
            <a:ext cx="78444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8" name="Picture 7">
            <a:extLst>
              <a:ext uri="{FF2B5EF4-FFF2-40B4-BE49-F238E27FC236}">
                <a16:creationId xmlns:a16="http://schemas.microsoft.com/office/drawing/2014/main" id="{ED6591ED-EDB5-520A-97B8-DFDB01131708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481679" y="5516055"/>
            <a:ext cx="78444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9" name="Picture 7">
            <a:extLst>
              <a:ext uri="{FF2B5EF4-FFF2-40B4-BE49-F238E27FC236}">
                <a16:creationId xmlns:a16="http://schemas.microsoft.com/office/drawing/2014/main" id="{D6D470BA-C3BB-2A33-C143-7EF192E21A14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632830" y="5483965"/>
            <a:ext cx="78444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0" name="Picture 7">
            <a:extLst>
              <a:ext uri="{FF2B5EF4-FFF2-40B4-BE49-F238E27FC236}">
                <a16:creationId xmlns:a16="http://schemas.microsoft.com/office/drawing/2014/main" id="{35AFE203-4593-79FA-F055-1A1D881E186A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7141636" y="5451743"/>
            <a:ext cx="78444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1" name="Picture 12">
            <a:extLst>
              <a:ext uri="{FF2B5EF4-FFF2-40B4-BE49-F238E27FC236}">
                <a16:creationId xmlns:a16="http://schemas.microsoft.com/office/drawing/2014/main" id="{2BD607F5-0BA3-060D-B563-20F650C8017A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7903462" y="5387934"/>
            <a:ext cx="642992" cy="494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2" name="Picture 5">
            <a:extLst>
              <a:ext uri="{FF2B5EF4-FFF2-40B4-BE49-F238E27FC236}">
                <a16:creationId xmlns:a16="http://schemas.microsoft.com/office/drawing/2014/main" id="{7C1C6319-A005-B3E0-E315-C8DD51A7B7BB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8331561" y="2620465"/>
            <a:ext cx="574422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3" name="Picture 5">
            <a:extLst>
              <a:ext uri="{FF2B5EF4-FFF2-40B4-BE49-F238E27FC236}">
                <a16:creationId xmlns:a16="http://schemas.microsoft.com/office/drawing/2014/main" id="{E8F9C535-7BA3-EEE9-E2F0-13EC71D9A5F4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9648283" y="5504262"/>
            <a:ext cx="574422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4" name="Picture 10">
            <a:extLst>
              <a:ext uri="{FF2B5EF4-FFF2-40B4-BE49-F238E27FC236}">
                <a16:creationId xmlns:a16="http://schemas.microsoft.com/office/drawing/2014/main" id="{E7D6DCD3-3148-4228-1B51-81EA6370561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299730" y="2561984"/>
            <a:ext cx="513165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5" name="Picture 10">
            <a:extLst>
              <a:ext uri="{FF2B5EF4-FFF2-40B4-BE49-F238E27FC236}">
                <a16:creationId xmlns:a16="http://schemas.microsoft.com/office/drawing/2014/main" id="{93B02D00-2D24-0565-84DB-2FDBE1FBD934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8990852" y="2617997"/>
            <a:ext cx="513165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6" name="Picture 11">
            <a:extLst>
              <a:ext uri="{FF2B5EF4-FFF2-40B4-BE49-F238E27FC236}">
                <a16:creationId xmlns:a16="http://schemas.microsoft.com/office/drawing/2014/main" id="{40CFC7F4-374E-3882-69A2-E3BD4F7DD1D5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769475" y="2593290"/>
            <a:ext cx="632398" cy="455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792952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469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424" y="76200"/>
            <a:ext cx="12236027" cy="6509173"/>
          </a:xfrm>
          <a:prstGeom prst="rect">
            <a:avLst/>
          </a:prstGeom>
        </p:spPr>
      </p:pic>
      <p:sp>
        <p:nvSpPr>
          <p:cNvPr id="2" name="TextBox 13">
            <a:extLst>
              <a:ext uri="{FF2B5EF4-FFF2-40B4-BE49-F238E27FC236}">
                <a16:creationId xmlns:a16="http://schemas.microsoft.com/office/drawing/2014/main" id="{B9BC2BA1-50BF-99D4-A8AA-33542DC1985E}"/>
              </a:ext>
            </a:extLst>
          </p:cNvPr>
          <p:cNvSpPr txBox="1"/>
          <p:nvPr/>
        </p:nvSpPr>
        <p:spPr>
          <a:xfrm>
            <a:off x="406554" y="2607511"/>
            <a:ext cx="113788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NGHE NHẠC: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MÙA XUÂN ƠI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CHỦ ĐỀ 5- MÙA XUÂN ƠI! - ÂM NHẠC 7 KNTT">
            <a:hlinkClick r:id="" action="ppaction://media"/>
            <a:extLst>
              <a:ext uri="{FF2B5EF4-FFF2-40B4-BE49-F238E27FC236}">
                <a16:creationId xmlns:a16="http://schemas.microsoft.com/office/drawing/2014/main" id="{AEE6D033-67F5-8FAB-145E-B994693AC9F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28172" y="1092745"/>
            <a:ext cx="10726798" cy="4726322"/>
          </a:xfrm>
          <a:prstGeom prst="rect">
            <a:avLst/>
          </a:prstGeom>
        </p:spPr>
      </p:pic>
      <p:sp>
        <p:nvSpPr>
          <p:cNvPr id="3" name="TextBox 13">
            <a:extLst>
              <a:ext uri="{FF2B5EF4-FFF2-40B4-BE49-F238E27FC236}">
                <a16:creationId xmlns:a16="http://schemas.microsoft.com/office/drawing/2014/main" id="{F7E52AC7-9E90-07E4-F8D3-9525607938E8}"/>
              </a:ext>
            </a:extLst>
          </p:cNvPr>
          <p:cNvSpPr txBox="1"/>
          <p:nvPr/>
        </p:nvSpPr>
        <p:spPr>
          <a:xfrm>
            <a:off x="669048" y="92627"/>
            <a:ext cx="113788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NGHE NHẠC: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MÙA XUÂN ƠI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757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911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4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CHỦ ĐỀ 5- MÙA XUÂN ƠI! - ÂM NHẠC 7 KNTT">
            <a:hlinkClick r:id="" action="ppaction://media"/>
            <a:extLst>
              <a:ext uri="{FF2B5EF4-FFF2-40B4-BE49-F238E27FC236}">
                <a16:creationId xmlns:a16="http://schemas.microsoft.com/office/drawing/2014/main" id="{AEE6D033-67F5-8FAB-145E-B994693AC9F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28172" y="1092745"/>
            <a:ext cx="10726798" cy="4726322"/>
          </a:xfrm>
          <a:prstGeom prst="rect">
            <a:avLst/>
          </a:prstGeom>
        </p:spPr>
      </p:pic>
      <p:sp>
        <p:nvSpPr>
          <p:cNvPr id="3" name="TextBox 13">
            <a:extLst>
              <a:ext uri="{FF2B5EF4-FFF2-40B4-BE49-F238E27FC236}">
                <a16:creationId xmlns:a16="http://schemas.microsoft.com/office/drawing/2014/main" id="{F7E52AC7-9E90-07E4-F8D3-9525607938E8}"/>
              </a:ext>
            </a:extLst>
          </p:cNvPr>
          <p:cNvSpPr txBox="1"/>
          <p:nvPr/>
        </p:nvSpPr>
        <p:spPr>
          <a:xfrm>
            <a:off x="669048" y="92627"/>
            <a:ext cx="113788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NGHE NHẠC</a:t>
            </a:r>
            <a:r>
              <a:rPr kumimoji="0" lang="vi-VN" altLang="en-US" sz="4400" b="1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KẾT HỢP VẬN ĐỘNG</a:t>
            </a:r>
            <a:endParaRPr kumimoji="0" lang="vi-VN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6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911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4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636"/>
            <a:ext cx="12192000" cy="6857365"/>
          </a:xfrm>
          <a:prstGeom prst="rect">
            <a:avLst/>
          </a:prstGeom>
        </p:spPr>
      </p:pic>
      <p:pic>
        <p:nvPicPr>
          <p:cNvPr id="105480" name="Picture 35" descr="Not 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240630" y="74507"/>
            <a:ext cx="864235" cy="17411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13">
            <a:extLst>
              <a:ext uri="{FF2B5EF4-FFF2-40B4-BE49-F238E27FC236}">
                <a16:creationId xmlns:a16="http://schemas.microsoft.com/office/drawing/2014/main" id="{DBDE58FB-38C3-88FD-ED27-5C45C3A7F8FB}"/>
              </a:ext>
            </a:extLst>
          </p:cNvPr>
          <p:cNvSpPr txBox="1"/>
          <p:nvPr/>
        </p:nvSpPr>
        <p:spPr>
          <a:xfrm>
            <a:off x="2843248" y="404273"/>
            <a:ext cx="804897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20</a:t>
            </a:r>
          </a:p>
          <a:p>
            <a:pPr marL="571500" marR="0" lvl="0" indent="-57150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nhạc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3</a:t>
            </a:r>
          </a:p>
          <a:p>
            <a:pPr marL="571500" marR="0" lvl="0" indent="-57150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Nghe </a:t>
            </a: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nhạc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vi-VN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Mùa</a:t>
            </a:r>
            <a:r>
              <a:rPr kumimoji="0" lang="vi-VN" alt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xuân ơi</a:t>
            </a:r>
          </a:p>
        </p:txBody>
      </p:sp>
    </p:spTree>
    <p:extLst>
      <p:ext uri="{BB962C8B-B14F-4D97-AF65-F5344CB8AC3E}">
        <p14:creationId xmlns:p14="http://schemas.microsoft.com/office/powerpoint/2010/main" val="1425549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>
            <a:extLst>
              <a:ext uri="{FF2B5EF4-FFF2-40B4-BE49-F238E27FC236}">
                <a16:creationId xmlns:a16="http://schemas.microsoft.com/office/drawing/2014/main" id="{BD3D6637-E8EA-995C-A4FA-0BC02CDEB7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316088" y="146756"/>
            <a:ext cx="11729155" cy="6412087"/>
          </a:xfrm>
          <a:prstGeom prst="rect">
            <a:avLst/>
          </a:prstGeom>
        </p:spPr>
      </p:pic>
      <p:sp>
        <p:nvSpPr>
          <p:cNvPr id="2" name="TextBox 13">
            <a:extLst>
              <a:ext uri="{FF2B5EF4-FFF2-40B4-BE49-F238E27FC236}">
                <a16:creationId xmlns:a16="http://schemas.microsoft.com/office/drawing/2014/main" id="{A1CF2561-501A-40D2-EE49-48BAB6E2F7F7}"/>
              </a:ext>
            </a:extLst>
          </p:cNvPr>
          <p:cNvSpPr txBox="1"/>
          <p:nvPr/>
        </p:nvSpPr>
        <p:spPr>
          <a:xfrm>
            <a:off x="1851378" y="2155471"/>
            <a:ext cx="804897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 VÀ GÕ ĐỆM THEO BÀI</a:t>
            </a:r>
          </a:p>
        </p:txBody>
      </p:sp>
    </p:spTree>
    <p:extLst>
      <p:ext uri="{BB962C8B-B14F-4D97-AF65-F5344CB8AC3E}">
        <p14:creationId xmlns:p14="http://schemas.microsoft.com/office/powerpoint/2010/main" val="1253327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Đón xuân về (Tập hát theo lời bài hát mẫu SGK Âm Nhạc lớp 3 CTPT 2018 - NXBGD)">
            <a:hlinkClick r:id="" action="ppaction://media"/>
            <a:extLst>
              <a:ext uri="{FF2B5EF4-FFF2-40B4-BE49-F238E27FC236}">
                <a16:creationId xmlns:a16="http://schemas.microsoft.com/office/drawing/2014/main" id="{BEE1B1F1-C14D-BC58-B2ED-CC00C1A7469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2992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636"/>
            <a:ext cx="12192000" cy="6857365"/>
          </a:xfrm>
          <a:prstGeom prst="rect">
            <a:avLst/>
          </a:prstGeom>
        </p:spPr>
      </p:pic>
      <p:pic>
        <p:nvPicPr>
          <p:cNvPr id="105480" name="Picture 35" descr="Not 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240630" y="74507"/>
            <a:ext cx="864235" cy="17411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13">
            <a:extLst>
              <a:ext uri="{FF2B5EF4-FFF2-40B4-BE49-F238E27FC236}">
                <a16:creationId xmlns:a16="http://schemas.microsoft.com/office/drawing/2014/main" id="{DBDE58FB-38C3-88FD-ED27-5C45C3A7F8FB}"/>
              </a:ext>
            </a:extLst>
          </p:cNvPr>
          <p:cNvSpPr txBox="1"/>
          <p:nvPr/>
        </p:nvSpPr>
        <p:spPr>
          <a:xfrm>
            <a:off x="2843248" y="404273"/>
            <a:ext cx="804897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</a:t>
            </a:r>
          </a:p>
          <a:p>
            <a:pPr marL="571500" indent="-571500" algn="ctr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vi-VN" altLang="en-US" sz="4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altLang="en-US" sz="4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</a:p>
          <a:p>
            <a:pPr marL="571500" indent="-571500" algn="ctr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 </a:t>
            </a:r>
            <a:r>
              <a:rPr lang="vi-VN" altLang="en-US" sz="4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altLang="en-US" sz="4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vi-VN" alt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xuân ơi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52400" y="-43180"/>
            <a:ext cx="12008697" cy="6901180"/>
          </a:xfrm>
          <a:prstGeom prst="rect">
            <a:avLst/>
          </a:prstGeom>
        </p:spPr>
      </p:pic>
      <p:sp>
        <p:nvSpPr>
          <p:cNvPr id="2" name="TextBox 13">
            <a:extLst>
              <a:ext uri="{FF2B5EF4-FFF2-40B4-BE49-F238E27FC236}">
                <a16:creationId xmlns:a16="http://schemas.microsoft.com/office/drawing/2014/main" id="{AB5E5D68-F2B0-E02D-841C-BC500F5041D3}"/>
              </a:ext>
            </a:extLst>
          </p:cNvPr>
          <p:cNvSpPr txBox="1"/>
          <p:nvPr/>
        </p:nvSpPr>
        <p:spPr>
          <a:xfrm>
            <a:off x="2312142" y="2449642"/>
            <a:ext cx="804897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NHẠC: BÀI 3</a:t>
            </a:r>
            <a:endParaRPr lang="vi-VN" altLang="en-US" sz="44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Hình ảnh 4">
            <a:extLst>
              <a:ext uri="{FF2B5EF4-FFF2-40B4-BE49-F238E27FC236}">
                <a16:creationId xmlns:a16="http://schemas.microsoft.com/office/drawing/2014/main" id="{3E45FC48-E1F4-946A-0589-7B61B55C67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2488" y="688621"/>
            <a:ext cx="10329333" cy="5012267"/>
          </a:xfrm>
          <a:prstGeom prst="rect">
            <a:avLst/>
          </a:prstGeom>
        </p:spPr>
      </p:pic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 sz="2700"/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 sz="2700"/>
              </a:p>
            </p:txBody>
          </p:sp>
        </p:grpSp>
      </p:grpSp>
      <p:pic>
        <p:nvPicPr>
          <p:cNvPr id="287" name="Do- re mi fa son la si do- PHACH">
            <a:hlinkClick r:id="" action="ppaction://media"/>
            <a:extLst>
              <a:ext uri="{FF2B5EF4-FFF2-40B4-BE49-F238E27FC236}">
                <a16:creationId xmlns:a16="http://schemas.microsoft.com/office/drawing/2014/main" id="{86760DA1-8BB7-9FAB-8704-09EF1685FAB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121767" y="66856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239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270" fill="hold"/>
                                        <p:tgtEl>
                                          <p:spTgt spid="28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7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F1CF9AE0-0E17-AAC8-EF78-6C5974FE9D5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617" y="156442"/>
            <a:ext cx="10770873" cy="5766920"/>
          </a:xfrm>
          <a:prstGeom prst="rect">
            <a:avLst/>
          </a:prstGeom>
        </p:spPr>
      </p:pic>
      <p:pic>
        <p:nvPicPr>
          <p:cNvPr id="4" name="tt1">
            <a:hlinkClick r:id="" action="ppaction://media"/>
            <a:extLst>
              <a:ext uri="{FF2B5EF4-FFF2-40B4-BE49-F238E27FC236}">
                <a16:creationId xmlns:a16="http://schemas.microsoft.com/office/drawing/2014/main" id="{4C2EEE06-1D94-C7D8-71E1-ECD8E45E007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374624" y="75397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36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87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CFB88FE-ADF8-9573-5CEB-43C712A267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85198" y="1006845"/>
            <a:ext cx="9943291" cy="4711939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20D42A24-40A9-A42F-AC12-B25F42C69E34}"/>
              </a:ext>
            </a:extLst>
          </p:cNvPr>
          <p:cNvSpPr txBox="1"/>
          <p:nvPr/>
        </p:nvSpPr>
        <p:spPr>
          <a:xfrm>
            <a:off x="2071511" y="405513"/>
            <a:ext cx="804897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3</a:t>
            </a:r>
            <a:endParaRPr lang="vi-VN" altLang="en-US" sz="44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Bai 3">
            <a:hlinkClick r:id="" action="ppaction://media"/>
            <a:extLst>
              <a:ext uri="{FF2B5EF4-FFF2-40B4-BE49-F238E27FC236}">
                <a16:creationId xmlns:a16="http://schemas.microsoft.com/office/drawing/2014/main" id="{6DF9B4E1-4D5D-2133-8E90-7EBB8C43693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520275" y="20063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7078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469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34">
            <a:extLst>
              <a:ext uri="{FF2B5EF4-FFF2-40B4-BE49-F238E27FC236}">
                <a16:creationId xmlns:a16="http://schemas.microsoft.com/office/drawing/2014/main" id="{4158152C-4152-FDEB-974B-8C79E8B533CC}"/>
              </a:ext>
            </a:extLst>
          </p:cNvPr>
          <p:cNvGrpSpPr/>
          <p:nvPr/>
        </p:nvGrpSpPr>
        <p:grpSpPr bwMode="auto">
          <a:xfrm>
            <a:off x="-96253" y="5594434"/>
            <a:ext cx="6154930" cy="1271588"/>
            <a:chOff x="0" y="4003"/>
            <a:chExt cx="5511" cy="317"/>
          </a:xfrm>
        </p:grpSpPr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1FA7A62-BBE6-A3B7-848D-9EE5BA359E23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6925F11E-3628-4BFC-1898-5871AD07C9AD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3210F04B-DF31-E1BC-9D65-A518E4E45D54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38">
              <a:extLst>
                <a:ext uri="{FF2B5EF4-FFF2-40B4-BE49-F238E27FC236}">
                  <a16:creationId xmlns:a16="http://schemas.microsoft.com/office/drawing/2014/main" id="{1C73F3C5-D307-EC3F-111A-DF48B7D91378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2E885F9F-B701-7BCE-D78A-0122BFDAF4C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9689665-ACE6-F706-9C4E-509F8E0C7246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4BD2C937-A465-EA54-CBF7-D2D2BC39462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0DD968FB-12F4-F8A8-53E6-92B33792E3E3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10648556-6CB5-3E44-1170-AC040AB1F1A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89C821C9-33E6-19DE-AE88-6A6D3C6AB55E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2870BAC9-EA3A-829F-43E4-061BCFD73335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63AC96BD-8268-4FA9-A59A-2C070242108D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66699245-67B9-657F-CAEB-F8AB3F6318F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218962CE-1B9B-F683-B8C2-FEC59A0440E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B16F9209-5B46-C28D-45DB-DBCB6D21DD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9416E66F-BA10-C8C5-726D-3EFF298F0111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1282638-B792-16FA-5F01-AEE19B60EA86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8983A5E9-C09B-338D-C8E1-EBE8A8E940C8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4B1012C3-90CB-1734-25DA-C0DDAF8977F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F8849CD5-58D3-D92E-24D6-B5560504ADE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6DEF36A-86E9-222C-2FD0-CD0FA270DBB5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77FB967C-C8CA-94BB-9315-1AEF1D0B10A9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7E7AC2EC-92A2-9598-1BA6-02EA9C980829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4636BE8D-0D93-4414-8EFE-FD2A33E958B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00E08922-7FB3-AEAA-F606-E7041CAFCF0C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ECC57F15-4EAD-D104-4276-4DAC34CD8D3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781D6603-13A9-10B2-CE4B-0F1FC397B44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6C26B0DA-D217-40A1-CECB-9DB41BB80701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BF1DE070-AF4A-C4F2-90A0-AC910F19C65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CE8E50A5-6838-87BA-C67B-C662591DE506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481A3235-A0E8-447D-CF5E-C1F5C4E0FBDA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83DCBE1F-E258-5BD0-E022-F06008C33BD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D8C465C5-A828-1662-F127-924B5444D55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F14803BB-277C-1334-2553-C2BC33CD3D74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56DA452-74C9-40A1-F674-C51B936958D1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94B49627-6788-4730-EB53-9A0052020C4C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874885F8-2529-8974-E411-5FA1B36042E4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72">
              <a:extLst>
                <a:ext uri="{FF2B5EF4-FFF2-40B4-BE49-F238E27FC236}">
                  <a16:creationId xmlns:a16="http://schemas.microsoft.com/office/drawing/2014/main" id="{790C08EF-E634-3001-8CDC-69DBB00721EA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id="{18D20362-2202-482C-9B7A-145248250FD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id="{0664CAAC-C454-6652-6ED0-0FAA7248EE21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id="{23F2D19E-3B90-36FC-29CA-CCF959CA697B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id="{B7A4BA9A-F847-642A-E012-6CD26560359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id="{A3740668-4DD8-9BE3-88E1-210976471F0A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id="{BE4DA703-736B-27BE-7E2A-FC617C12BE63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id="{0F5FECE2-6A30-FEFC-CD1E-D92ECBFF0D9C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id="{3CAA572E-EC4B-E689-6B44-29122951D9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id="{84C40246-5C81-34C9-4ED3-0C3E97AF36A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id="{E51D33FA-71B8-AA20-BBD1-478F0C06F7E4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id="{A332F5DE-5451-80D4-5EA8-3C2E93E0514B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id="{2BE15151-69C1-018E-C8FF-376D3DDCFDE6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id="{92F21CF5-461E-BA61-2AAD-467D3A4C502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id="{ED7B4A04-8F5A-0B24-237E-426BF50E137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id="{1A3CDADE-9D3A-6A5D-96ED-78E229EABEC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id="{E6C756D1-4824-452D-2A41-1845824EA8E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id="{3BB4965C-04F3-2F26-CE6F-EC3E456F133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id="{A4A6DE06-A880-D346-12DF-24300F0280B0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id="{D351880F-1864-4439-944D-E931D084BDF1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id="{A2DF5394-C7BE-4894-3714-8DDB58BB2765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id="{46888E01-D309-473F-B280-DFC7F4496574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id="{3D639E3A-3486-CC48-11C1-F941CA0A36AD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id="{ED2F2637-AEF2-0D3D-83C7-514DB916F6EF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id="{F6E2660B-8B84-A626-33B1-59C8CD19DFD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id="{9B8EDFFC-84D8-137D-EEAD-489715FF71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id="{F1140FCA-7DBD-1D45-DDD4-E9391DBBF4A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id="{DD78186E-78B6-8003-AD19-054D1BCEB94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id="{C062C25E-0A24-0C0D-13F7-5A9EFB1A0120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id="{BDD2F487-A312-75CE-B8A2-6EF49B61C2F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id="{C28623C2-2F16-2CD3-6861-ACEBCF0FE02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id="{7E741952-44FE-622E-33DB-EA5E6DC17B7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id="{A130FB6F-B617-4478-CFF8-48E91B5FA7B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id="{D7DB4A62-D4B0-F35A-A823-F8044B5D11A1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06">
              <a:extLst>
                <a:ext uri="{FF2B5EF4-FFF2-40B4-BE49-F238E27FC236}">
                  <a16:creationId xmlns:a16="http://schemas.microsoft.com/office/drawing/2014/main" id="{56B43705-5E3F-D64A-A591-B6670C69D7C3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48" name="Freeform 107">
                <a:extLst>
                  <a:ext uri="{FF2B5EF4-FFF2-40B4-BE49-F238E27FC236}">
                    <a16:creationId xmlns:a16="http://schemas.microsoft.com/office/drawing/2014/main" id="{6FCB8F6F-E205-F321-318F-CEFF2745CD09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08">
                <a:extLst>
                  <a:ext uri="{FF2B5EF4-FFF2-40B4-BE49-F238E27FC236}">
                    <a16:creationId xmlns:a16="http://schemas.microsoft.com/office/drawing/2014/main" id="{6A79B300-0909-B534-36B7-013F18F7112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09">
                <a:extLst>
                  <a:ext uri="{FF2B5EF4-FFF2-40B4-BE49-F238E27FC236}">
                    <a16:creationId xmlns:a16="http://schemas.microsoft.com/office/drawing/2014/main" id="{93935426-3A1D-06FE-40C2-21159D4E61A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10">
                <a:extLst>
                  <a:ext uri="{FF2B5EF4-FFF2-40B4-BE49-F238E27FC236}">
                    <a16:creationId xmlns:a16="http://schemas.microsoft.com/office/drawing/2014/main" id="{F5771CD7-8875-BC30-D9FD-7D7FDE111C9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11">
                <a:extLst>
                  <a:ext uri="{FF2B5EF4-FFF2-40B4-BE49-F238E27FC236}">
                    <a16:creationId xmlns:a16="http://schemas.microsoft.com/office/drawing/2014/main" id="{DDF45B06-0343-FCEA-54C9-DA97FD427A7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12">
                <a:extLst>
                  <a:ext uri="{FF2B5EF4-FFF2-40B4-BE49-F238E27FC236}">
                    <a16:creationId xmlns:a16="http://schemas.microsoft.com/office/drawing/2014/main" id="{C31463F8-F97A-ACBD-CF3B-01511D8445DF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13">
                <a:extLst>
                  <a:ext uri="{FF2B5EF4-FFF2-40B4-BE49-F238E27FC236}">
                    <a16:creationId xmlns:a16="http://schemas.microsoft.com/office/drawing/2014/main" id="{6FF501B5-8121-B259-4ACC-E7F4E1C964E0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14">
                <a:extLst>
                  <a:ext uri="{FF2B5EF4-FFF2-40B4-BE49-F238E27FC236}">
                    <a16:creationId xmlns:a16="http://schemas.microsoft.com/office/drawing/2014/main" id="{88F37EF9-528D-8596-2E15-E1F822FB2B7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15">
                <a:extLst>
                  <a:ext uri="{FF2B5EF4-FFF2-40B4-BE49-F238E27FC236}">
                    <a16:creationId xmlns:a16="http://schemas.microsoft.com/office/drawing/2014/main" id="{92CF87BF-640D-D503-B71A-F97028BDD6C0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16">
                <a:extLst>
                  <a:ext uri="{FF2B5EF4-FFF2-40B4-BE49-F238E27FC236}">
                    <a16:creationId xmlns:a16="http://schemas.microsoft.com/office/drawing/2014/main" id="{FC2D6467-3C85-9534-7A5C-13A6F267A6A0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17">
                <a:extLst>
                  <a:ext uri="{FF2B5EF4-FFF2-40B4-BE49-F238E27FC236}">
                    <a16:creationId xmlns:a16="http://schemas.microsoft.com/office/drawing/2014/main" id="{A3E9A468-5CE6-40AC-BAC1-F08D91381B51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18">
                <a:extLst>
                  <a:ext uri="{FF2B5EF4-FFF2-40B4-BE49-F238E27FC236}">
                    <a16:creationId xmlns:a16="http://schemas.microsoft.com/office/drawing/2014/main" id="{763C8D04-11A5-0BB0-28E9-85AE5CE90F3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 119">
                <a:extLst>
                  <a:ext uri="{FF2B5EF4-FFF2-40B4-BE49-F238E27FC236}">
                    <a16:creationId xmlns:a16="http://schemas.microsoft.com/office/drawing/2014/main" id="{4356D739-EFDD-6EC1-5D42-D4F142126E2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20">
                <a:extLst>
                  <a:ext uri="{FF2B5EF4-FFF2-40B4-BE49-F238E27FC236}">
                    <a16:creationId xmlns:a16="http://schemas.microsoft.com/office/drawing/2014/main" id="{CC49AC51-68B3-76CC-C96E-B3AE50D4324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21">
                <a:extLst>
                  <a:ext uri="{FF2B5EF4-FFF2-40B4-BE49-F238E27FC236}">
                    <a16:creationId xmlns:a16="http://schemas.microsoft.com/office/drawing/2014/main" id="{476D5476-C800-BD4E-E5FD-807A1F01CE18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22">
                <a:extLst>
                  <a:ext uri="{FF2B5EF4-FFF2-40B4-BE49-F238E27FC236}">
                    <a16:creationId xmlns:a16="http://schemas.microsoft.com/office/drawing/2014/main" id="{A9163B0A-64C8-E129-C05A-78F898DEEC37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23">
                <a:extLst>
                  <a:ext uri="{FF2B5EF4-FFF2-40B4-BE49-F238E27FC236}">
                    <a16:creationId xmlns:a16="http://schemas.microsoft.com/office/drawing/2014/main" id="{CED34240-D3F6-5199-C894-8D5A0AEE4518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24">
                <a:extLst>
                  <a:ext uri="{FF2B5EF4-FFF2-40B4-BE49-F238E27FC236}">
                    <a16:creationId xmlns:a16="http://schemas.microsoft.com/office/drawing/2014/main" id="{8A6C00D2-8FC2-2992-ABDF-A659156C9F7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25">
                <a:extLst>
                  <a:ext uri="{FF2B5EF4-FFF2-40B4-BE49-F238E27FC236}">
                    <a16:creationId xmlns:a16="http://schemas.microsoft.com/office/drawing/2014/main" id="{7B219937-E34F-4094-6C71-F38FA54F363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26">
                <a:extLst>
                  <a:ext uri="{FF2B5EF4-FFF2-40B4-BE49-F238E27FC236}">
                    <a16:creationId xmlns:a16="http://schemas.microsoft.com/office/drawing/2014/main" id="{20BBF89F-22F5-8D17-41C7-AAEB98D20BE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27">
                <a:extLst>
                  <a:ext uri="{FF2B5EF4-FFF2-40B4-BE49-F238E27FC236}">
                    <a16:creationId xmlns:a16="http://schemas.microsoft.com/office/drawing/2014/main" id="{A7891E01-60B0-33C2-ADD8-A81FB8A2A9E8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28">
                <a:extLst>
                  <a:ext uri="{FF2B5EF4-FFF2-40B4-BE49-F238E27FC236}">
                    <a16:creationId xmlns:a16="http://schemas.microsoft.com/office/drawing/2014/main" id="{A170C0DE-6AD5-59EC-561E-EB0F503B972F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29">
                <a:extLst>
                  <a:ext uri="{FF2B5EF4-FFF2-40B4-BE49-F238E27FC236}">
                    <a16:creationId xmlns:a16="http://schemas.microsoft.com/office/drawing/2014/main" id="{89B8AF89-50DE-7666-A34E-4F489657D88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30">
                <a:extLst>
                  <a:ext uri="{FF2B5EF4-FFF2-40B4-BE49-F238E27FC236}">
                    <a16:creationId xmlns:a16="http://schemas.microsoft.com/office/drawing/2014/main" id="{436A6F37-EAED-54D7-EB63-9D7C931EBD17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31">
                <a:extLst>
                  <a:ext uri="{FF2B5EF4-FFF2-40B4-BE49-F238E27FC236}">
                    <a16:creationId xmlns:a16="http://schemas.microsoft.com/office/drawing/2014/main" id="{AEF0213A-4D63-481B-F70B-828B3BD80010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32">
                <a:extLst>
                  <a:ext uri="{FF2B5EF4-FFF2-40B4-BE49-F238E27FC236}">
                    <a16:creationId xmlns:a16="http://schemas.microsoft.com/office/drawing/2014/main" id="{F98CB774-5BE3-FD09-F807-839A810286B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33">
                <a:extLst>
                  <a:ext uri="{FF2B5EF4-FFF2-40B4-BE49-F238E27FC236}">
                    <a16:creationId xmlns:a16="http://schemas.microsoft.com/office/drawing/2014/main" id="{19055902-4C63-2A3E-83DE-31F9DB971C41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34">
                <a:extLst>
                  <a:ext uri="{FF2B5EF4-FFF2-40B4-BE49-F238E27FC236}">
                    <a16:creationId xmlns:a16="http://schemas.microsoft.com/office/drawing/2014/main" id="{9D331758-962E-42B0-EA50-663C4D4E960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35">
                <a:extLst>
                  <a:ext uri="{FF2B5EF4-FFF2-40B4-BE49-F238E27FC236}">
                    <a16:creationId xmlns:a16="http://schemas.microsoft.com/office/drawing/2014/main" id="{9630B3FC-3EB6-279E-68C5-7863677FDB74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36">
                <a:extLst>
                  <a:ext uri="{FF2B5EF4-FFF2-40B4-BE49-F238E27FC236}">
                    <a16:creationId xmlns:a16="http://schemas.microsoft.com/office/drawing/2014/main" id="{AC83B0DD-43F6-FD08-F5F8-B9B1BE3D33A9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37">
                <a:extLst>
                  <a:ext uri="{FF2B5EF4-FFF2-40B4-BE49-F238E27FC236}">
                    <a16:creationId xmlns:a16="http://schemas.microsoft.com/office/drawing/2014/main" id="{ACD2848D-1357-35BC-EE45-C5F7E1E9144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38">
                <a:extLst>
                  <a:ext uri="{FF2B5EF4-FFF2-40B4-BE49-F238E27FC236}">
                    <a16:creationId xmlns:a16="http://schemas.microsoft.com/office/drawing/2014/main" id="{524D9136-7ED3-40C9-4AE5-45D2A2F7D82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39">
                <a:extLst>
                  <a:ext uri="{FF2B5EF4-FFF2-40B4-BE49-F238E27FC236}">
                    <a16:creationId xmlns:a16="http://schemas.microsoft.com/office/drawing/2014/main" id="{86B14B4B-A80B-9BB0-5704-7F23F0778B8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40">
              <a:extLst>
                <a:ext uri="{FF2B5EF4-FFF2-40B4-BE49-F238E27FC236}">
                  <a16:creationId xmlns:a16="http://schemas.microsoft.com/office/drawing/2014/main" id="{7669B29A-BF38-F0C9-AA29-94DBF23B4DEB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" name="Freeform 141">
                <a:extLst>
                  <a:ext uri="{FF2B5EF4-FFF2-40B4-BE49-F238E27FC236}">
                    <a16:creationId xmlns:a16="http://schemas.microsoft.com/office/drawing/2014/main" id="{F6800650-AEB9-EF7D-2303-93674884622D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42">
                <a:extLst>
                  <a:ext uri="{FF2B5EF4-FFF2-40B4-BE49-F238E27FC236}">
                    <a16:creationId xmlns:a16="http://schemas.microsoft.com/office/drawing/2014/main" id="{31899F49-2DAD-E6F6-7204-5DC9D1A782A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3">
                <a:extLst>
                  <a:ext uri="{FF2B5EF4-FFF2-40B4-BE49-F238E27FC236}">
                    <a16:creationId xmlns:a16="http://schemas.microsoft.com/office/drawing/2014/main" id="{A815F6B2-DC8A-A00F-A19E-2E922D3F5A3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44">
                <a:extLst>
                  <a:ext uri="{FF2B5EF4-FFF2-40B4-BE49-F238E27FC236}">
                    <a16:creationId xmlns:a16="http://schemas.microsoft.com/office/drawing/2014/main" id="{23F0106B-DFE1-CC0F-6FAE-16FFC04AB48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5">
                <a:extLst>
                  <a:ext uri="{FF2B5EF4-FFF2-40B4-BE49-F238E27FC236}">
                    <a16:creationId xmlns:a16="http://schemas.microsoft.com/office/drawing/2014/main" id="{ADD2266C-9BF9-D0EB-B1AA-38B8AF036F70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46">
                <a:extLst>
                  <a:ext uri="{FF2B5EF4-FFF2-40B4-BE49-F238E27FC236}">
                    <a16:creationId xmlns:a16="http://schemas.microsoft.com/office/drawing/2014/main" id="{2CE30757-F0B4-C115-B7D9-BD1CDDD58BDB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47">
                <a:extLst>
                  <a:ext uri="{FF2B5EF4-FFF2-40B4-BE49-F238E27FC236}">
                    <a16:creationId xmlns:a16="http://schemas.microsoft.com/office/drawing/2014/main" id="{5C6A247B-24DF-A31E-62BC-2824AB5ABADD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48">
                <a:extLst>
                  <a:ext uri="{FF2B5EF4-FFF2-40B4-BE49-F238E27FC236}">
                    <a16:creationId xmlns:a16="http://schemas.microsoft.com/office/drawing/2014/main" id="{75AE86B8-D7A8-AD3C-05AD-D58910DAA2D8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149">
                <a:extLst>
                  <a:ext uri="{FF2B5EF4-FFF2-40B4-BE49-F238E27FC236}">
                    <a16:creationId xmlns:a16="http://schemas.microsoft.com/office/drawing/2014/main" id="{2CEFA059-F015-9EB4-535B-EFD3A2C049C4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150">
                <a:extLst>
                  <a:ext uri="{FF2B5EF4-FFF2-40B4-BE49-F238E27FC236}">
                    <a16:creationId xmlns:a16="http://schemas.microsoft.com/office/drawing/2014/main" id="{A8BE71A7-6FFC-779A-60E2-48EF0A8F9CF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151">
                <a:extLst>
                  <a:ext uri="{FF2B5EF4-FFF2-40B4-BE49-F238E27FC236}">
                    <a16:creationId xmlns:a16="http://schemas.microsoft.com/office/drawing/2014/main" id="{4896F09F-A6C1-FA38-2BEA-B3ABADA9B1F3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152">
                <a:extLst>
                  <a:ext uri="{FF2B5EF4-FFF2-40B4-BE49-F238E27FC236}">
                    <a16:creationId xmlns:a16="http://schemas.microsoft.com/office/drawing/2014/main" id="{2D6FEC29-F610-98D8-C37D-4745BD7EFAD2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153">
                <a:extLst>
                  <a:ext uri="{FF2B5EF4-FFF2-40B4-BE49-F238E27FC236}">
                    <a16:creationId xmlns:a16="http://schemas.microsoft.com/office/drawing/2014/main" id="{B859B289-8F31-8655-4708-8348046CD4CB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54">
                <a:extLst>
                  <a:ext uri="{FF2B5EF4-FFF2-40B4-BE49-F238E27FC236}">
                    <a16:creationId xmlns:a16="http://schemas.microsoft.com/office/drawing/2014/main" id="{A1D2E701-21E9-6717-0D48-ABE878026A2D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55">
                <a:extLst>
                  <a:ext uri="{FF2B5EF4-FFF2-40B4-BE49-F238E27FC236}">
                    <a16:creationId xmlns:a16="http://schemas.microsoft.com/office/drawing/2014/main" id="{7384584A-C5C3-E461-E9BA-07B5BA4E5DFD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56">
                <a:extLst>
                  <a:ext uri="{FF2B5EF4-FFF2-40B4-BE49-F238E27FC236}">
                    <a16:creationId xmlns:a16="http://schemas.microsoft.com/office/drawing/2014/main" id="{43B8AE58-2D0A-9739-0440-A808EEACFD9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57">
                <a:extLst>
                  <a:ext uri="{FF2B5EF4-FFF2-40B4-BE49-F238E27FC236}">
                    <a16:creationId xmlns:a16="http://schemas.microsoft.com/office/drawing/2014/main" id="{6561CCDE-A4DC-6D7E-7B7C-65F488561381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58">
                <a:extLst>
                  <a:ext uri="{FF2B5EF4-FFF2-40B4-BE49-F238E27FC236}">
                    <a16:creationId xmlns:a16="http://schemas.microsoft.com/office/drawing/2014/main" id="{5F958557-896A-76FD-4B58-8EDEF31D58F1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59">
                <a:extLst>
                  <a:ext uri="{FF2B5EF4-FFF2-40B4-BE49-F238E27FC236}">
                    <a16:creationId xmlns:a16="http://schemas.microsoft.com/office/drawing/2014/main" id="{A79531B4-2812-573A-C7FD-D13B48E707AC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60">
                <a:extLst>
                  <a:ext uri="{FF2B5EF4-FFF2-40B4-BE49-F238E27FC236}">
                    <a16:creationId xmlns:a16="http://schemas.microsoft.com/office/drawing/2014/main" id="{6EACC0F4-D17B-CD2B-4D24-695314A91798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61">
                <a:extLst>
                  <a:ext uri="{FF2B5EF4-FFF2-40B4-BE49-F238E27FC236}">
                    <a16:creationId xmlns:a16="http://schemas.microsoft.com/office/drawing/2014/main" id="{864C7773-BDCE-315F-846E-9F9807FC09A9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62">
                <a:extLst>
                  <a:ext uri="{FF2B5EF4-FFF2-40B4-BE49-F238E27FC236}">
                    <a16:creationId xmlns:a16="http://schemas.microsoft.com/office/drawing/2014/main" id="{D369841A-F374-8169-B24A-DD25013DD97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63">
                <a:extLst>
                  <a:ext uri="{FF2B5EF4-FFF2-40B4-BE49-F238E27FC236}">
                    <a16:creationId xmlns:a16="http://schemas.microsoft.com/office/drawing/2014/main" id="{269BB700-90AC-3CEF-0F33-6D8F3633983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64">
                <a:extLst>
                  <a:ext uri="{FF2B5EF4-FFF2-40B4-BE49-F238E27FC236}">
                    <a16:creationId xmlns:a16="http://schemas.microsoft.com/office/drawing/2014/main" id="{325C541C-D7EF-CB09-C128-DC23196A096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65">
                <a:extLst>
                  <a:ext uri="{FF2B5EF4-FFF2-40B4-BE49-F238E27FC236}">
                    <a16:creationId xmlns:a16="http://schemas.microsoft.com/office/drawing/2014/main" id="{CEAED153-9E98-F9BD-1037-FBA12E368B49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66">
                <a:extLst>
                  <a:ext uri="{FF2B5EF4-FFF2-40B4-BE49-F238E27FC236}">
                    <a16:creationId xmlns:a16="http://schemas.microsoft.com/office/drawing/2014/main" id="{5CA241C9-BBBE-F542-9171-91A8CD0A530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67">
                <a:extLst>
                  <a:ext uri="{FF2B5EF4-FFF2-40B4-BE49-F238E27FC236}">
                    <a16:creationId xmlns:a16="http://schemas.microsoft.com/office/drawing/2014/main" id="{4950E43E-8BC8-B9EB-F60C-A786C927FBF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68">
                <a:extLst>
                  <a:ext uri="{FF2B5EF4-FFF2-40B4-BE49-F238E27FC236}">
                    <a16:creationId xmlns:a16="http://schemas.microsoft.com/office/drawing/2014/main" id="{2BB58626-4914-0E27-A5D0-093F41065E8F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69">
                <a:extLst>
                  <a:ext uri="{FF2B5EF4-FFF2-40B4-BE49-F238E27FC236}">
                    <a16:creationId xmlns:a16="http://schemas.microsoft.com/office/drawing/2014/main" id="{3A217D5E-9943-4344-EDD6-8B421EB07E58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70">
                <a:extLst>
                  <a:ext uri="{FF2B5EF4-FFF2-40B4-BE49-F238E27FC236}">
                    <a16:creationId xmlns:a16="http://schemas.microsoft.com/office/drawing/2014/main" id="{F60140DB-95FA-66A8-3EC3-E5343F11EC3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71">
                <a:extLst>
                  <a:ext uri="{FF2B5EF4-FFF2-40B4-BE49-F238E27FC236}">
                    <a16:creationId xmlns:a16="http://schemas.microsoft.com/office/drawing/2014/main" id="{F8257015-3FFB-AE6A-2FD9-A362823BEF6F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72">
                <a:extLst>
                  <a:ext uri="{FF2B5EF4-FFF2-40B4-BE49-F238E27FC236}">
                    <a16:creationId xmlns:a16="http://schemas.microsoft.com/office/drawing/2014/main" id="{BC9A7DC0-0AFC-2F80-AC90-A7E66ACBEB7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73">
                <a:extLst>
                  <a:ext uri="{FF2B5EF4-FFF2-40B4-BE49-F238E27FC236}">
                    <a16:creationId xmlns:a16="http://schemas.microsoft.com/office/drawing/2014/main" id="{4C70DD84-1FF4-9A6D-4700-07F09103834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34">
            <a:extLst>
              <a:ext uri="{FF2B5EF4-FFF2-40B4-BE49-F238E27FC236}">
                <a16:creationId xmlns:a16="http://schemas.microsoft.com/office/drawing/2014/main" id="{D100D92D-2D22-B18A-6AD1-EEA6128BFD0B}"/>
              </a:ext>
            </a:extLst>
          </p:cNvPr>
          <p:cNvGrpSpPr/>
          <p:nvPr/>
        </p:nvGrpSpPr>
        <p:grpSpPr bwMode="auto">
          <a:xfrm>
            <a:off x="5985955" y="5594434"/>
            <a:ext cx="6206045" cy="1271588"/>
            <a:chOff x="0" y="4003"/>
            <a:chExt cx="5511" cy="317"/>
          </a:xfrm>
        </p:grpSpPr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67F8EF48-3C15-73E1-009B-9B3D6F791279}"/>
                </a:ext>
              </a:extLst>
            </p:cNvPr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36">
              <a:extLst>
                <a:ext uri="{FF2B5EF4-FFF2-40B4-BE49-F238E27FC236}">
                  <a16:creationId xmlns:a16="http://schemas.microsoft.com/office/drawing/2014/main" id="{F0D4B718-8145-5A84-768E-DD05BCDC418F}"/>
                </a:ext>
              </a:extLst>
            </p:cNvPr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37">
              <a:extLst>
                <a:ext uri="{FF2B5EF4-FFF2-40B4-BE49-F238E27FC236}">
                  <a16:creationId xmlns:a16="http://schemas.microsoft.com/office/drawing/2014/main" id="{F6032457-CA88-882C-4AE1-EDE82F43A35F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1" name="Group 38">
              <a:extLst>
                <a:ext uri="{FF2B5EF4-FFF2-40B4-BE49-F238E27FC236}">
                  <a16:creationId xmlns:a16="http://schemas.microsoft.com/office/drawing/2014/main" id="{FF6F2C76-FE33-E837-CAE6-16F9A033485C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54" name="Freeform 39">
                <a:extLst>
                  <a:ext uri="{FF2B5EF4-FFF2-40B4-BE49-F238E27FC236}">
                    <a16:creationId xmlns:a16="http://schemas.microsoft.com/office/drawing/2014/main" id="{9F260132-F9F6-1DFF-5AA9-1EC8260936E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40">
                <a:extLst>
                  <a:ext uri="{FF2B5EF4-FFF2-40B4-BE49-F238E27FC236}">
                    <a16:creationId xmlns:a16="http://schemas.microsoft.com/office/drawing/2014/main" id="{D9A1A328-5C97-2C0A-F7C7-24BB764E5BBF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41">
                <a:extLst>
                  <a:ext uri="{FF2B5EF4-FFF2-40B4-BE49-F238E27FC236}">
                    <a16:creationId xmlns:a16="http://schemas.microsoft.com/office/drawing/2014/main" id="{75CA2831-59C9-CCF2-23E1-3999CAAE6114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7" name="Freeform 42">
                <a:extLst>
                  <a:ext uri="{FF2B5EF4-FFF2-40B4-BE49-F238E27FC236}">
                    <a16:creationId xmlns:a16="http://schemas.microsoft.com/office/drawing/2014/main" id="{C1ACE396-E5A1-DC1E-A1FA-B90D0D0BD55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8" name="Freeform 43">
                <a:extLst>
                  <a:ext uri="{FF2B5EF4-FFF2-40B4-BE49-F238E27FC236}">
                    <a16:creationId xmlns:a16="http://schemas.microsoft.com/office/drawing/2014/main" id="{8393D926-67CF-9164-171E-71BB3F79AE46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44">
                <a:extLst>
                  <a:ext uri="{FF2B5EF4-FFF2-40B4-BE49-F238E27FC236}">
                    <a16:creationId xmlns:a16="http://schemas.microsoft.com/office/drawing/2014/main" id="{54688653-64B5-102C-7B2B-E933D4D37B7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45">
                <a:extLst>
                  <a:ext uri="{FF2B5EF4-FFF2-40B4-BE49-F238E27FC236}">
                    <a16:creationId xmlns:a16="http://schemas.microsoft.com/office/drawing/2014/main" id="{6F27E72F-9AE9-5587-E6F9-3FA40582B4C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46">
                <a:extLst>
                  <a:ext uri="{FF2B5EF4-FFF2-40B4-BE49-F238E27FC236}">
                    <a16:creationId xmlns:a16="http://schemas.microsoft.com/office/drawing/2014/main" id="{BB85B00A-B32E-77F1-2BD1-D8D6F5EEB55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2" name="Freeform 47">
                <a:extLst>
                  <a:ext uri="{FF2B5EF4-FFF2-40B4-BE49-F238E27FC236}">
                    <a16:creationId xmlns:a16="http://schemas.microsoft.com/office/drawing/2014/main" id="{A1801A6C-C3DE-8521-FF20-F3FE07AAB9D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3" name="Freeform 48">
                <a:extLst>
                  <a:ext uri="{FF2B5EF4-FFF2-40B4-BE49-F238E27FC236}">
                    <a16:creationId xmlns:a16="http://schemas.microsoft.com/office/drawing/2014/main" id="{10ACAF2E-469D-4639-BF55-A9C28BE094F3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5FF955B1-DEFB-712D-436A-C88289BFB17A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63433529-E7B0-1966-12DD-8F891D08E3C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51">
                <a:extLst>
                  <a:ext uri="{FF2B5EF4-FFF2-40B4-BE49-F238E27FC236}">
                    <a16:creationId xmlns:a16="http://schemas.microsoft.com/office/drawing/2014/main" id="{85A587FF-F032-60C5-21E2-F9AF6587403C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52">
                <a:extLst>
                  <a:ext uri="{FF2B5EF4-FFF2-40B4-BE49-F238E27FC236}">
                    <a16:creationId xmlns:a16="http://schemas.microsoft.com/office/drawing/2014/main" id="{EA00CE80-DA17-E05D-F76C-28287D8595E2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53">
                <a:extLst>
                  <a:ext uri="{FF2B5EF4-FFF2-40B4-BE49-F238E27FC236}">
                    <a16:creationId xmlns:a16="http://schemas.microsoft.com/office/drawing/2014/main" id="{2EE1EF5D-AFE3-6ACE-C466-6AE156E64DF6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54">
                <a:extLst>
                  <a:ext uri="{FF2B5EF4-FFF2-40B4-BE49-F238E27FC236}">
                    <a16:creationId xmlns:a16="http://schemas.microsoft.com/office/drawing/2014/main" id="{814C9C12-0C17-7A7D-792D-CC35DAB5256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55">
                <a:extLst>
                  <a:ext uri="{FF2B5EF4-FFF2-40B4-BE49-F238E27FC236}">
                    <a16:creationId xmlns:a16="http://schemas.microsoft.com/office/drawing/2014/main" id="{05095C38-027E-7C4E-A5E3-660D10D62F4E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56">
                <a:extLst>
                  <a:ext uri="{FF2B5EF4-FFF2-40B4-BE49-F238E27FC236}">
                    <a16:creationId xmlns:a16="http://schemas.microsoft.com/office/drawing/2014/main" id="{2D83B785-EFA9-3EF1-59CB-6BDA62A0F19D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57">
                <a:extLst>
                  <a:ext uri="{FF2B5EF4-FFF2-40B4-BE49-F238E27FC236}">
                    <a16:creationId xmlns:a16="http://schemas.microsoft.com/office/drawing/2014/main" id="{6C6B233E-5CE5-620E-847E-FCD525B50C28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58">
                <a:extLst>
                  <a:ext uri="{FF2B5EF4-FFF2-40B4-BE49-F238E27FC236}">
                    <a16:creationId xmlns:a16="http://schemas.microsoft.com/office/drawing/2014/main" id="{B34399E4-2089-A1B5-CFED-C3A62EB7FE01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59">
                <a:extLst>
                  <a:ext uri="{FF2B5EF4-FFF2-40B4-BE49-F238E27FC236}">
                    <a16:creationId xmlns:a16="http://schemas.microsoft.com/office/drawing/2014/main" id="{D9E2C320-2830-816B-9081-E2A26D56B25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60">
                <a:extLst>
                  <a:ext uri="{FF2B5EF4-FFF2-40B4-BE49-F238E27FC236}">
                    <a16:creationId xmlns:a16="http://schemas.microsoft.com/office/drawing/2014/main" id="{185A9276-C90B-D3E1-15FF-4C291CC8C195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61">
                <a:extLst>
                  <a:ext uri="{FF2B5EF4-FFF2-40B4-BE49-F238E27FC236}">
                    <a16:creationId xmlns:a16="http://schemas.microsoft.com/office/drawing/2014/main" id="{54F204CB-09DE-034D-5707-F9DCE137A4ED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reeform 62">
                <a:extLst>
                  <a:ext uri="{FF2B5EF4-FFF2-40B4-BE49-F238E27FC236}">
                    <a16:creationId xmlns:a16="http://schemas.microsoft.com/office/drawing/2014/main" id="{14FB6D9E-B642-25A3-9B5E-FAD9674771AF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reeform 63">
                <a:extLst>
                  <a:ext uri="{FF2B5EF4-FFF2-40B4-BE49-F238E27FC236}">
                    <a16:creationId xmlns:a16="http://schemas.microsoft.com/office/drawing/2014/main" id="{8C3C98B2-724C-3845-35A5-7172F7D62C02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reeform 64">
                <a:extLst>
                  <a:ext uri="{FF2B5EF4-FFF2-40B4-BE49-F238E27FC236}">
                    <a16:creationId xmlns:a16="http://schemas.microsoft.com/office/drawing/2014/main" id="{A5684669-7B01-D92E-BBD5-B34E6218772C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reeform 65">
                <a:extLst>
                  <a:ext uri="{FF2B5EF4-FFF2-40B4-BE49-F238E27FC236}">
                    <a16:creationId xmlns:a16="http://schemas.microsoft.com/office/drawing/2014/main" id="{5DEDB1A5-F6CB-1CDC-7C7D-290E2305A30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reeform 66">
                <a:extLst>
                  <a:ext uri="{FF2B5EF4-FFF2-40B4-BE49-F238E27FC236}">
                    <a16:creationId xmlns:a16="http://schemas.microsoft.com/office/drawing/2014/main" id="{66C4ED40-E5D7-C2B7-3BB7-020EA433B7C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reeform 67">
                <a:extLst>
                  <a:ext uri="{FF2B5EF4-FFF2-40B4-BE49-F238E27FC236}">
                    <a16:creationId xmlns:a16="http://schemas.microsoft.com/office/drawing/2014/main" id="{5FC889C3-2462-D664-8357-0115C0279DE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reeform 68">
                <a:extLst>
                  <a:ext uri="{FF2B5EF4-FFF2-40B4-BE49-F238E27FC236}">
                    <a16:creationId xmlns:a16="http://schemas.microsoft.com/office/drawing/2014/main" id="{11727A75-1909-222C-B953-7864E51E14FC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reeform 69">
                <a:extLst>
                  <a:ext uri="{FF2B5EF4-FFF2-40B4-BE49-F238E27FC236}">
                    <a16:creationId xmlns:a16="http://schemas.microsoft.com/office/drawing/2014/main" id="{5CD7D4E5-5327-ECCB-C794-66E1B45E3768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reeform 70">
                <a:extLst>
                  <a:ext uri="{FF2B5EF4-FFF2-40B4-BE49-F238E27FC236}">
                    <a16:creationId xmlns:a16="http://schemas.microsoft.com/office/drawing/2014/main" id="{F735DB0A-5899-E74C-8DDB-D90D8CD5C267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Freeform 71">
                <a:extLst>
                  <a:ext uri="{FF2B5EF4-FFF2-40B4-BE49-F238E27FC236}">
                    <a16:creationId xmlns:a16="http://schemas.microsoft.com/office/drawing/2014/main" id="{82A267FC-C331-2136-9892-665D60EC1B1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2" name="Group 72">
              <a:extLst>
                <a:ext uri="{FF2B5EF4-FFF2-40B4-BE49-F238E27FC236}">
                  <a16:creationId xmlns:a16="http://schemas.microsoft.com/office/drawing/2014/main" id="{F599FA39-3B6F-A091-2ED7-E13489E88481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21" name="Freeform 73">
                <a:extLst>
                  <a:ext uri="{FF2B5EF4-FFF2-40B4-BE49-F238E27FC236}">
                    <a16:creationId xmlns:a16="http://schemas.microsoft.com/office/drawing/2014/main" id="{67C3DAD0-1E0D-29D1-81B5-8F80CB155F1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74">
                <a:extLst>
                  <a:ext uri="{FF2B5EF4-FFF2-40B4-BE49-F238E27FC236}">
                    <a16:creationId xmlns:a16="http://schemas.microsoft.com/office/drawing/2014/main" id="{E62EF1D6-04B3-F752-2407-AD0BC2227583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75">
                <a:extLst>
                  <a:ext uri="{FF2B5EF4-FFF2-40B4-BE49-F238E27FC236}">
                    <a16:creationId xmlns:a16="http://schemas.microsoft.com/office/drawing/2014/main" id="{9590DAEE-1999-D2B4-B2EF-D8569C23C972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76">
                <a:extLst>
                  <a:ext uri="{FF2B5EF4-FFF2-40B4-BE49-F238E27FC236}">
                    <a16:creationId xmlns:a16="http://schemas.microsoft.com/office/drawing/2014/main" id="{742469AE-B1D8-4B5F-01BF-F082EB1D785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77">
                <a:extLst>
                  <a:ext uri="{FF2B5EF4-FFF2-40B4-BE49-F238E27FC236}">
                    <a16:creationId xmlns:a16="http://schemas.microsoft.com/office/drawing/2014/main" id="{AF872282-A3A5-CAEC-9BE1-0EF1A32AEFBD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78">
                <a:extLst>
                  <a:ext uri="{FF2B5EF4-FFF2-40B4-BE49-F238E27FC236}">
                    <a16:creationId xmlns:a16="http://schemas.microsoft.com/office/drawing/2014/main" id="{8E6E1AF0-613B-19B4-0649-CBDC75730648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 79">
                <a:extLst>
                  <a:ext uri="{FF2B5EF4-FFF2-40B4-BE49-F238E27FC236}">
                    <a16:creationId xmlns:a16="http://schemas.microsoft.com/office/drawing/2014/main" id="{74E6B06A-7F0E-8625-A515-CB3026A91F9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80">
                <a:extLst>
                  <a:ext uri="{FF2B5EF4-FFF2-40B4-BE49-F238E27FC236}">
                    <a16:creationId xmlns:a16="http://schemas.microsoft.com/office/drawing/2014/main" id="{B5CD512F-CA89-BA51-BECC-D602A97C87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81">
                <a:extLst>
                  <a:ext uri="{FF2B5EF4-FFF2-40B4-BE49-F238E27FC236}">
                    <a16:creationId xmlns:a16="http://schemas.microsoft.com/office/drawing/2014/main" id="{94EF819D-450D-384D-E2F3-41DD90398809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82">
                <a:extLst>
                  <a:ext uri="{FF2B5EF4-FFF2-40B4-BE49-F238E27FC236}">
                    <a16:creationId xmlns:a16="http://schemas.microsoft.com/office/drawing/2014/main" id="{32E37984-0D6B-510B-7C2E-DD5DD8E6A19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83">
                <a:extLst>
                  <a:ext uri="{FF2B5EF4-FFF2-40B4-BE49-F238E27FC236}">
                    <a16:creationId xmlns:a16="http://schemas.microsoft.com/office/drawing/2014/main" id="{B0C0C522-C495-8F6C-52BD-2174EDA0F594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84">
                <a:extLst>
                  <a:ext uri="{FF2B5EF4-FFF2-40B4-BE49-F238E27FC236}">
                    <a16:creationId xmlns:a16="http://schemas.microsoft.com/office/drawing/2014/main" id="{4F056F4B-AFC6-38B3-A1E3-FFDB9F36AF08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85">
                <a:extLst>
                  <a:ext uri="{FF2B5EF4-FFF2-40B4-BE49-F238E27FC236}">
                    <a16:creationId xmlns:a16="http://schemas.microsoft.com/office/drawing/2014/main" id="{1BD0A077-2648-F000-EB85-65C1C8D21188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86">
                <a:extLst>
                  <a:ext uri="{FF2B5EF4-FFF2-40B4-BE49-F238E27FC236}">
                    <a16:creationId xmlns:a16="http://schemas.microsoft.com/office/drawing/2014/main" id="{1F867B8D-138D-BF4C-917E-444B7E140C2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 87">
                <a:extLst>
                  <a:ext uri="{FF2B5EF4-FFF2-40B4-BE49-F238E27FC236}">
                    <a16:creationId xmlns:a16="http://schemas.microsoft.com/office/drawing/2014/main" id="{B29B5344-0F2C-3BBE-B6E8-E773B7BE69F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88">
                <a:extLst>
                  <a:ext uri="{FF2B5EF4-FFF2-40B4-BE49-F238E27FC236}">
                    <a16:creationId xmlns:a16="http://schemas.microsoft.com/office/drawing/2014/main" id="{80D4E703-2EAC-BD5D-1523-5FEE903D0472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89">
                <a:extLst>
                  <a:ext uri="{FF2B5EF4-FFF2-40B4-BE49-F238E27FC236}">
                    <a16:creationId xmlns:a16="http://schemas.microsoft.com/office/drawing/2014/main" id="{BF0B6CD0-FE91-6E5C-4542-E1F0682C3C9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90">
                <a:extLst>
                  <a:ext uri="{FF2B5EF4-FFF2-40B4-BE49-F238E27FC236}">
                    <a16:creationId xmlns:a16="http://schemas.microsoft.com/office/drawing/2014/main" id="{94499086-09E1-7D6D-0205-24BDDEDD1EC5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91">
                <a:extLst>
                  <a:ext uri="{FF2B5EF4-FFF2-40B4-BE49-F238E27FC236}">
                    <a16:creationId xmlns:a16="http://schemas.microsoft.com/office/drawing/2014/main" id="{2560B583-E073-93FA-1C83-4A926BD335A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92">
                <a:extLst>
                  <a:ext uri="{FF2B5EF4-FFF2-40B4-BE49-F238E27FC236}">
                    <a16:creationId xmlns:a16="http://schemas.microsoft.com/office/drawing/2014/main" id="{B329FE8F-7256-D809-2ACE-9A8BF47179B6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93">
                <a:extLst>
                  <a:ext uri="{FF2B5EF4-FFF2-40B4-BE49-F238E27FC236}">
                    <a16:creationId xmlns:a16="http://schemas.microsoft.com/office/drawing/2014/main" id="{C1B4FECD-B558-2BC9-335D-6ACEA45B96F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reeform 94">
                <a:extLst>
                  <a:ext uri="{FF2B5EF4-FFF2-40B4-BE49-F238E27FC236}">
                    <a16:creationId xmlns:a16="http://schemas.microsoft.com/office/drawing/2014/main" id="{26753BBC-3FF8-8144-AF10-D527FC838D46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95">
                <a:extLst>
                  <a:ext uri="{FF2B5EF4-FFF2-40B4-BE49-F238E27FC236}">
                    <a16:creationId xmlns:a16="http://schemas.microsoft.com/office/drawing/2014/main" id="{761CFCBC-D91F-4C55-1B20-A33DB2F3167E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96">
                <a:extLst>
                  <a:ext uri="{FF2B5EF4-FFF2-40B4-BE49-F238E27FC236}">
                    <a16:creationId xmlns:a16="http://schemas.microsoft.com/office/drawing/2014/main" id="{F115EB9F-8C53-9BD2-D478-0DBB3C14B5AE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97">
                <a:extLst>
                  <a:ext uri="{FF2B5EF4-FFF2-40B4-BE49-F238E27FC236}">
                    <a16:creationId xmlns:a16="http://schemas.microsoft.com/office/drawing/2014/main" id="{25738E96-90DA-2F3A-CA54-6917E15C74C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reeform 98">
                <a:extLst>
                  <a:ext uri="{FF2B5EF4-FFF2-40B4-BE49-F238E27FC236}">
                    <a16:creationId xmlns:a16="http://schemas.microsoft.com/office/drawing/2014/main" id="{85728472-6382-0F66-9540-3DD935EC185B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99">
                <a:extLst>
                  <a:ext uri="{FF2B5EF4-FFF2-40B4-BE49-F238E27FC236}">
                    <a16:creationId xmlns:a16="http://schemas.microsoft.com/office/drawing/2014/main" id="{4CB5BDC9-9508-75C7-D4B8-B3F4EECB26F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100">
                <a:extLst>
                  <a:ext uri="{FF2B5EF4-FFF2-40B4-BE49-F238E27FC236}">
                    <a16:creationId xmlns:a16="http://schemas.microsoft.com/office/drawing/2014/main" id="{325A7AFD-3D74-6EA5-5A53-FD4EABA3D39B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101">
                <a:extLst>
                  <a:ext uri="{FF2B5EF4-FFF2-40B4-BE49-F238E27FC236}">
                    <a16:creationId xmlns:a16="http://schemas.microsoft.com/office/drawing/2014/main" id="{AE815B21-B880-905D-0C2E-E3AB6BC4B4C6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102">
                <a:extLst>
                  <a:ext uri="{FF2B5EF4-FFF2-40B4-BE49-F238E27FC236}">
                    <a16:creationId xmlns:a16="http://schemas.microsoft.com/office/drawing/2014/main" id="{759702BB-1ADF-0415-3003-607085019831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103">
                <a:extLst>
                  <a:ext uri="{FF2B5EF4-FFF2-40B4-BE49-F238E27FC236}">
                    <a16:creationId xmlns:a16="http://schemas.microsoft.com/office/drawing/2014/main" id="{92FE56E2-503B-0F2F-A07B-79B6633117F2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104">
                <a:extLst>
                  <a:ext uri="{FF2B5EF4-FFF2-40B4-BE49-F238E27FC236}">
                    <a16:creationId xmlns:a16="http://schemas.microsoft.com/office/drawing/2014/main" id="{AB43CBFC-7CE1-36FE-7DE7-C651A2885DFD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105">
                <a:extLst>
                  <a:ext uri="{FF2B5EF4-FFF2-40B4-BE49-F238E27FC236}">
                    <a16:creationId xmlns:a16="http://schemas.microsoft.com/office/drawing/2014/main" id="{A9A4797B-C792-F35E-69D8-B97E4D1447E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3" name="Group 106">
              <a:extLst>
                <a:ext uri="{FF2B5EF4-FFF2-40B4-BE49-F238E27FC236}">
                  <a16:creationId xmlns:a16="http://schemas.microsoft.com/office/drawing/2014/main" id="{63036EC2-AB41-4D2D-40E3-7264B90B5D05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88" name="Freeform 107">
                <a:extLst>
                  <a:ext uri="{FF2B5EF4-FFF2-40B4-BE49-F238E27FC236}">
                    <a16:creationId xmlns:a16="http://schemas.microsoft.com/office/drawing/2014/main" id="{6FA15845-349D-2F17-0835-A99343306FB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08">
                <a:extLst>
                  <a:ext uri="{FF2B5EF4-FFF2-40B4-BE49-F238E27FC236}">
                    <a16:creationId xmlns:a16="http://schemas.microsoft.com/office/drawing/2014/main" id="{3E578936-82DD-F04D-C5F6-52424106A1AE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09">
                <a:extLst>
                  <a:ext uri="{FF2B5EF4-FFF2-40B4-BE49-F238E27FC236}">
                    <a16:creationId xmlns:a16="http://schemas.microsoft.com/office/drawing/2014/main" id="{92329ADC-2C16-1C9D-9CAC-8E3C547ACF1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10">
                <a:extLst>
                  <a:ext uri="{FF2B5EF4-FFF2-40B4-BE49-F238E27FC236}">
                    <a16:creationId xmlns:a16="http://schemas.microsoft.com/office/drawing/2014/main" id="{51FE4F1E-ED9F-5A8B-F72C-1422C0C330CC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reeform 111">
                <a:extLst>
                  <a:ext uri="{FF2B5EF4-FFF2-40B4-BE49-F238E27FC236}">
                    <a16:creationId xmlns:a16="http://schemas.microsoft.com/office/drawing/2014/main" id="{F631B738-BF8F-F952-80C9-B106BD9EAB69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reeform 112">
                <a:extLst>
                  <a:ext uri="{FF2B5EF4-FFF2-40B4-BE49-F238E27FC236}">
                    <a16:creationId xmlns:a16="http://schemas.microsoft.com/office/drawing/2014/main" id="{D338BDC3-19B4-F354-85D0-38C9445592F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13">
                <a:extLst>
                  <a:ext uri="{FF2B5EF4-FFF2-40B4-BE49-F238E27FC236}">
                    <a16:creationId xmlns:a16="http://schemas.microsoft.com/office/drawing/2014/main" id="{18FE4A21-5C29-4A2E-2C9D-A57E0713E5C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14">
                <a:extLst>
                  <a:ext uri="{FF2B5EF4-FFF2-40B4-BE49-F238E27FC236}">
                    <a16:creationId xmlns:a16="http://schemas.microsoft.com/office/drawing/2014/main" id="{3D01FF9D-A55D-9A34-7346-DCB2D2064711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15">
                <a:extLst>
                  <a:ext uri="{FF2B5EF4-FFF2-40B4-BE49-F238E27FC236}">
                    <a16:creationId xmlns:a16="http://schemas.microsoft.com/office/drawing/2014/main" id="{67D4D93D-CEAB-6585-A8F7-1A8F4802BF5C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reeform 116">
                <a:extLst>
                  <a:ext uri="{FF2B5EF4-FFF2-40B4-BE49-F238E27FC236}">
                    <a16:creationId xmlns:a16="http://schemas.microsoft.com/office/drawing/2014/main" id="{1B54E310-FE50-A72A-8E6F-CC7F724964F6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117">
                <a:extLst>
                  <a:ext uri="{FF2B5EF4-FFF2-40B4-BE49-F238E27FC236}">
                    <a16:creationId xmlns:a16="http://schemas.microsoft.com/office/drawing/2014/main" id="{FA2DE8BB-1EF4-69A3-3378-C60F312ABF6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118">
                <a:extLst>
                  <a:ext uri="{FF2B5EF4-FFF2-40B4-BE49-F238E27FC236}">
                    <a16:creationId xmlns:a16="http://schemas.microsoft.com/office/drawing/2014/main" id="{040D0841-EA64-9983-ED0D-DAF99B4DB277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119">
                <a:extLst>
                  <a:ext uri="{FF2B5EF4-FFF2-40B4-BE49-F238E27FC236}">
                    <a16:creationId xmlns:a16="http://schemas.microsoft.com/office/drawing/2014/main" id="{9D5B17E6-6E5A-F10A-9BFA-40BC159E19A9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120">
                <a:extLst>
                  <a:ext uri="{FF2B5EF4-FFF2-40B4-BE49-F238E27FC236}">
                    <a16:creationId xmlns:a16="http://schemas.microsoft.com/office/drawing/2014/main" id="{B41BEF47-8525-2771-DCEC-3C7BF2999E0B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121">
                <a:extLst>
                  <a:ext uri="{FF2B5EF4-FFF2-40B4-BE49-F238E27FC236}">
                    <a16:creationId xmlns:a16="http://schemas.microsoft.com/office/drawing/2014/main" id="{1CB4D04A-5267-2628-1403-519E77FE51D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22">
                <a:extLst>
                  <a:ext uri="{FF2B5EF4-FFF2-40B4-BE49-F238E27FC236}">
                    <a16:creationId xmlns:a16="http://schemas.microsoft.com/office/drawing/2014/main" id="{71E1DF3E-43C4-4DE2-A12A-4289AE95FF0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23">
                <a:extLst>
                  <a:ext uri="{FF2B5EF4-FFF2-40B4-BE49-F238E27FC236}">
                    <a16:creationId xmlns:a16="http://schemas.microsoft.com/office/drawing/2014/main" id="{BD160EB4-A9D9-B857-B9CB-5FF6DFB1029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24">
                <a:extLst>
                  <a:ext uri="{FF2B5EF4-FFF2-40B4-BE49-F238E27FC236}">
                    <a16:creationId xmlns:a16="http://schemas.microsoft.com/office/drawing/2014/main" id="{0776977F-6B5E-207F-D33D-D9EC2C9158AC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Freeform 125">
                <a:extLst>
                  <a:ext uri="{FF2B5EF4-FFF2-40B4-BE49-F238E27FC236}">
                    <a16:creationId xmlns:a16="http://schemas.microsoft.com/office/drawing/2014/main" id="{D31DC007-FF5C-FCD1-BCB1-D15284052197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26">
                <a:extLst>
                  <a:ext uri="{FF2B5EF4-FFF2-40B4-BE49-F238E27FC236}">
                    <a16:creationId xmlns:a16="http://schemas.microsoft.com/office/drawing/2014/main" id="{5FB49071-09E4-5C75-C834-2323D4216F8A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27">
                <a:extLst>
                  <a:ext uri="{FF2B5EF4-FFF2-40B4-BE49-F238E27FC236}">
                    <a16:creationId xmlns:a16="http://schemas.microsoft.com/office/drawing/2014/main" id="{A988127B-DECC-0623-48E6-0328AE39846A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28">
                <a:extLst>
                  <a:ext uri="{FF2B5EF4-FFF2-40B4-BE49-F238E27FC236}">
                    <a16:creationId xmlns:a16="http://schemas.microsoft.com/office/drawing/2014/main" id="{B9F2C608-0079-E0D9-D7C4-324048D08F8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3948BF8E-BEE9-5F1D-B1E8-D403A08ED4D0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130">
                <a:extLst>
                  <a:ext uri="{FF2B5EF4-FFF2-40B4-BE49-F238E27FC236}">
                    <a16:creationId xmlns:a16="http://schemas.microsoft.com/office/drawing/2014/main" id="{3F18B485-4FE3-4819-EC9B-B4868E6A8A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131">
                <a:extLst>
                  <a:ext uri="{FF2B5EF4-FFF2-40B4-BE49-F238E27FC236}">
                    <a16:creationId xmlns:a16="http://schemas.microsoft.com/office/drawing/2014/main" id="{D06FFAFD-9737-9392-4EFF-D06CAB5C1984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Freeform 132">
                <a:extLst>
                  <a:ext uri="{FF2B5EF4-FFF2-40B4-BE49-F238E27FC236}">
                    <a16:creationId xmlns:a16="http://schemas.microsoft.com/office/drawing/2014/main" id="{6B9BF312-9812-E0DE-9F23-24BED29CC985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Freeform 133">
                <a:extLst>
                  <a:ext uri="{FF2B5EF4-FFF2-40B4-BE49-F238E27FC236}">
                    <a16:creationId xmlns:a16="http://schemas.microsoft.com/office/drawing/2014/main" id="{E45C2766-571E-07CF-B56D-4E427B16727F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134">
                <a:extLst>
                  <a:ext uri="{FF2B5EF4-FFF2-40B4-BE49-F238E27FC236}">
                    <a16:creationId xmlns:a16="http://schemas.microsoft.com/office/drawing/2014/main" id="{7AFA8B67-4FC9-FB15-D84B-385F2AA0D2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135">
                <a:extLst>
                  <a:ext uri="{FF2B5EF4-FFF2-40B4-BE49-F238E27FC236}">
                    <a16:creationId xmlns:a16="http://schemas.microsoft.com/office/drawing/2014/main" id="{04BC205E-3B01-2845-5279-BA92445692D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136">
                <a:extLst>
                  <a:ext uri="{FF2B5EF4-FFF2-40B4-BE49-F238E27FC236}">
                    <a16:creationId xmlns:a16="http://schemas.microsoft.com/office/drawing/2014/main" id="{18EFE847-010D-9B66-D819-1E769B67234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137">
                <a:extLst>
                  <a:ext uri="{FF2B5EF4-FFF2-40B4-BE49-F238E27FC236}">
                    <a16:creationId xmlns:a16="http://schemas.microsoft.com/office/drawing/2014/main" id="{E246A3CF-F24E-89E0-C4CC-A0239B21C7C5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138">
                <a:extLst>
                  <a:ext uri="{FF2B5EF4-FFF2-40B4-BE49-F238E27FC236}">
                    <a16:creationId xmlns:a16="http://schemas.microsoft.com/office/drawing/2014/main" id="{9D12C73D-7AE8-3E06-268C-C035A00A6248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139">
                <a:extLst>
                  <a:ext uri="{FF2B5EF4-FFF2-40B4-BE49-F238E27FC236}">
                    <a16:creationId xmlns:a16="http://schemas.microsoft.com/office/drawing/2014/main" id="{2A4DD325-6173-AE19-5908-0567C681EF78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4" name="Group 140">
              <a:extLst>
                <a:ext uri="{FF2B5EF4-FFF2-40B4-BE49-F238E27FC236}">
                  <a16:creationId xmlns:a16="http://schemas.microsoft.com/office/drawing/2014/main" id="{24F2E72A-4CDC-99C6-0E8B-9CB3DFFE4FF3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F016736E-0CF6-F084-E579-AEF2A334A7F8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9A98F099-1F20-2BA5-0B17-6C9731078CE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564722BF-9E87-A74E-DEA8-4C8F67F5CF20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AEB5CFC-3230-4F4C-D287-144CCB71CBE5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B3ABB248-C601-DF35-DF97-7371B5794335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91FAD5D8-9BF6-90B1-5976-210431FCB05A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7D6A279B-F341-BE74-BD4F-A12667A47F0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513BDAE6-CA91-CE42-2DD0-1E430D44720C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B6FF7ADC-18FA-6EAE-1288-CCA791C348C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AB1A7016-9C19-2771-8187-BC5AE72321A7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E9E7AC15-C47D-F2DF-6351-13B6B708DF9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5E1565BF-B3A2-01E7-D34A-5CAED6391DB5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F8AD2DD7-15CE-A250-73E4-4E71793F9BB3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1BC1C860-99B1-C91D-75E4-3CB51F4069F0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C2D767E3-4ADB-9571-0594-5237927F8E74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E4B11DD-2DA4-C6BC-FA3A-57C4E861EB35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9B5A0F71-AF15-EF31-0767-8F0E51F59CA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630A281B-E826-0931-1FED-0A336EC28B38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4E7238A7-3E26-F586-67E6-B1B5644D378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8D4D3915-432C-88C6-6324-D534B075B292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7D389225-8D6F-2C57-6979-F3D56034E9DE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FBAD4204-4F99-8F54-0066-6798630D326E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4E777DD6-DDED-25F3-F432-CEC7152DFA5A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B4830F07-D0CF-7CF1-2C5B-046A3EEF8636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5B714A8E-5090-44CD-EBC3-CE2A09ADD646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5CCE308F-0BBF-9266-3648-8C629777DD3D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E690C52D-AB8F-C843-3259-C674B5171412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CDF48A91-2705-9A27-BAC1-D52DFB560CB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DB7E13D9-0D7D-A61B-40CB-DD583C688591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5BDBAAB0-D305-8161-7F8F-227951A2FB6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D388F2C2-EC66-9C78-A1CA-808F5EC4AEF7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AAD05F6F-8BCF-9471-CE9F-B4E3EB5A0861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16E4818E-63E4-C970-2E0F-31C96B870499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AED5A4B0-73C1-365B-5A99-1EBBA129E5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4472" y="1786616"/>
            <a:ext cx="10466822" cy="2059134"/>
          </a:xfrm>
          <a:prstGeom prst="rect">
            <a:avLst/>
          </a:prstGeom>
        </p:spPr>
      </p:pic>
      <p:sp>
        <p:nvSpPr>
          <p:cNvPr id="4" name="TextBox 13">
            <a:extLst>
              <a:ext uri="{FF2B5EF4-FFF2-40B4-BE49-F238E27FC236}">
                <a16:creationId xmlns:a16="http://schemas.microsoft.com/office/drawing/2014/main" id="{FFAC24A5-EDF3-3904-A24F-5AC5E56A7FE8}"/>
              </a:ext>
            </a:extLst>
          </p:cNvPr>
          <p:cNvSpPr txBox="1"/>
          <p:nvPr/>
        </p:nvSpPr>
        <p:spPr>
          <a:xfrm>
            <a:off x="954124" y="898841"/>
            <a:ext cx="236215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1:</a:t>
            </a:r>
            <a:endParaRPr lang="vi-VN" altLang="en-US" sz="44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c1">
            <a:hlinkClick r:id="" action="ppaction://media"/>
            <a:extLst>
              <a:ext uri="{FF2B5EF4-FFF2-40B4-BE49-F238E27FC236}">
                <a16:creationId xmlns:a16="http://schemas.microsoft.com/office/drawing/2014/main" id="{4EE6224D-6D70-CB57-0981-D75A365A522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417954" y="11288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176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86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/>
      <p:bldP spid="4" grpId="1"/>
    </p:bldLst>
  </p:timing>
</p:sld>
</file>

<file path=ppt/theme/theme1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7DB6EF"/>
      </a:accent1>
      <a:accent2>
        <a:srgbClr val="C0504D"/>
      </a:accent2>
      <a:accent3>
        <a:srgbClr val="FFFFFF"/>
      </a:accent3>
      <a:accent4>
        <a:srgbClr val="000000"/>
      </a:accent4>
      <a:accent5>
        <a:srgbClr val="C0D7F5"/>
      </a:accent5>
      <a:accent6>
        <a:srgbClr val="AC4744"/>
      </a:accent6>
      <a:hlink>
        <a:srgbClr val="0066CC"/>
      </a:hlink>
      <a:folHlink>
        <a:srgbClr val="800080"/>
      </a:folHlink>
    </a:clrScheme>
    <a:fontScheme name="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7DB6EF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C0D7F5"/>
        </a:accent5>
        <a:accent6>
          <a:srgbClr val="AC4744"/>
        </a:accent6>
        <a:hlink>
          <a:srgbClr val="0066CC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</TotalTime>
  <Words>119</Words>
  <Application>Microsoft Office PowerPoint</Application>
  <PresentationFormat>Màn hình rộng</PresentationFormat>
  <Paragraphs>36</Paragraphs>
  <Slides>18</Slides>
  <Notes>11</Notes>
  <HiddenSlides>0</HiddenSlides>
  <MMClips>12</MMClips>
  <ScaleCrop>false</ScaleCrop>
  <HeadingPairs>
    <vt:vector size="6" baseType="variant">
      <vt:variant>
        <vt:lpstr>Phông được Dùng</vt:lpstr>
      </vt:variant>
      <vt:variant>
        <vt:i4>3</vt:i4>
      </vt:variant>
      <vt:variant>
        <vt:lpstr>Chủ đề</vt:lpstr>
      </vt:variant>
      <vt:variant>
        <vt:i4>2</vt:i4>
      </vt:variant>
      <vt:variant>
        <vt:lpstr>Tiêu đề Bản chiếu</vt:lpstr>
      </vt:variant>
      <vt:variant>
        <vt:i4>18</vt:i4>
      </vt:variant>
    </vt:vector>
  </HeadingPairs>
  <TitlesOfParts>
    <vt:vector size="23" baseType="lpstr">
      <vt:lpstr>Arial</vt:lpstr>
      <vt:lpstr>Calibri</vt:lpstr>
      <vt:lpstr>Times New Roman</vt:lpstr>
      <vt:lpstr>1_Default Design</vt:lpstr>
      <vt:lpstr>Office Theme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Thị Tân Cao</cp:lastModifiedBy>
  <cp:revision>121</cp:revision>
  <dcterms:created xsi:type="dcterms:W3CDTF">2020-08-11T21:22:00Z</dcterms:created>
  <dcterms:modified xsi:type="dcterms:W3CDTF">2022-08-13T14:37:44Z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727A1CD935064A6895193E71C8BB53CF</vt:lpwstr>
  </property>
  <property fmtid="{D5CDD505-2E9C-101B-9397-08002B2CF9AE}" pid="3" name="KSOProductBuildVer">
    <vt:lpwstr>1033-11.2.0.10443</vt:lpwstr>
  </property>
</Properties>
</file>