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2"/>
  </p:notesMasterIdLst>
  <p:sldIdLst>
    <p:sldId id="513" r:id="rId2"/>
    <p:sldId id="547" r:id="rId3"/>
    <p:sldId id="542" r:id="rId4"/>
    <p:sldId id="551" r:id="rId5"/>
    <p:sldId id="552" r:id="rId6"/>
    <p:sldId id="561" r:id="rId7"/>
    <p:sldId id="564" r:id="rId8"/>
    <p:sldId id="563" r:id="rId9"/>
    <p:sldId id="562" r:id="rId10"/>
    <p:sldId id="565" r:id="rId11"/>
    <p:sldId id="566" r:id="rId12"/>
    <p:sldId id="568" r:id="rId13"/>
    <p:sldId id="569" r:id="rId14"/>
    <p:sldId id="571" r:id="rId15"/>
    <p:sldId id="572" r:id="rId16"/>
    <p:sldId id="582" r:id="rId17"/>
    <p:sldId id="583" r:id="rId18"/>
    <p:sldId id="581" r:id="rId19"/>
    <p:sldId id="580" r:id="rId20"/>
    <p:sldId id="567" r:id="rId21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1713CB"/>
    <a:srgbClr val="FFFFCC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2" autoAdjust="0"/>
    <p:restoredTop sz="94660" autoAdjust="0"/>
  </p:normalViewPr>
  <p:slideViewPr>
    <p:cSldViewPr>
      <p:cViewPr varScale="1">
        <p:scale>
          <a:sx n="69" d="100"/>
          <a:sy n="69" d="100"/>
        </p:scale>
        <p:origin x="712" y="44"/>
      </p:cViewPr>
      <p:guideLst>
        <p:guide orient="horz" pos="2160"/>
        <p:guide pos="34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F42CD8A-689F-4CE0-8C1B-F909FE7876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25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DED94-EB84-4FB1-83B1-079A0B21E3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21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56F9C-7F4B-4E8F-B28D-64BD4F48C8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23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A03ED7-A2FA-4680-B4BF-6383C1EA8A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91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97CD1-20C7-4AD4-B2DD-388F276945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80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621A9-6239-412D-B70B-6F793CF19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087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6C93E-3878-42D3-AF46-6A4A45CC7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83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B9224-99C6-46C3-8213-CAABB39D6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82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F9A7F-843A-463B-8365-BA124784C7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15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5C37E-B61B-4DCD-AC22-5772746BF8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68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3F736-59EF-4FAE-B24B-4C51A11286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2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7B4DB-E591-49A3-AD1A-F9C6A145E4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18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EF736-6A16-4A83-9EE4-428FDA06BD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316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F114C-D296-43CF-8003-17D5E741E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65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0E2C32C0-92C0-4BFA-A5A7-16C09E802E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0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CHỦ ĐỀ 6 - TIẾT 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2411413" y="2732088"/>
            <a:ext cx="6161087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5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5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11268" name="Text Box 10"/>
          <p:cNvSpPr txBox="1">
            <a:spLocks noChangeArrowheads="1"/>
          </p:cNvSpPr>
          <p:nvPr/>
        </p:nvSpPr>
        <p:spPr bwMode="auto">
          <a:xfrm>
            <a:off x="1495425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MẸ ƠI CÓ BIẾT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2913" y="392113"/>
            <a:ext cx="5430837" cy="6232525"/>
            <a:chOff x="5542642" y="220716"/>
            <a:chExt cx="5430158" cy="6232620"/>
          </a:xfrm>
        </p:grpSpPr>
        <p:pic>
          <p:nvPicPr>
            <p:cNvPr id="11273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392113"/>
            <a:ext cx="5561013" cy="6051550"/>
            <a:chOff x="-19050" y="220716"/>
            <a:chExt cx="5561692" cy="6051735"/>
          </a:xfrm>
        </p:grpSpPr>
        <p:pic>
          <p:nvPicPr>
            <p:cNvPr id="11271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28575"/>
            <a:ext cx="8351838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5" descr="C:\Users\Administrator\Downloads\palm-tree-155730_128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325"/>
            <a:ext cx="159861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" descr="C:\Users\Administrator\Downloads\palm-tree-155730_128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66"/>
          <a:stretch>
            <a:fillRect/>
          </a:stretch>
        </p:blipFill>
        <p:spPr bwMode="auto">
          <a:xfrm>
            <a:off x="9015413" y="14288"/>
            <a:ext cx="1957387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87550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0" y="1987550"/>
            <a:ext cx="44926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38" y="1987550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1987550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50" y="1987550"/>
            <a:ext cx="44926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3" y="1987550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75" y="30448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25" y="30448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30448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8" y="3044825"/>
            <a:ext cx="44926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30448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3044825"/>
            <a:ext cx="44926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3" y="30448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463" y="30448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41497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1497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275" y="41497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88" y="41497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1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41497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038" y="41497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3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25" y="52292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4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513" y="52292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5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5229225"/>
            <a:ext cx="44926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6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63" y="52292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7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52292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8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175" y="52292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9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75" y="6388100"/>
            <a:ext cx="44926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0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38" y="6388100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1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75" y="6388100"/>
            <a:ext cx="44926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2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75" y="6388100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3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13" y="6388100"/>
            <a:ext cx="44926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4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488" y="6388100"/>
            <a:ext cx="44926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66913"/>
            <a:ext cx="43973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1966913"/>
            <a:ext cx="43973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3044825"/>
            <a:ext cx="439737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8" y="3044825"/>
            <a:ext cx="439737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75" y="3028950"/>
            <a:ext cx="43815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063" y="3071813"/>
            <a:ext cx="439737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4135438"/>
            <a:ext cx="43815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63" y="4149725"/>
            <a:ext cx="43815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3" y="4149725"/>
            <a:ext cx="43815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25" y="5213350"/>
            <a:ext cx="43815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5229225"/>
            <a:ext cx="439737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538" y="5229225"/>
            <a:ext cx="439737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25" y="6350000"/>
            <a:ext cx="439738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0" y="6372225"/>
            <a:ext cx="439738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6388100"/>
            <a:ext cx="439737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4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675" y="6350000"/>
            <a:ext cx="439738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e-Oi-Co-Biet-Be-Hieu-Kien">
            <a:hlinkClick r:id="" action="ppaction://media"/>
            <a:extLst>
              <a:ext uri="{FF2B5EF4-FFF2-40B4-BE49-F238E27FC236}">
                <a16:creationId xmlns:a16="http://schemas.microsoft.com/office/drawing/2014/main" id="{A93C0BD6-AD89-3049-A299-C34471AE2A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7875" y="47667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1057275" y="334963"/>
            <a:ext cx="910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“GIAI ĐIỆU QUEN THUỘC”</a:t>
            </a:r>
          </a:p>
        </p:txBody>
      </p:sp>
      <p:sp>
        <p:nvSpPr>
          <p:cNvPr id="13317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8" name="Rectangle 4"/>
          <p:cNvSpPr>
            <a:spLocks noChangeArrowheads="1"/>
          </p:cNvSpPr>
          <p:nvPr/>
        </p:nvSpPr>
        <p:spPr bwMode="auto">
          <a:xfrm>
            <a:off x="0" y="0"/>
            <a:ext cx="10972800" cy="457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319" name="Rectangle 6"/>
          <p:cNvSpPr>
            <a:spLocks noChangeArrowheads="1"/>
          </p:cNvSpPr>
          <p:nvPr/>
        </p:nvSpPr>
        <p:spPr bwMode="auto">
          <a:xfrm>
            <a:off x="0" y="168910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400">
                <a:ea typeface="Calibri" charset="0"/>
                <a:cs typeface="Times New Roman" pitchFamily="18" charset="0"/>
              </a:rPr>
              <a:t>    </a:t>
            </a:r>
            <a:endParaRPr lang="en-US">
              <a:ea typeface="Calibri" charset="0"/>
              <a:cs typeface="Times New Roman" pitchFamily="18" charset="0"/>
            </a:endParaRPr>
          </a:p>
        </p:txBody>
      </p:sp>
      <p:sp>
        <p:nvSpPr>
          <p:cNvPr id="13320" name="Rectangle 10"/>
          <p:cNvSpPr>
            <a:spLocks noChangeArrowheads="1"/>
          </p:cNvSpPr>
          <p:nvPr/>
        </p:nvSpPr>
        <p:spPr bwMode="auto">
          <a:xfrm>
            <a:off x="0" y="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3321" name="Picture 21" descr="Điều thú vị từ một câu hát 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3" y="1354138"/>
            <a:ext cx="7488237" cy="357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5219700" y="3806825"/>
            <a:ext cx="39624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Dân ca Nam Bộ</a:t>
            </a:r>
          </a:p>
        </p:txBody>
      </p:sp>
      <p:pic>
        <p:nvPicPr>
          <p:cNvPr id="1434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1042988"/>
            <a:ext cx="6697663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2125663"/>
            <a:ext cx="1962150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12" descr="LỜI RU TRẺ THƠ - Hát Ru Con dân ca Bắc Bộ ( Mẹ nghe mẹ ngủ trước con ) - 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" t="13469" r="4533" b="12933"/>
          <a:stretch>
            <a:fillRect/>
          </a:stretch>
        </p:blipFill>
        <p:spPr bwMode="auto">
          <a:xfrm>
            <a:off x="446088" y="3090863"/>
            <a:ext cx="480377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474788" y="2822575"/>
            <a:ext cx="8023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Cambria" pitchFamily="18" charset="0"/>
              </a:rPr>
              <a:t>RU CON</a:t>
            </a:r>
          </a:p>
        </p:txBody>
      </p:sp>
      <p:pic>
        <p:nvPicPr>
          <p:cNvPr id="14344" name="Picture 13" descr="C:\Users\Administrator\Downloads\palm-tree-155730_128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66"/>
          <a:stretch>
            <a:fillRect/>
          </a:stretch>
        </p:blipFill>
        <p:spPr bwMode="auto">
          <a:xfrm>
            <a:off x="7718425" y="2443163"/>
            <a:ext cx="2894013" cy="350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20490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4" descr="Nhớ Trung Thu xưa… - Tạp bút của Võ Văn Thọ - Văn Chương Phương Nam - Hội  Nhà Văn Thành Phố Hồ Chí Minh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3" name="AutoShape 6" descr="Nhớ Trung Thu xưa… - Tạp bút của Võ Văn Thọ - Văn Chương Phương Nam - Hội  Nhà Văn Thành Phố Hồ Chí Minh"/>
          <p:cNvSpPr>
            <a:spLocks noChangeAspect="1" noChangeArrowheads="1"/>
          </p:cNvSpPr>
          <p:nvPr/>
        </p:nvSpPr>
        <p:spPr bwMode="auto">
          <a:xfrm>
            <a:off x="560863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38" y="160338"/>
            <a:ext cx="6494462" cy="669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536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81"/>
          <a:stretch>
            <a:fillRect/>
          </a:stretch>
        </p:blipFill>
        <p:spPr bwMode="auto">
          <a:xfrm>
            <a:off x="3175" y="7938"/>
            <a:ext cx="4475163" cy="685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4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88" y="4763"/>
            <a:ext cx="1712912" cy="76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u-Con-Nam-Bo-Thu-Hien">
            <a:hlinkClick r:id="" action="ppaction://media"/>
            <a:extLst>
              <a:ext uri="{FF2B5EF4-FFF2-40B4-BE49-F238E27FC236}">
                <a16:creationId xmlns:a16="http://schemas.microsoft.com/office/drawing/2014/main" id="{0B924B47-F6FC-A7D4-E2D9-FB2B7F8BBB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9896" y="75450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1512888" y="2636838"/>
            <a:ext cx="785812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NGHE NHẠC KẾT HỢP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RU CON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16393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16391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4" descr="Nhớ Trung Thu xưa… - Tạp bút của Võ Văn Thọ - Văn Chương Phương Nam - Hội  Nhà Văn Thành Phố Hồ Chí Minh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" name="AutoShape 6" descr="Nhớ Trung Thu xưa… - Tạp bút của Võ Văn Thọ - Văn Chương Phương Nam - Hội  Nhà Văn Thành Phố Hồ Chí Minh"/>
          <p:cNvSpPr>
            <a:spLocks noChangeAspect="1" noChangeArrowheads="1"/>
          </p:cNvSpPr>
          <p:nvPr/>
        </p:nvSpPr>
        <p:spPr bwMode="auto">
          <a:xfrm>
            <a:off x="560863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38" y="160338"/>
            <a:ext cx="6494462" cy="669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741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81"/>
          <a:stretch>
            <a:fillRect/>
          </a:stretch>
        </p:blipFill>
        <p:spPr bwMode="auto">
          <a:xfrm>
            <a:off x="-29170" y="7938"/>
            <a:ext cx="4475163" cy="685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4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88" y="4763"/>
            <a:ext cx="1712912" cy="76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u-Con-Nam-Bo-Thu-Hien">
            <a:hlinkClick r:id="" action="ppaction://media"/>
            <a:extLst>
              <a:ext uri="{FF2B5EF4-FFF2-40B4-BE49-F238E27FC236}">
                <a16:creationId xmlns:a16="http://schemas.microsoft.com/office/drawing/2014/main" id="{84522D6A-455F-4066-B9DA-93D48FCA4D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7888" y="79794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512888" y="2636838"/>
            <a:ext cx="785812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NGHE NHẠC KẾT HỢP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NHẠC CỤ GÕ ĐỆM</a:t>
            </a:r>
          </a:p>
        </p:txBody>
      </p:sp>
      <p:sp>
        <p:nvSpPr>
          <p:cNvPr id="18436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RU CON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18441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18439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63" y="44450"/>
            <a:ext cx="6448425" cy="67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AutoShape 4" descr="Nhớ Trung Thu xưa… - Tạp bút của Võ Văn Thọ - Văn Chương Phương Nam - Hội  Nhà Văn Thành Phố Hồ Chí Minh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" name="AutoShape 6" descr="Nhớ Trung Thu xưa… - Tạp bút của Võ Văn Thọ - Văn Chương Phương Nam - Hội  Nhà Văn Thành Phố Hồ Chí Minh"/>
          <p:cNvSpPr>
            <a:spLocks noChangeAspect="1" noChangeArrowheads="1"/>
          </p:cNvSpPr>
          <p:nvPr/>
        </p:nvSpPr>
        <p:spPr bwMode="auto">
          <a:xfrm>
            <a:off x="560863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946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81"/>
          <a:stretch>
            <a:fillRect/>
          </a:stretch>
        </p:blipFill>
        <p:spPr bwMode="auto">
          <a:xfrm>
            <a:off x="3175" y="7938"/>
            <a:ext cx="4475163" cy="685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88" y="4763"/>
            <a:ext cx="145415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413" y="1619250"/>
            <a:ext cx="428625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1619250"/>
            <a:ext cx="428625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5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619250"/>
            <a:ext cx="428625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6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313" y="1638300"/>
            <a:ext cx="428625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7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1619250"/>
            <a:ext cx="428625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8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2554288"/>
            <a:ext cx="4286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9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75" y="2554288"/>
            <a:ext cx="4286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0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88" y="2554288"/>
            <a:ext cx="427037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1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88" y="2554288"/>
            <a:ext cx="4286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2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2554288"/>
            <a:ext cx="4286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3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8" y="3490913"/>
            <a:ext cx="427037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4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663" y="3490913"/>
            <a:ext cx="428625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5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3490913"/>
            <a:ext cx="428625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6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3460750"/>
            <a:ext cx="428625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7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4498975"/>
            <a:ext cx="428625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8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513" y="4494213"/>
            <a:ext cx="427037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9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975" y="4494213"/>
            <a:ext cx="427038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80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488" y="4503738"/>
            <a:ext cx="427037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81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813" y="4503738"/>
            <a:ext cx="428625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82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838" y="4503738"/>
            <a:ext cx="428625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83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5580063"/>
            <a:ext cx="428625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84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5580063"/>
            <a:ext cx="428625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85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5" y="5580063"/>
            <a:ext cx="428625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86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338" y="5589588"/>
            <a:ext cx="428625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87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525" y="5580063"/>
            <a:ext cx="428625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88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88" y="6561138"/>
            <a:ext cx="4286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89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6548438"/>
            <a:ext cx="428625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90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6556375"/>
            <a:ext cx="4286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91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075" y="6564313"/>
            <a:ext cx="428625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26"/>
          <p:cNvSpPr txBox="1">
            <a:spLocks noChangeArrowheads="1"/>
          </p:cNvSpPr>
          <p:nvPr/>
        </p:nvSpPr>
        <p:spPr bwMode="gray">
          <a:xfrm>
            <a:off x="914400" y="1012825"/>
            <a:ext cx="9109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TRÒ CHƠI “RU EM”</a:t>
            </a:r>
          </a:p>
        </p:txBody>
      </p:sp>
      <p:pic>
        <p:nvPicPr>
          <p:cNvPr id="20484" name="Picture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050925"/>
            <a:ext cx="2547937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12" descr="LỜI RU TRẺ THƠ - Hát Ru Con dân ca Bắc Bộ ( Mẹ nghe mẹ ngủ trước con ) - 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" t="13469" r="4533" b="12933"/>
          <a:stretch>
            <a:fillRect/>
          </a:stretch>
        </p:blipFill>
        <p:spPr bwMode="auto">
          <a:xfrm>
            <a:off x="4333875" y="2276475"/>
            <a:ext cx="6218238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709738"/>
            <a:ext cx="3957637" cy="390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981200" y="2344738"/>
            <a:ext cx="705802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98613" y="3408363"/>
            <a:ext cx="8023225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mbria" pitchFamily="18" charset="0"/>
              </a:rPr>
              <a:t>MẸ ƠI CÓ BIẾT</a:t>
            </a:r>
          </a:p>
        </p:txBody>
      </p:sp>
      <p:pic>
        <p:nvPicPr>
          <p:cNvPr id="21508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1030288"/>
            <a:ext cx="6276975" cy="196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9" name="Rectangle 3"/>
          <p:cNvSpPr>
            <a:spLocks noChangeArrowheads="1"/>
          </p:cNvSpPr>
          <p:nvPr/>
        </p:nvSpPr>
        <p:spPr bwMode="auto">
          <a:xfrm>
            <a:off x="1566863" y="2117725"/>
            <a:ext cx="14573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Tiết 2</a:t>
            </a:r>
          </a:p>
        </p:txBody>
      </p:sp>
      <p:sp>
        <p:nvSpPr>
          <p:cNvPr id="24584" name="Rectangle 3"/>
          <p:cNvSpPr>
            <a:spLocks noChangeArrowheads="1"/>
          </p:cNvSpPr>
          <p:nvPr/>
        </p:nvSpPr>
        <p:spPr bwMode="auto">
          <a:xfrm>
            <a:off x="468313" y="2811463"/>
            <a:ext cx="437038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>
                <a:solidFill>
                  <a:srgbClr val="1713CB"/>
                </a:solidFill>
                <a:cs typeface="Times New Roman" pitchFamily="18" charset="0"/>
              </a:rPr>
              <a:t>ÔN TẬP BÀI HÁT: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574800" y="4487863"/>
            <a:ext cx="80232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mbria" pitchFamily="18" charset="0"/>
              </a:rPr>
              <a:t>RU CON</a:t>
            </a:r>
          </a:p>
        </p:txBody>
      </p:sp>
      <p:sp>
        <p:nvSpPr>
          <p:cNvPr id="24586" name="Rectangle 3"/>
          <p:cNvSpPr>
            <a:spLocks noChangeArrowheads="1"/>
          </p:cNvSpPr>
          <p:nvPr/>
        </p:nvSpPr>
        <p:spPr bwMode="auto">
          <a:xfrm>
            <a:off x="446088" y="4035425"/>
            <a:ext cx="43688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>
                <a:solidFill>
                  <a:srgbClr val="1713CB"/>
                </a:solidFill>
                <a:cs typeface="Times New Roman" pitchFamily="18" charset="0"/>
              </a:rPr>
              <a:t>NGHE NHẠC:</a:t>
            </a:r>
          </a:p>
        </p:txBody>
      </p:sp>
      <p:pic>
        <p:nvPicPr>
          <p:cNvPr id="21513" name="Picture 12" descr="LỜI RU TRẺ THƠ - Hát Ru Con dân ca Bắc Bộ ( Mẹ nghe mẹ ngủ trước con ) - 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" t="13469" r="4533" b="12933"/>
          <a:stretch>
            <a:fillRect/>
          </a:stretch>
        </p:blipFill>
        <p:spPr bwMode="auto">
          <a:xfrm>
            <a:off x="7097713" y="3756025"/>
            <a:ext cx="3495675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1" descr="C:\Users\Administrator\Downloads\palm-tree-155730_128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66"/>
          <a:stretch>
            <a:fillRect/>
          </a:stretch>
        </p:blipFill>
        <p:spPr bwMode="auto">
          <a:xfrm>
            <a:off x="8474075" y="1920875"/>
            <a:ext cx="2119313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  <p:bldP spid="24584" grpId="0"/>
      <p:bldP spid="15" grpId="0"/>
      <p:bldP spid="2458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1057275" y="334963"/>
            <a:ext cx="910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BỨC TRANH BÍ ẨN</a:t>
            </a: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0" y="0"/>
            <a:ext cx="10972800" cy="457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0" y="168910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400">
                <a:ea typeface="Calibri" charset="0"/>
                <a:cs typeface="Times New Roman" pitchFamily="18" charset="0"/>
              </a:rPr>
              <a:t>    </a:t>
            </a:r>
            <a:endParaRPr lang="en-US">
              <a:ea typeface="Calibri" charset="0"/>
              <a:cs typeface="Times New Roman" pitchFamily="18" charset="0"/>
            </a:endParaRPr>
          </a:p>
        </p:txBody>
      </p:sp>
      <p:sp>
        <p:nvSpPr>
          <p:cNvPr id="4104" name="Rectangle 10"/>
          <p:cNvSpPr>
            <a:spLocks noChangeArrowheads="1"/>
          </p:cNvSpPr>
          <p:nvPr/>
        </p:nvSpPr>
        <p:spPr bwMode="auto">
          <a:xfrm>
            <a:off x="0" y="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3" y="3690938"/>
            <a:ext cx="1806575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75" y="2144713"/>
            <a:ext cx="1876425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325" y="3424238"/>
            <a:ext cx="2006600" cy="102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1844675"/>
            <a:ext cx="20097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1414463"/>
            <a:ext cx="7250112" cy="347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461963" y="2786063"/>
            <a:ext cx="3929062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ÔN TẬP BÀI HÁT:</a:t>
            </a:r>
          </a:p>
        </p:txBody>
      </p:sp>
      <p:pic>
        <p:nvPicPr>
          <p:cNvPr id="5124" name="Picture 1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294063"/>
            <a:ext cx="5062538" cy="231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5341938" y="4035425"/>
            <a:ext cx="532923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Nhạc và lời: Nguyễn Văn Chung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711325" y="329406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MẸ ƠI CÓ BIẾT</a:t>
            </a:r>
          </a:p>
        </p:txBody>
      </p:sp>
      <p:pic>
        <p:nvPicPr>
          <p:cNvPr id="512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1042988"/>
            <a:ext cx="6697663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13" y="14288"/>
            <a:ext cx="7991475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6" descr="C:\Users\Administrator\Downloads\palm-tree-155730_128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325"/>
            <a:ext cx="159861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7" descr="C:\Users\Administrator\Downloads\palm-tree-155730_128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66"/>
          <a:stretch>
            <a:fillRect/>
          </a:stretch>
        </p:blipFill>
        <p:spPr bwMode="auto">
          <a:xfrm>
            <a:off x="9015413" y="14288"/>
            <a:ext cx="1957387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57163" y="476250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Nghe hát mẫu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1216025" y="2997200"/>
            <a:ext cx="8653463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</p:txBody>
      </p:sp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1566863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MẸ ƠI CÓ BIẾT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2913" y="392113"/>
            <a:ext cx="5430837" cy="6232525"/>
            <a:chOff x="5542642" y="220716"/>
            <a:chExt cx="5430158" cy="6232620"/>
          </a:xfrm>
        </p:grpSpPr>
        <p:pic>
          <p:nvPicPr>
            <p:cNvPr id="7177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392113"/>
            <a:ext cx="5561013" cy="6051550"/>
            <a:chOff x="-19050" y="220716"/>
            <a:chExt cx="5561692" cy="6051735"/>
          </a:xfrm>
        </p:grpSpPr>
        <p:pic>
          <p:nvPicPr>
            <p:cNvPr id="7175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13" y="14288"/>
            <a:ext cx="7991475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5" descr="C:\Users\Administrator\Downloads\palm-tree-155730_128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325"/>
            <a:ext cx="159861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 descr="C:\Users\Administrator\Downloads\palm-tree-155730_128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66"/>
          <a:stretch>
            <a:fillRect/>
          </a:stretch>
        </p:blipFill>
        <p:spPr bwMode="auto">
          <a:xfrm>
            <a:off x="9015413" y="14288"/>
            <a:ext cx="1957387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e-Oi-Co-Biet-Be-Hieu-Kien">
            <a:hlinkClick r:id="" action="ppaction://media"/>
            <a:extLst>
              <a:ext uri="{FF2B5EF4-FFF2-40B4-BE49-F238E27FC236}">
                <a16:creationId xmlns:a16="http://schemas.microsoft.com/office/drawing/2014/main" id="{577E4051-F881-8535-8D2A-27BF851258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1864" y="62068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1522413" y="2619375"/>
            <a:ext cx="794067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PHÁCH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495425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MẸ ƠI CÓ BIẾT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2913" y="392113"/>
            <a:ext cx="5430837" cy="6232525"/>
            <a:chOff x="5542642" y="220716"/>
            <a:chExt cx="5430158" cy="6232620"/>
          </a:xfrm>
        </p:grpSpPr>
        <p:pic>
          <p:nvPicPr>
            <p:cNvPr id="9225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392113"/>
            <a:ext cx="5561013" cy="6051550"/>
            <a:chOff x="-19050" y="220716"/>
            <a:chExt cx="5561692" cy="6051735"/>
          </a:xfrm>
        </p:grpSpPr>
        <p:pic>
          <p:nvPicPr>
            <p:cNvPr id="9223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C:\Users\Administrator\Downloads\palm-tree-155730_128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325"/>
            <a:ext cx="159861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6" descr="C:\Users\Administrator\Downloads\palm-tree-155730_128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66"/>
          <a:stretch>
            <a:fillRect/>
          </a:stretch>
        </p:blipFill>
        <p:spPr bwMode="auto">
          <a:xfrm>
            <a:off x="9015413" y="14288"/>
            <a:ext cx="1957387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1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14288"/>
            <a:ext cx="7921625" cy="675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Me-Oi-Co-Biet-Be-Hieu-Kien">
            <a:hlinkClick r:id="" action="ppaction://media"/>
            <a:extLst>
              <a:ext uri="{FF2B5EF4-FFF2-40B4-BE49-F238E27FC236}">
                <a16:creationId xmlns:a16="http://schemas.microsoft.com/office/drawing/2014/main" id="{8368A035-531B-93E3-BF31-3BD18CC877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9306" y="7937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12703</TotalTime>
  <Words>117</Words>
  <Application>Microsoft Office PowerPoint</Application>
  <PresentationFormat>Custom</PresentationFormat>
  <Paragraphs>32</Paragraphs>
  <Slides>20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641</cp:revision>
  <dcterms:created xsi:type="dcterms:W3CDTF">2010-04-30T18:19:48Z</dcterms:created>
  <dcterms:modified xsi:type="dcterms:W3CDTF">2025-03-06T01:12:43Z</dcterms:modified>
</cp:coreProperties>
</file>