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3" r:id="rId2"/>
    <p:sldMasterId id="2147483734" r:id="rId3"/>
    <p:sldMasterId id="2147483740" r:id="rId4"/>
    <p:sldMasterId id="2147483752" r:id="rId5"/>
    <p:sldMasterId id="2147483764" r:id="rId6"/>
    <p:sldMasterId id="2147483790" r:id="rId7"/>
    <p:sldMasterId id="2147483816" r:id="rId8"/>
  </p:sldMasterIdLst>
  <p:notesMasterIdLst>
    <p:notesMasterId r:id="rId38"/>
  </p:notesMasterIdLst>
  <p:sldIdLst>
    <p:sldId id="2007577166" r:id="rId9"/>
    <p:sldId id="2007577167" r:id="rId10"/>
    <p:sldId id="2007577157" r:id="rId11"/>
    <p:sldId id="2007577158" r:id="rId12"/>
    <p:sldId id="2007577159" r:id="rId13"/>
    <p:sldId id="259" r:id="rId14"/>
    <p:sldId id="2007577160" r:id="rId15"/>
    <p:sldId id="2007577161" r:id="rId16"/>
    <p:sldId id="330" r:id="rId17"/>
    <p:sldId id="2007577162" r:id="rId18"/>
    <p:sldId id="260" r:id="rId19"/>
    <p:sldId id="2007577163" r:id="rId20"/>
    <p:sldId id="262" r:id="rId21"/>
    <p:sldId id="2007577164" r:id="rId22"/>
    <p:sldId id="2007577165" r:id="rId23"/>
    <p:sldId id="277" r:id="rId24"/>
    <p:sldId id="278" r:id="rId25"/>
    <p:sldId id="285" r:id="rId26"/>
    <p:sldId id="333" r:id="rId27"/>
    <p:sldId id="7311" r:id="rId28"/>
    <p:sldId id="7313" r:id="rId29"/>
    <p:sldId id="7326" r:id="rId30"/>
    <p:sldId id="7346" r:id="rId31"/>
    <p:sldId id="7347" r:id="rId32"/>
    <p:sldId id="7348" r:id="rId33"/>
    <p:sldId id="7349" r:id="rId34"/>
    <p:sldId id="7350" r:id="rId35"/>
    <p:sldId id="7331" r:id="rId36"/>
    <p:sldId id="27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C59AE-6B79-4C27-821A-217419E08C3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EC672-DEE2-4DB5-9AB0-DD4902316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8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9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Layouts/_rels/slideLayout5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Layouts/_rels/slideLayout5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4" Type="http://schemas.microsoft.com/office/2007/relationships/hdphoto" Target="../media/hdphoto8.wdp"/></Relationships>
</file>

<file path=ppt/slideLayouts/_rels/slideLayout6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37.png"/><Relationship Id="rId10" Type="http://schemas.openxmlformats.org/officeDocument/2006/relationships/image" Target="../media/image51.png"/><Relationship Id="rId4" Type="http://schemas.microsoft.com/office/2007/relationships/hdphoto" Target="../media/hdphoto9.wdp"/><Relationship Id="rId9" Type="http://schemas.openxmlformats.org/officeDocument/2006/relationships/image" Target="../media/image50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4.png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3.png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5.png"/><Relationship Id="rId7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Layouts/_rels/slideLayout8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Layouts/_rels/slideLayout8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4" Type="http://schemas.microsoft.com/office/2007/relationships/hdphoto" Target="../media/hdphoto8.wdp"/></Relationships>
</file>

<file path=ppt/slideLayouts/_rels/slideLayout9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37.png"/><Relationship Id="rId10" Type="http://schemas.openxmlformats.org/officeDocument/2006/relationships/image" Target="../media/image51.png"/><Relationship Id="rId4" Type="http://schemas.microsoft.com/office/2007/relationships/hdphoto" Target="../media/hdphoto9.wdp"/><Relationship Id="rId9" Type="http://schemas.openxmlformats.org/officeDocument/2006/relationships/image" Target="../media/image50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4.png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3.png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5.png"/><Relationship Id="rId7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39376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793989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423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64DD6B-E4E1-CE20-907D-87C0B70B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B30469-5CBE-A5E8-8B7E-376097A6C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3B1F19-B9EB-F72E-79C6-5313D728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8834F7-B70D-B933-0AA4-E99BD3EFA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1AF682-243B-AC38-5D0E-A9ABBBFB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443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198BC8-A897-337B-9D01-CC9E0BBE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1E47AD-ABEF-9990-FEA3-80635A52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90B0E3-6845-47BF-8C3F-558FD983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D7C4BA-71CC-453C-2244-15BF501E1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A8C7CE-6D5D-4B07-39A5-5CC8972E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89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7EDA61-1761-D67C-0F1A-C940C2FBB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D48204-CED0-1433-371E-849B23995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DD0D6FE-508C-6EA5-B94D-205607B7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B9D084B-577A-E7B4-C673-84C03DF14F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583CD8B-E044-829E-ADC8-1BD62B3B6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FEFF95-BA15-B2F4-DABC-CB8AB7C56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734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973AF7-C2CD-B459-5A6E-3CAB9626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DD5789-61C3-A589-3030-26657CBD5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A43EEB-D1D3-BA81-0495-0F1E3C910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02119A-2639-889B-330A-525A31CFF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1ED72A3-239C-84EE-C37B-78FF277CA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87CCA91-E70A-2ED5-B513-C3903995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583F3B6-0A38-7349-28F9-47F2AE2E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0EBDA9B-7307-70BC-E361-2C62C1A0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401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A67489-D9E5-689B-CAFB-60154CAB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938872D-6C46-64D8-6A97-31A00753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65288E5-4C95-8DD7-1E9F-C07994F2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1BFC59-6884-5C74-7953-42E316EB8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512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765C752-3630-3CE9-D5F6-D81E94A2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0121FF-8D1A-42BB-5142-5355310BB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E8E9321-3480-5659-EF6A-B1AA020D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70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9D8022-4260-F8BB-DECF-4D11AA6B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3DEADE-1E7E-3199-DACC-92C0035CF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472C4F1-3E11-4EDE-377B-03C508BDA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7A01A88-051F-EE1B-FD21-CBDB153A6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B51258B-4DE9-EF10-6C5B-F371A85A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3D4CCA-8695-988C-D7AC-6FD0D3B6A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598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E14BC-8FDB-E21A-7D55-068B1C9D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04A2FB3-2685-7991-D69B-ED93B98B9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30083A-641B-5D84-F49F-F9AB5153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FD0065-5AAD-2AEF-721E-59D4D7F04C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156F45-8F86-66B2-004F-882868EA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AD9C5AB-01A2-23F1-6816-B87B351F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609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9E233D-825A-E46D-8752-519E1C3A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69C8E3-7BF8-DD25-AB46-ECE453A14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13E4FC-8719-4560-A807-7D7A674D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BB5DA7-6386-84A5-ECAC-3438F5425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A7F9F2-0622-E4B2-34BB-6B09CC99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1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1238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7B1E5A-F949-9496-4322-E3599619D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3EAC04D-BBA6-1C0B-6C60-03B606C04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69C3F9-B565-BBC4-08A0-DDAB2E918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2549C5-28E8-17DE-2A7C-FC483D1A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D66EAD-F4C0-A6DB-9E32-E8E86700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1538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7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4680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5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5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3025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70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7489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2025/3/17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0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2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31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9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4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47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83291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9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0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7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6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9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0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5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1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5144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17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87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58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6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3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66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2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0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7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65615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97811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700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33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98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90280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40111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04453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828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8391540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52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67164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48329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9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050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272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8937406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7383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240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8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9062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04513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279486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648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2905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249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209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005304" cy="3201304"/>
            <a:chOff x="-1250470" y="-989413"/>
            <a:chExt cx="3003978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47296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460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789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507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50633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66812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41849563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936925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341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63571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649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612440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627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8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9827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091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9892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7054965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65788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3596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54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453353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261078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62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363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108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17/03/68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18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4FCAD336-1AAB-DC4A-3A78-53E6468FA49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0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05597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3B1476E6-18F8-FCFD-BDFD-C98F6E9A6F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3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09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6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="" xmlns:a16="http://schemas.microsoft.com/office/drawing/2014/main" id="{EA791C77-79F1-46FC-97C2-7AE4DEA91B3A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4508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73F6EF1E-5C44-4439-87F2-FDCE86D8A1A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8132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B304AAE7-F409-9184-73ED-B85DE255D3B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5691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11.svg"/><Relationship Id="rId11" Type="http://schemas.openxmlformats.org/officeDocument/2006/relationships/audio" Target="../media/audio4.wav"/><Relationship Id="rId5" Type="http://schemas.openxmlformats.org/officeDocument/2006/relationships/image" Target="../media/image104.png"/><Relationship Id="rId10" Type="http://schemas.openxmlformats.org/officeDocument/2006/relationships/image" Target="../media/image107.png"/><Relationship Id="rId4" Type="http://schemas.openxmlformats.org/officeDocument/2006/relationships/image" Target="../media/image109.sv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9.svg"/><Relationship Id="rId7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08.png"/><Relationship Id="rId5" Type="http://schemas.microsoft.com/office/2007/relationships/hdphoto" Target="../media/hdphoto13.wdp"/><Relationship Id="rId4" Type="http://schemas.openxmlformats.org/officeDocument/2006/relationships/image" Target="../media/image106.png"/><Relationship Id="rId9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59.svg"/><Relationship Id="rId10" Type="http://schemas.openxmlformats.org/officeDocument/2006/relationships/image" Target="../media/image64.svg"/><Relationship Id="rId9" Type="http://schemas.openxmlformats.org/officeDocument/2006/relationships/image" Target="../media/image6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71.png"/><Relationship Id="rId12" Type="http://schemas.microsoft.com/office/2007/relationships/hdphoto" Target="../media/hdphoto10.wdp"/><Relationship Id="rId17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78.png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slide" Target="slide4.xml"/><Relationship Id="rId10" Type="http://schemas.openxmlformats.org/officeDocument/2006/relationships/image" Target="../media/image74.png"/><Relationship Id="rId4" Type="http://schemas.openxmlformats.org/officeDocument/2006/relationships/image" Target="../media/image68.jpg"/><Relationship Id="rId9" Type="http://schemas.openxmlformats.org/officeDocument/2006/relationships/image" Target="../media/image73.gif"/><Relationship Id="rId1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5.xml"/><Relationship Id="rId18" Type="http://schemas.openxmlformats.org/officeDocument/2006/relationships/image" Target="../media/image81.png"/><Relationship Id="rId26" Type="http://schemas.openxmlformats.org/officeDocument/2006/relationships/image" Target="../media/image85.svg"/><Relationship Id="rId3" Type="http://schemas.openxmlformats.org/officeDocument/2006/relationships/audio" Target="NULL" TargetMode="External"/><Relationship Id="rId21" Type="http://schemas.openxmlformats.org/officeDocument/2006/relationships/image" Target="../media/image83.png"/><Relationship Id="rId7" Type="http://schemas.openxmlformats.org/officeDocument/2006/relationships/image" Target="../media/image68.jpg"/><Relationship Id="rId12" Type="http://schemas.openxmlformats.org/officeDocument/2006/relationships/image" Target="../media/image73.gif"/><Relationship Id="rId17" Type="http://schemas.openxmlformats.org/officeDocument/2006/relationships/slide" Target="slide7.xml"/><Relationship Id="rId25" Type="http://schemas.openxmlformats.org/officeDocument/2006/relationships/image" Target="../media/image86.png"/><Relationship Id="rId2" Type="http://schemas.openxmlformats.org/officeDocument/2006/relationships/audio" Target="../media/media2.mp3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71.png"/><Relationship Id="rId24" Type="http://schemas.openxmlformats.org/officeDocument/2006/relationships/image" Target="../media/image83.svg"/><Relationship Id="rId5" Type="http://schemas.openxmlformats.org/officeDocument/2006/relationships/slideLayout" Target="../slideLayouts/slideLayout45.xml"/><Relationship Id="rId15" Type="http://schemas.openxmlformats.org/officeDocument/2006/relationships/slide" Target="slide6.xml"/><Relationship Id="rId23" Type="http://schemas.openxmlformats.org/officeDocument/2006/relationships/image" Target="../media/image85.png"/><Relationship Id="rId10" Type="http://schemas.openxmlformats.org/officeDocument/2006/relationships/slide" Target="slide9.xml"/><Relationship Id="rId19" Type="http://schemas.openxmlformats.org/officeDocument/2006/relationships/slide" Target="slide8.xml"/><Relationship Id="rId4" Type="http://schemas.microsoft.com/office/2007/relationships/media" Target="../media/media3.mp3"/><Relationship Id="rId9" Type="http://schemas.openxmlformats.org/officeDocument/2006/relationships/image" Target="../media/image70.png"/><Relationship Id="rId14" Type="http://schemas.openxmlformats.org/officeDocument/2006/relationships/image" Target="../media/image79.png"/><Relationship Id="rId22" Type="http://schemas.openxmlformats.org/officeDocument/2006/relationships/image" Target="../media/image84.png"/><Relationship Id="rId27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8.jpg"/><Relationship Id="rId7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3.gif"/><Relationship Id="rId5" Type="http://schemas.microsoft.com/office/2007/relationships/hdphoto" Target="../media/hdphoto12.wdp"/><Relationship Id="rId10" Type="http://schemas.openxmlformats.org/officeDocument/2006/relationships/image" Target="../media/image89.svg"/><Relationship Id="rId4" Type="http://schemas.openxmlformats.org/officeDocument/2006/relationships/image" Target="../media/image87.png"/><Relationship Id="rId9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8.jpg"/><Relationship Id="rId7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12.wdp"/><Relationship Id="rId5" Type="http://schemas.openxmlformats.org/officeDocument/2006/relationships/image" Target="../media/image87.png"/><Relationship Id="rId10" Type="http://schemas.openxmlformats.org/officeDocument/2006/relationships/image" Target="../media/image89.svg"/><Relationship Id="rId4" Type="http://schemas.openxmlformats.org/officeDocument/2006/relationships/image" Target="../media/image73.gif"/><Relationship Id="rId9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8.jpg"/><Relationship Id="rId7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12.wdp"/><Relationship Id="rId5" Type="http://schemas.openxmlformats.org/officeDocument/2006/relationships/image" Target="../media/image87.png"/><Relationship Id="rId10" Type="http://schemas.openxmlformats.org/officeDocument/2006/relationships/image" Target="../media/image89.svg"/><Relationship Id="rId4" Type="http://schemas.openxmlformats.org/officeDocument/2006/relationships/image" Target="../media/image73.gif"/><Relationship Id="rId9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8.jpg"/><Relationship Id="rId7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12.wdp"/><Relationship Id="rId5" Type="http://schemas.openxmlformats.org/officeDocument/2006/relationships/image" Target="../media/image87.png"/><Relationship Id="rId10" Type="http://schemas.openxmlformats.org/officeDocument/2006/relationships/image" Target="../media/image89.svg"/><Relationship Id="rId4" Type="http://schemas.openxmlformats.org/officeDocument/2006/relationships/image" Target="../media/image73.gif"/><Relationship Id="rId9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 descr="卡通人物&#10;&#10;低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>
            <a:fillRect/>
          </a:stretch>
        </p:blipFill>
        <p:spPr>
          <a:xfrm>
            <a:off x="1675420" y="156636"/>
            <a:ext cx="7703820" cy="6128038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367" y="387029"/>
            <a:ext cx="1279633" cy="1279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3" y="1666662"/>
            <a:ext cx="5034702" cy="5034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688" y="1952742"/>
            <a:ext cx="4701894" cy="4701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FC233B7-45A8-064E-37EE-93804745E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904" y="2493212"/>
            <a:ext cx="8303472" cy="1201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7C4E851-357A-0F80-3E00-B16638752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6236" y="1298385"/>
            <a:ext cx="2481287" cy="1457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697" y="239697"/>
            <a:ext cx="38262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5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5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5400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="" xmlns:a16="http://schemas.microsoft.com/office/drawing/2014/main" id="{F62BA13F-8648-3E55-0DE5-136A285EABD9}"/>
              </a:ext>
            </a:extLst>
          </p:cNvPr>
          <p:cNvSpPr/>
          <p:nvPr/>
        </p:nvSpPr>
        <p:spPr>
          <a:xfrm>
            <a:off x="1264921" y="561109"/>
            <a:ext cx="9814560" cy="5480969"/>
          </a:xfrm>
          <a:prstGeom prst="roundRect">
            <a:avLst/>
          </a:prstGeom>
          <a:solidFill>
            <a:schemeClr val="bg1">
              <a:alpha val="8044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F67AEF7-5F6A-1F6C-8B8F-6934ED537A13}"/>
              </a:ext>
            </a:extLst>
          </p:cNvPr>
          <p:cNvSpPr txBox="1"/>
          <p:nvPr/>
        </p:nvSpPr>
        <p:spPr>
          <a:xfrm>
            <a:off x="3420866" y="919692"/>
            <a:ext cx="5756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5B093E-D4E8-7A72-403E-21B79A83F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16" y="2042422"/>
            <a:ext cx="7926767" cy="2903359"/>
          </a:xfrm>
          <a:prstGeom prst="rect">
            <a:avLst/>
          </a:prstGeom>
        </p:spPr>
      </p:pic>
      <p:sp>
        <p:nvSpPr>
          <p:cNvPr id="13" name="Cloud Callout 8">
            <a:extLst>
              <a:ext uri="{FF2B5EF4-FFF2-40B4-BE49-F238E27FC236}">
                <a16:creationId xmlns="" xmlns:a16="http://schemas.microsoft.com/office/drawing/2014/main" id="{8E0E4905-45D1-CD12-D666-71665003D9EE}"/>
              </a:ext>
            </a:extLst>
          </p:cNvPr>
          <p:cNvSpPr/>
          <p:nvPr/>
        </p:nvSpPr>
        <p:spPr>
          <a:xfrm>
            <a:off x="8467958" y="1381357"/>
            <a:ext cx="3562549" cy="1668163"/>
          </a:xfrm>
          <a:prstGeom prst="cloudCallout">
            <a:avLst>
              <a:gd name="adj1" fmla="val -59098"/>
              <a:gd name="adj2" fmla="val 6193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ADBC029-649A-DFF1-F805-DAE23BF46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54" y="3747028"/>
            <a:ext cx="2315095" cy="27009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020DB02-DA3F-29A1-0E77-BD8BB2C24721}"/>
              </a:ext>
            </a:extLst>
          </p:cNvPr>
          <p:cNvSpPr/>
          <p:nvPr/>
        </p:nvSpPr>
        <p:spPr>
          <a:xfrm>
            <a:off x="2202181" y="5060947"/>
            <a:ext cx="7940040" cy="79312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Nhận xét về sự khác nhau giữa hai bức tranh</a:t>
            </a:r>
          </a:p>
        </p:txBody>
      </p:sp>
    </p:spTree>
    <p:extLst>
      <p:ext uri="{BB962C8B-B14F-4D97-AF65-F5344CB8AC3E}">
        <p14:creationId xmlns:p14="http://schemas.microsoft.com/office/powerpoint/2010/main" val="273454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3" grpId="1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562" y="1387690"/>
            <a:ext cx="4602879" cy="118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271" y="2780714"/>
            <a:ext cx="77974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="" xmlns:a16="http://schemas.microsoft.com/office/drawing/2014/main" id="{F62BA13F-8648-3E55-0DE5-136A285EABD9}"/>
              </a:ext>
            </a:extLst>
          </p:cNvPr>
          <p:cNvSpPr/>
          <p:nvPr/>
        </p:nvSpPr>
        <p:spPr>
          <a:xfrm>
            <a:off x="345440" y="375921"/>
            <a:ext cx="11572240" cy="5963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ACFE5592-7DA2-200C-BFA9-14F5E37E215B}"/>
              </a:ext>
            </a:extLst>
          </p:cNvPr>
          <p:cNvSpPr txBox="1"/>
          <p:nvPr/>
        </p:nvSpPr>
        <p:spPr>
          <a:xfrm>
            <a:off x="825880" y="1434563"/>
            <a:ext cx="3627480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Những đêm hè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Khi ve ve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Đã ngủ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Tôi lắng nghe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Trên đường Trần Phú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Xao xác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Hàng me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Đêm hè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Quét rác...</a:t>
            </a:r>
            <a:endParaRPr lang="vi-VN" sz="28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8F6EBA-6AF2-49D0-0004-4516D4107F66}"/>
              </a:ext>
            </a:extLst>
          </p:cNvPr>
          <p:cNvSpPr txBox="1"/>
          <p:nvPr/>
        </p:nvSpPr>
        <p:spPr>
          <a:xfrm>
            <a:off x="4500363" y="1434563"/>
            <a:ext cx="36274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Những đêm đông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Khi cơn giông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Vừa tắt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Tôi đứng trông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Trên đường lặng ngắt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Chị lao công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Như sắt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Như đồng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Chị lao công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Đêm đông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Quét rác...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68CE4E-6875-1FE7-2158-64979339CAE5}"/>
              </a:ext>
            </a:extLst>
          </p:cNvPr>
          <p:cNvSpPr txBox="1"/>
          <p:nvPr/>
        </p:nvSpPr>
        <p:spPr>
          <a:xfrm>
            <a:off x="8347167" y="1368929"/>
            <a:ext cx="3285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Nhớ em nghe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Chị quét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Những đêm hè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Đêm đông gió rét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Sớm tối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Đi về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Giữ sạch lề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Đẹp lối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Em nghe!</a:t>
            </a:r>
          </a:p>
          <a:p>
            <a:pPr algn="r"/>
            <a:r>
              <a:rPr lang="vi-VN" sz="2800" dirty="0">
                <a:solidFill>
                  <a:srgbClr val="00264D"/>
                </a:solidFill>
                <a:latin typeface="Cambria" panose="02040503050406030204" pitchFamily="18" charset="0"/>
              </a:rPr>
              <a:t>(Tố Hữu)</a:t>
            </a:r>
            <a:endParaRPr lang="vi-VN" sz="2800" b="0" i="0" dirty="0">
              <a:solidFill>
                <a:srgbClr val="00264D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A3E0176-77D7-0182-E6B5-86698D568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040" y="400252"/>
            <a:ext cx="7860136" cy="113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1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45"/>
          <p:cNvGrpSpPr/>
          <p:nvPr/>
        </p:nvGrpSpPr>
        <p:grpSpPr>
          <a:xfrm>
            <a:off x="747127" y="2283890"/>
            <a:ext cx="2992501" cy="1657501"/>
            <a:chOff x="442007" y="1361178"/>
            <a:chExt cx="1825737" cy="2966516"/>
          </a:xfrm>
        </p:grpSpPr>
        <p:sp>
          <p:nvSpPr>
            <p:cNvPr id="78" name="สี่เหลี่ยมผืนผ้ามุมมน 77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40" name="สี่เหลี่ยมผืนผ้ามุมมน 39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34006" y="4140714"/>
            <a:ext cx="2907412" cy="1657501"/>
            <a:chOff x="2573909" y="1361178"/>
            <a:chExt cx="1819242" cy="2966516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72" name="สี่เหลี่ยมผืนผ้ามุมมน 71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6700726" y="4073625"/>
            <a:ext cx="3169295" cy="1657500"/>
            <a:chOff x="4705811" y="1361178"/>
            <a:chExt cx="1812747" cy="2966516"/>
          </a:xfrm>
        </p:grpSpPr>
        <p:sp>
          <p:nvSpPr>
            <p:cNvPr id="80" name="สี่เหลี่ยมผืนผ้ามุมมน 79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76" name="สี่เหลี่ยมผืนผ้ามุมมน 75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8398934" y="2148799"/>
            <a:ext cx="2976724" cy="1657501"/>
            <a:chOff x="6837713" y="1361178"/>
            <a:chExt cx="1806251" cy="2972054"/>
          </a:xfrm>
        </p:grpSpPr>
        <p:sp>
          <p:nvSpPr>
            <p:cNvPr id="79" name="สี่เหลี่ยมผืนผ้ามุมมน 78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77" name="สี่เหลี่ยมผืนผ้ามุมมน 76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5225">
            <a:off x="2685605" y="-136280"/>
            <a:ext cx="765591" cy="99363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20" y="744190"/>
            <a:ext cx="1064680" cy="110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86" y="765315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="" xmlns:a16="http://schemas.microsoft.com/office/drawing/2014/main" id="{F48C26D8-7031-2D4D-F3F9-04FCAF6DD1AB}"/>
              </a:ext>
            </a:extLst>
          </p:cNvPr>
          <p:cNvSpPr/>
          <p:nvPr/>
        </p:nvSpPr>
        <p:spPr>
          <a:xfrm>
            <a:off x="1676743" y="627005"/>
            <a:ext cx="8989129" cy="5284347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-1" fmla="*/ 0 w 11511280"/>
              <a:gd name="connsiteY0-2" fmla="*/ 319579 h 6268720"/>
              <a:gd name="connsiteX1-3" fmla="*/ 319579 w 11511280"/>
              <a:gd name="connsiteY1-4" fmla="*/ 0 h 6268720"/>
              <a:gd name="connsiteX2-5" fmla="*/ 11191701 w 11511280"/>
              <a:gd name="connsiteY2-6" fmla="*/ 0 h 6268720"/>
              <a:gd name="connsiteX3-7" fmla="*/ 11511280 w 11511280"/>
              <a:gd name="connsiteY3-8" fmla="*/ 319579 h 6268720"/>
              <a:gd name="connsiteX4-9" fmla="*/ 11511280 w 11511280"/>
              <a:gd name="connsiteY4-10" fmla="*/ 5949141 h 6268720"/>
              <a:gd name="connsiteX5-11" fmla="*/ 11191701 w 11511280"/>
              <a:gd name="connsiteY5-12" fmla="*/ 6268720 h 6268720"/>
              <a:gd name="connsiteX6-13" fmla="*/ 319579 w 11511280"/>
              <a:gd name="connsiteY6-14" fmla="*/ 6268720 h 6268720"/>
              <a:gd name="connsiteX7-15" fmla="*/ 0 w 11511280"/>
              <a:gd name="connsiteY7-16" fmla="*/ 5949141 h 6268720"/>
              <a:gd name="connsiteX8-17" fmla="*/ 0 w 11511280"/>
              <a:gd name="connsiteY8-18" fmla="*/ 319579 h 6268720"/>
              <a:gd name="connsiteX0-19" fmla="*/ 59750 w 11571030"/>
              <a:gd name="connsiteY0-20" fmla="*/ 319579 h 6268720"/>
              <a:gd name="connsiteX1-21" fmla="*/ 379329 w 11571030"/>
              <a:gd name="connsiteY1-22" fmla="*/ 0 h 6268720"/>
              <a:gd name="connsiteX2-23" fmla="*/ 11251451 w 11571030"/>
              <a:gd name="connsiteY2-24" fmla="*/ 0 h 6268720"/>
              <a:gd name="connsiteX3-25" fmla="*/ 11571030 w 11571030"/>
              <a:gd name="connsiteY3-26" fmla="*/ 319579 h 6268720"/>
              <a:gd name="connsiteX4-27" fmla="*/ 11571030 w 11571030"/>
              <a:gd name="connsiteY4-28" fmla="*/ 5949141 h 6268720"/>
              <a:gd name="connsiteX5-29" fmla="*/ 11251451 w 11571030"/>
              <a:gd name="connsiteY5-30" fmla="*/ 6268720 h 6268720"/>
              <a:gd name="connsiteX6-31" fmla="*/ 379329 w 11571030"/>
              <a:gd name="connsiteY6-32" fmla="*/ 6268720 h 6268720"/>
              <a:gd name="connsiteX7-33" fmla="*/ 59750 w 11571030"/>
              <a:gd name="connsiteY7-34" fmla="*/ 5949141 h 6268720"/>
              <a:gd name="connsiteX8-35" fmla="*/ 59750 w 11571030"/>
              <a:gd name="connsiteY8-36" fmla="*/ 319579 h 6268720"/>
              <a:gd name="connsiteX0-37" fmla="*/ 59750 w 11611670"/>
              <a:gd name="connsiteY0-38" fmla="*/ 319579 h 6268720"/>
              <a:gd name="connsiteX1-39" fmla="*/ 379329 w 11611670"/>
              <a:gd name="connsiteY1-40" fmla="*/ 0 h 6268720"/>
              <a:gd name="connsiteX2-41" fmla="*/ 11251451 w 11611670"/>
              <a:gd name="connsiteY2-42" fmla="*/ 0 h 6268720"/>
              <a:gd name="connsiteX3-43" fmla="*/ 11571030 w 11611670"/>
              <a:gd name="connsiteY3-44" fmla="*/ 319579 h 6268720"/>
              <a:gd name="connsiteX4-45" fmla="*/ 11571030 w 11611670"/>
              <a:gd name="connsiteY4-46" fmla="*/ 5949141 h 6268720"/>
              <a:gd name="connsiteX5-47" fmla="*/ 11251451 w 11611670"/>
              <a:gd name="connsiteY5-48" fmla="*/ 6268720 h 6268720"/>
              <a:gd name="connsiteX6-49" fmla="*/ 379329 w 11611670"/>
              <a:gd name="connsiteY6-50" fmla="*/ 6268720 h 6268720"/>
              <a:gd name="connsiteX7-51" fmla="*/ 59750 w 11611670"/>
              <a:gd name="connsiteY7-52" fmla="*/ 5949141 h 6268720"/>
              <a:gd name="connsiteX8-53" fmla="*/ 59750 w 11611670"/>
              <a:gd name="connsiteY8-54" fmla="*/ 319579 h 6268720"/>
              <a:gd name="connsiteX0-55" fmla="*/ 59750 w 11588171"/>
              <a:gd name="connsiteY0-56" fmla="*/ 319579 h 6268720"/>
              <a:gd name="connsiteX1-57" fmla="*/ 379329 w 11588171"/>
              <a:gd name="connsiteY1-58" fmla="*/ 0 h 6268720"/>
              <a:gd name="connsiteX2-59" fmla="*/ 11251451 w 11588171"/>
              <a:gd name="connsiteY2-60" fmla="*/ 0 h 6268720"/>
              <a:gd name="connsiteX3-61" fmla="*/ 11571030 w 11588171"/>
              <a:gd name="connsiteY3-62" fmla="*/ 319579 h 6268720"/>
              <a:gd name="connsiteX4-63" fmla="*/ 11571030 w 11588171"/>
              <a:gd name="connsiteY4-64" fmla="*/ 5949141 h 6268720"/>
              <a:gd name="connsiteX5-65" fmla="*/ 11251451 w 11588171"/>
              <a:gd name="connsiteY5-66" fmla="*/ 6268720 h 6268720"/>
              <a:gd name="connsiteX6-67" fmla="*/ 379329 w 11588171"/>
              <a:gd name="connsiteY6-68" fmla="*/ 6268720 h 6268720"/>
              <a:gd name="connsiteX7-69" fmla="*/ 59750 w 11588171"/>
              <a:gd name="connsiteY7-70" fmla="*/ 5949141 h 6268720"/>
              <a:gd name="connsiteX8-71" fmla="*/ 59750 w 11588171"/>
              <a:gd name="connsiteY8-72" fmla="*/ 319579 h 6268720"/>
              <a:gd name="connsiteX0-73" fmla="*/ 59750 w 11588171"/>
              <a:gd name="connsiteY0-74" fmla="*/ 319579 h 6268720"/>
              <a:gd name="connsiteX1-75" fmla="*/ 379329 w 11588171"/>
              <a:gd name="connsiteY1-76" fmla="*/ 0 h 6268720"/>
              <a:gd name="connsiteX2-77" fmla="*/ 11251451 w 11588171"/>
              <a:gd name="connsiteY2-78" fmla="*/ 0 h 6268720"/>
              <a:gd name="connsiteX3-79" fmla="*/ 11571030 w 11588171"/>
              <a:gd name="connsiteY3-80" fmla="*/ 319579 h 6268720"/>
              <a:gd name="connsiteX4-81" fmla="*/ 11571030 w 11588171"/>
              <a:gd name="connsiteY4-82" fmla="*/ 5949141 h 6268720"/>
              <a:gd name="connsiteX5-83" fmla="*/ 11251451 w 11588171"/>
              <a:gd name="connsiteY5-84" fmla="*/ 6268720 h 6268720"/>
              <a:gd name="connsiteX6-85" fmla="*/ 379329 w 11588171"/>
              <a:gd name="connsiteY6-86" fmla="*/ 6268720 h 6268720"/>
              <a:gd name="connsiteX7-87" fmla="*/ 59750 w 11588171"/>
              <a:gd name="connsiteY7-88" fmla="*/ 5949141 h 6268720"/>
              <a:gd name="connsiteX8-89" fmla="*/ 59750 w 11588171"/>
              <a:gd name="connsiteY8-90" fmla="*/ 319579 h 6268720"/>
              <a:gd name="connsiteX0-91" fmla="*/ 59750 w 11588171"/>
              <a:gd name="connsiteY0-92" fmla="*/ 319579 h 6268720"/>
              <a:gd name="connsiteX1-93" fmla="*/ 379329 w 11588171"/>
              <a:gd name="connsiteY1-94" fmla="*/ 0 h 6268720"/>
              <a:gd name="connsiteX2-95" fmla="*/ 11251451 w 11588171"/>
              <a:gd name="connsiteY2-96" fmla="*/ 0 h 6268720"/>
              <a:gd name="connsiteX3-97" fmla="*/ 11571030 w 11588171"/>
              <a:gd name="connsiteY3-98" fmla="*/ 319579 h 6268720"/>
              <a:gd name="connsiteX4-99" fmla="*/ 11571030 w 11588171"/>
              <a:gd name="connsiteY4-100" fmla="*/ 5949141 h 6268720"/>
              <a:gd name="connsiteX5-101" fmla="*/ 11251451 w 11588171"/>
              <a:gd name="connsiteY5-102" fmla="*/ 6268720 h 6268720"/>
              <a:gd name="connsiteX6-103" fmla="*/ 613009 w 11588171"/>
              <a:gd name="connsiteY6-104" fmla="*/ 6136640 h 6268720"/>
              <a:gd name="connsiteX7-105" fmla="*/ 59750 w 11588171"/>
              <a:gd name="connsiteY7-106" fmla="*/ 5949141 h 6268720"/>
              <a:gd name="connsiteX8-107" fmla="*/ 59750 w 11588171"/>
              <a:gd name="connsiteY8-108" fmla="*/ 319579 h 6268720"/>
              <a:gd name="connsiteX0-109" fmla="*/ 59750 w 11588171"/>
              <a:gd name="connsiteY0-110" fmla="*/ 319579 h 6268720"/>
              <a:gd name="connsiteX1-111" fmla="*/ 379329 w 11588171"/>
              <a:gd name="connsiteY1-112" fmla="*/ 0 h 6268720"/>
              <a:gd name="connsiteX2-113" fmla="*/ 11251451 w 11588171"/>
              <a:gd name="connsiteY2-114" fmla="*/ 0 h 6268720"/>
              <a:gd name="connsiteX3-115" fmla="*/ 11571030 w 11588171"/>
              <a:gd name="connsiteY3-116" fmla="*/ 319579 h 6268720"/>
              <a:gd name="connsiteX4-117" fmla="*/ 11571030 w 11588171"/>
              <a:gd name="connsiteY4-118" fmla="*/ 5949141 h 6268720"/>
              <a:gd name="connsiteX5-119" fmla="*/ 11251451 w 11588171"/>
              <a:gd name="connsiteY5-120" fmla="*/ 6268720 h 6268720"/>
              <a:gd name="connsiteX6-121" fmla="*/ 613009 w 11588171"/>
              <a:gd name="connsiteY6-122" fmla="*/ 6136640 h 6268720"/>
              <a:gd name="connsiteX7-123" fmla="*/ 59750 w 11588171"/>
              <a:gd name="connsiteY7-124" fmla="*/ 5949141 h 6268720"/>
              <a:gd name="connsiteX8-125" fmla="*/ 59750 w 11588171"/>
              <a:gd name="connsiteY8-126" fmla="*/ 319579 h 6268720"/>
              <a:gd name="connsiteX0-127" fmla="*/ 59750 w 11588171"/>
              <a:gd name="connsiteY0-128" fmla="*/ 319579 h 6270671"/>
              <a:gd name="connsiteX1-129" fmla="*/ 379329 w 11588171"/>
              <a:gd name="connsiteY1-130" fmla="*/ 0 h 6270671"/>
              <a:gd name="connsiteX2-131" fmla="*/ 11251451 w 11588171"/>
              <a:gd name="connsiteY2-132" fmla="*/ 0 h 6270671"/>
              <a:gd name="connsiteX3-133" fmla="*/ 11571030 w 11588171"/>
              <a:gd name="connsiteY3-134" fmla="*/ 319579 h 6270671"/>
              <a:gd name="connsiteX4-135" fmla="*/ 11571030 w 11588171"/>
              <a:gd name="connsiteY4-136" fmla="*/ 5949141 h 6270671"/>
              <a:gd name="connsiteX5-137" fmla="*/ 11251451 w 11588171"/>
              <a:gd name="connsiteY5-138" fmla="*/ 6268720 h 6270671"/>
              <a:gd name="connsiteX6-139" fmla="*/ 724769 w 11588171"/>
              <a:gd name="connsiteY6-140" fmla="*/ 6228080 h 6270671"/>
              <a:gd name="connsiteX7-141" fmla="*/ 59750 w 11588171"/>
              <a:gd name="connsiteY7-142" fmla="*/ 5949141 h 6270671"/>
              <a:gd name="connsiteX8-143" fmla="*/ 59750 w 11588171"/>
              <a:gd name="connsiteY8-144" fmla="*/ 319579 h 6270671"/>
              <a:gd name="connsiteX0-145" fmla="*/ 59750 w 11588171"/>
              <a:gd name="connsiteY0-146" fmla="*/ 319579 h 6270671"/>
              <a:gd name="connsiteX1-147" fmla="*/ 379329 w 11588171"/>
              <a:gd name="connsiteY1-148" fmla="*/ 0 h 6270671"/>
              <a:gd name="connsiteX2-149" fmla="*/ 11251451 w 11588171"/>
              <a:gd name="connsiteY2-150" fmla="*/ 0 h 6270671"/>
              <a:gd name="connsiteX3-151" fmla="*/ 11571030 w 11588171"/>
              <a:gd name="connsiteY3-152" fmla="*/ 319579 h 6270671"/>
              <a:gd name="connsiteX4-153" fmla="*/ 11571030 w 11588171"/>
              <a:gd name="connsiteY4-154" fmla="*/ 5949141 h 6270671"/>
              <a:gd name="connsiteX5-155" fmla="*/ 11251451 w 11588171"/>
              <a:gd name="connsiteY5-156" fmla="*/ 6268720 h 6270671"/>
              <a:gd name="connsiteX6-157" fmla="*/ 724769 w 11588171"/>
              <a:gd name="connsiteY6-158" fmla="*/ 6228080 h 6270671"/>
              <a:gd name="connsiteX7-159" fmla="*/ 59750 w 11588171"/>
              <a:gd name="connsiteY7-160" fmla="*/ 5949141 h 6270671"/>
              <a:gd name="connsiteX8-161" fmla="*/ 59750 w 11588171"/>
              <a:gd name="connsiteY8-162" fmla="*/ 319579 h 6270671"/>
              <a:gd name="connsiteX0-163" fmla="*/ 59750 w 11588171"/>
              <a:gd name="connsiteY0-164" fmla="*/ 319579 h 6270671"/>
              <a:gd name="connsiteX1-165" fmla="*/ 379329 w 11588171"/>
              <a:gd name="connsiteY1-166" fmla="*/ 0 h 6270671"/>
              <a:gd name="connsiteX2-167" fmla="*/ 11251451 w 11588171"/>
              <a:gd name="connsiteY2-168" fmla="*/ 0 h 6270671"/>
              <a:gd name="connsiteX3-169" fmla="*/ 11571030 w 11588171"/>
              <a:gd name="connsiteY3-170" fmla="*/ 319579 h 6270671"/>
              <a:gd name="connsiteX4-171" fmla="*/ 11571030 w 11588171"/>
              <a:gd name="connsiteY4-172" fmla="*/ 5949141 h 6270671"/>
              <a:gd name="connsiteX5-173" fmla="*/ 11251451 w 11588171"/>
              <a:gd name="connsiteY5-174" fmla="*/ 6268720 h 6270671"/>
              <a:gd name="connsiteX6-175" fmla="*/ 724769 w 11588171"/>
              <a:gd name="connsiteY6-176" fmla="*/ 6228080 h 6270671"/>
              <a:gd name="connsiteX7-177" fmla="*/ 59750 w 11588171"/>
              <a:gd name="connsiteY7-178" fmla="*/ 5949141 h 6270671"/>
              <a:gd name="connsiteX8-179" fmla="*/ 59750 w 11588171"/>
              <a:gd name="connsiteY8-180" fmla="*/ 319579 h 6270671"/>
              <a:gd name="connsiteX0-181" fmla="*/ 59750 w 11588171"/>
              <a:gd name="connsiteY0-182" fmla="*/ 319579 h 6270671"/>
              <a:gd name="connsiteX1-183" fmla="*/ 379329 w 11588171"/>
              <a:gd name="connsiteY1-184" fmla="*/ 0 h 6270671"/>
              <a:gd name="connsiteX2-185" fmla="*/ 11220971 w 11588171"/>
              <a:gd name="connsiteY2-186" fmla="*/ 0 h 6270671"/>
              <a:gd name="connsiteX3-187" fmla="*/ 11571030 w 11588171"/>
              <a:gd name="connsiteY3-188" fmla="*/ 319579 h 6270671"/>
              <a:gd name="connsiteX4-189" fmla="*/ 11571030 w 11588171"/>
              <a:gd name="connsiteY4-190" fmla="*/ 5949141 h 6270671"/>
              <a:gd name="connsiteX5-191" fmla="*/ 11251451 w 11588171"/>
              <a:gd name="connsiteY5-192" fmla="*/ 6268720 h 6270671"/>
              <a:gd name="connsiteX6-193" fmla="*/ 724769 w 11588171"/>
              <a:gd name="connsiteY6-194" fmla="*/ 6228080 h 6270671"/>
              <a:gd name="connsiteX7-195" fmla="*/ 59750 w 11588171"/>
              <a:gd name="connsiteY7-196" fmla="*/ 5949141 h 6270671"/>
              <a:gd name="connsiteX8-197" fmla="*/ 59750 w 11588171"/>
              <a:gd name="connsiteY8-198" fmla="*/ 319579 h 6270671"/>
              <a:gd name="connsiteX0-199" fmla="*/ 59750 w 11588171"/>
              <a:gd name="connsiteY0-200" fmla="*/ 319579 h 6270671"/>
              <a:gd name="connsiteX1-201" fmla="*/ 379329 w 11588171"/>
              <a:gd name="connsiteY1-202" fmla="*/ 0 h 6270671"/>
              <a:gd name="connsiteX2-203" fmla="*/ 11220971 w 11588171"/>
              <a:gd name="connsiteY2-204" fmla="*/ 0 h 6270671"/>
              <a:gd name="connsiteX3-205" fmla="*/ 11571030 w 11588171"/>
              <a:gd name="connsiteY3-206" fmla="*/ 319579 h 6270671"/>
              <a:gd name="connsiteX4-207" fmla="*/ 11571030 w 11588171"/>
              <a:gd name="connsiteY4-208" fmla="*/ 5949141 h 6270671"/>
              <a:gd name="connsiteX5-209" fmla="*/ 11251451 w 11588171"/>
              <a:gd name="connsiteY5-210" fmla="*/ 6268720 h 6270671"/>
              <a:gd name="connsiteX6-211" fmla="*/ 724769 w 11588171"/>
              <a:gd name="connsiteY6-212" fmla="*/ 6228080 h 6270671"/>
              <a:gd name="connsiteX7-213" fmla="*/ 59750 w 11588171"/>
              <a:gd name="connsiteY7-214" fmla="*/ 5949141 h 6270671"/>
              <a:gd name="connsiteX8-215" fmla="*/ 59750 w 11588171"/>
              <a:gd name="connsiteY8-216" fmla="*/ 319579 h 62706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582C99B-D06A-301F-D22F-88481C231D35}"/>
              </a:ext>
            </a:extLst>
          </p:cNvPr>
          <p:cNvSpPr txBox="1"/>
          <p:nvPr/>
        </p:nvSpPr>
        <p:spPr>
          <a:xfrm>
            <a:off x="6096001" y="4187744"/>
            <a:ext cx="3994144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A7C99CF-7C6A-F8F9-7979-48A7A2BCBCCB}"/>
              </a:ext>
            </a:extLst>
          </p:cNvPr>
          <p:cNvSpPr txBox="1"/>
          <p:nvPr/>
        </p:nvSpPr>
        <p:spPr>
          <a:xfrm>
            <a:off x="6096001" y="2184036"/>
            <a:ext cx="3994144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61DF75-E361-E85E-B9E8-0B7D727DBC36}"/>
              </a:ext>
            </a:extLst>
          </p:cNvPr>
          <p:cNvSpPr txBox="1"/>
          <p:nvPr/>
        </p:nvSpPr>
        <p:spPr>
          <a:xfrm>
            <a:off x="2368741" y="2505163"/>
            <a:ext cx="303526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195904-E7FC-B0BA-E6D1-F9311BA1F79B}"/>
              </a:ext>
            </a:extLst>
          </p:cNvPr>
          <p:cNvSpPr txBox="1"/>
          <p:nvPr/>
        </p:nvSpPr>
        <p:spPr>
          <a:xfrm>
            <a:off x="2368741" y="4187744"/>
            <a:ext cx="303526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33C6A0-C5CE-A246-4318-8F43742F5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45" y="2828329"/>
            <a:ext cx="2636456" cy="3781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12E5011-EC7A-319C-50DC-644A54ACA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" y="2828329"/>
            <a:ext cx="2234206" cy="4029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44B5FFF-AB90-5A6F-C017-77A3BC55D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034" y="877780"/>
            <a:ext cx="493209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487D177-C7A0-D2F6-D0F6-268FAD30884C}"/>
              </a:ext>
            </a:extLst>
          </p:cNvPr>
          <p:cNvGrpSpPr/>
          <p:nvPr/>
        </p:nvGrpSpPr>
        <p:grpSpPr>
          <a:xfrm>
            <a:off x="4386782" y="1567408"/>
            <a:ext cx="7239000" cy="4737516"/>
            <a:chOff x="4386782" y="1567408"/>
            <a:chExt cx="7239000" cy="4737516"/>
          </a:xfrm>
        </p:grpSpPr>
        <p:grpSp>
          <p:nvGrpSpPr>
            <p:cNvPr id="5" name="组合 30">
              <a:extLst>
                <a:ext uri="{FF2B5EF4-FFF2-40B4-BE49-F238E27FC236}">
                  <a16:creationId xmlns="" xmlns:a16="http://schemas.microsoft.com/office/drawing/2014/main" id="{CB049A0E-63F4-C643-41B1-58F5F4461A08}"/>
                </a:ext>
              </a:extLst>
            </p:cNvPr>
            <p:cNvGrpSpPr/>
            <p:nvPr/>
          </p:nvGrpSpPr>
          <p:grpSpPr>
            <a:xfrm>
              <a:off x="4386782" y="1567408"/>
              <a:ext cx="7239000" cy="4737516"/>
              <a:chOff x="1336246" y="3301999"/>
              <a:chExt cx="2814813" cy="41282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27">
                <a:extLst>
                  <a:ext uri="{FF2B5EF4-FFF2-40B4-BE49-F238E27FC236}">
                    <a16:creationId xmlns="" xmlns:a16="http://schemas.microsoft.com/office/drawing/2014/main" id="{86ED98D5-6D20-234E-13EA-E2DDB23B55D0}"/>
                  </a:ext>
                </a:extLst>
              </p:cNvPr>
              <p:cNvSpPr/>
              <p:nvPr/>
            </p:nvSpPr>
            <p:spPr>
              <a:xfrm>
                <a:off x="1336246" y="3301999"/>
                <a:ext cx="2814813" cy="4128200"/>
              </a:xfrm>
              <a:prstGeom prst="roundRect">
                <a:avLst>
                  <a:gd name="adj" fmla="val 650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28">
                <a:extLst>
                  <a:ext uri="{FF2B5EF4-FFF2-40B4-BE49-F238E27FC236}">
                    <a16:creationId xmlns="" xmlns:a16="http://schemas.microsoft.com/office/drawing/2014/main" id="{F48CCC55-F4D0-5A83-41B4-038A2F91A189}"/>
                  </a:ext>
                </a:extLst>
              </p:cNvPr>
              <p:cNvSpPr/>
              <p:nvPr/>
            </p:nvSpPr>
            <p:spPr>
              <a:xfrm>
                <a:off x="1386921" y="3540798"/>
                <a:ext cx="2692758" cy="3628762"/>
              </a:xfrm>
              <a:prstGeom prst="roundRect">
                <a:avLst>
                  <a:gd name="adj" fmla="val 1267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6454F06-B502-E898-2631-A5657B6A1BF6}"/>
                </a:ext>
              </a:extLst>
            </p:cNvPr>
            <p:cNvSpPr txBox="1"/>
            <p:nvPr/>
          </p:nvSpPr>
          <p:spPr>
            <a:xfrm>
              <a:off x="6021689" y="1858674"/>
              <a:ext cx="4580920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chổi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tre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/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Xao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xác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/ </a:t>
              </a:r>
            </a:p>
            <a:p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Hàng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me//, </a:t>
              </a:r>
            </a:p>
            <a:p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chổi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tre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/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Đêm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hè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/ </a:t>
              </a:r>
            </a:p>
            <a:p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Quét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rác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…//</a:t>
              </a:r>
              <a:endParaRPr lang="en-US" sz="44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F55DD80-F246-CBC4-5ED6-80FFE05B3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302" y="1590727"/>
            <a:ext cx="5029200" cy="502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34D98AE-06B9-0161-A0DC-87B1D2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85" y="100507"/>
            <a:ext cx="901066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0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EEFB487-CFED-5C29-FCCF-70432F246C78}"/>
              </a:ext>
            </a:extLst>
          </p:cNvPr>
          <p:cNvSpPr/>
          <p:nvPr/>
        </p:nvSpPr>
        <p:spPr>
          <a:xfrm>
            <a:off x="383984" y="3381317"/>
            <a:ext cx="5078897" cy="28758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84D37D-C0EF-4AC4-3E1D-A7216366F6BC}"/>
              </a:ext>
            </a:extLst>
          </p:cNvPr>
          <p:cNvSpPr txBox="1"/>
          <p:nvPr/>
        </p:nvSpPr>
        <p:spPr>
          <a:xfrm>
            <a:off x="853674" y="3533163"/>
            <a:ext cx="4681483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362B1D8-1432-D2FF-24AA-DCB446926483}"/>
              </a:ext>
            </a:extLst>
          </p:cNvPr>
          <p:cNvGrpSpPr/>
          <p:nvPr/>
        </p:nvGrpSpPr>
        <p:grpSpPr>
          <a:xfrm>
            <a:off x="1340327" y="2808083"/>
            <a:ext cx="3008632" cy="894973"/>
            <a:chOff x="1419116" y="2844599"/>
            <a:chExt cx="3008632" cy="894973"/>
          </a:xfrm>
        </p:grpSpPr>
        <p:pic>
          <p:nvPicPr>
            <p:cNvPr id="7" name="Picture 7">
              <a:extLst>
                <a:ext uri="{FF2B5EF4-FFF2-40B4-BE49-F238E27FC236}">
                  <a16:creationId xmlns="" xmlns:a16="http://schemas.microsoft.com/office/drawing/2014/main" id="{A19B7AFB-73DF-7C02-9939-9B3AC24FE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9116" y="2860618"/>
              <a:ext cx="3008632" cy="8789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142B3F6-0572-CAE8-E5E4-565820D2493E}"/>
                </a:ext>
              </a:extLst>
            </p:cNvPr>
            <p:cNvSpPr txBox="1"/>
            <p:nvPr/>
          </p:nvSpPr>
          <p:spPr>
            <a:xfrm>
              <a:off x="2060470" y="2844599"/>
              <a:ext cx="2066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</a:t>
              </a:r>
            </a:p>
          </p:txBody>
        </p:sp>
      </p:grpSp>
      <p:pic>
        <p:nvPicPr>
          <p:cNvPr id="9" name="Graphic 8" descr="Badge Tick1 with solid fill">
            <a:extLst>
              <a:ext uri="{FF2B5EF4-FFF2-40B4-BE49-F238E27FC236}">
                <a16:creationId xmlns="" xmlns:a16="http://schemas.microsoft.com/office/drawing/2014/main" id="{42A429E6-DCAD-F050-E749-16143F2FD4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73" y="3717350"/>
            <a:ext cx="560531" cy="575070"/>
          </a:xfrm>
          <a:prstGeom prst="rect">
            <a:avLst/>
          </a:prstGeom>
        </p:spPr>
      </p:pic>
      <p:pic>
        <p:nvPicPr>
          <p:cNvPr id="10" name="Graphic 9" descr="Badge Tick1 with solid fill">
            <a:extLst>
              <a:ext uri="{FF2B5EF4-FFF2-40B4-BE49-F238E27FC236}">
                <a16:creationId xmlns="" xmlns:a16="http://schemas.microsoft.com/office/drawing/2014/main" id="{0C4290E8-64A0-7177-0D60-521AB964F6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953" y="4503284"/>
            <a:ext cx="560531" cy="575070"/>
          </a:xfrm>
          <a:prstGeom prst="rect">
            <a:avLst/>
          </a:prstGeom>
        </p:spPr>
      </p:pic>
      <p:pic>
        <p:nvPicPr>
          <p:cNvPr id="11" name="Graphic 10" descr="Badge Tick1 with solid fill">
            <a:extLst>
              <a:ext uri="{FF2B5EF4-FFF2-40B4-BE49-F238E27FC236}">
                <a16:creationId xmlns="" xmlns:a16="http://schemas.microsoft.com/office/drawing/2014/main" id="{5EAD6D1A-03A2-BCC6-5FA0-852F4BECAA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953" y="5215935"/>
            <a:ext cx="560531" cy="57507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9D065ED-3014-5EA8-9EA6-630E540B8B7D}"/>
              </a:ext>
            </a:extLst>
          </p:cNvPr>
          <p:cNvSpPr/>
          <p:nvPr/>
        </p:nvSpPr>
        <p:spPr>
          <a:xfrm>
            <a:off x="5608708" y="3454027"/>
            <a:ext cx="6130228" cy="28031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="" xmlns:a16="http://schemas.microsoft.com/office/drawing/2014/main" id="{889EC4D7-17FC-57E6-C823-79249DF892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96593" y="2822612"/>
            <a:ext cx="4176291" cy="9499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9AFE646-CA39-B279-28BB-91A0DDB34738}"/>
              </a:ext>
            </a:extLst>
          </p:cNvPr>
          <p:cNvSpPr txBox="1"/>
          <p:nvPr/>
        </p:nvSpPr>
        <p:spPr>
          <a:xfrm>
            <a:off x="5716090" y="3631072"/>
            <a:ext cx="5374755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Đọc đúng.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Đọc to rõ.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Ngắt nghỉ đúng nhịp thơ.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07B26F1-8BAD-AFA7-DA36-E33555BA4414}"/>
              </a:ext>
            </a:extLst>
          </p:cNvPr>
          <p:cNvGrpSpPr/>
          <p:nvPr/>
        </p:nvGrpSpPr>
        <p:grpSpPr>
          <a:xfrm>
            <a:off x="7757415" y="3652190"/>
            <a:ext cx="1885916" cy="814430"/>
            <a:chOff x="8692723" y="3557795"/>
            <a:chExt cx="1885916" cy="814430"/>
          </a:xfrm>
        </p:grpSpPr>
        <p:pic>
          <p:nvPicPr>
            <p:cNvPr id="16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FE60D5D5-5D57-0BC4-A2AC-A9C9A8A97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D0E3EDF3-4544-64D3-A410-FE377420C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C80CDBB0-6079-1150-820F-33FFAEFD1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654CD40-625C-5D70-3F7B-53C83560DF78}"/>
              </a:ext>
            </a:extLst>
          </p:cNvPr>
          <p:cNvGrpSpPr/>
          <p:nvPr/>
        </p:nvGrpSpPr>
        <p:grpSpPr>
          <a:xfrm>
            <a:off x="7798055" y="4364802"/>
            <a:ext cx="1885916" cy="814430"/>
            <a:chOff x="8692723" y="3557795"/>
            <a:chExt cx="1885916" cy="814430"/>
          </a:xfrm>
        </p:grpSpPr>
        <p:pic>
          <p:nvPicPr>
            <p:cNvPr id="2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D50D9AE9-605F-31CB-2E4A-AC4D832A6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9E2CCD53-0111-F588-6596-745E23D2C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F2A74C39-50C0-A25F-AD13-1F931A897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1433ED77-F244-5930-5C25-9E82CCA75497}"/>
              </a:ext>
            </a:extLst>
          </p:cNvPr>
          <p:cNvGrpSpPr/>
          <p:nvPr/>
        </p:nvGrpSpPr>
        <p:grpSpPr>
          <a:xfrm>
            <a:off x="10306084" y="5173869"/>
            <a:ext cx="1885916" cy="814430"/>
            <a:chOff x="8692723" y="3557795"/>
            <a:chExt cx="1885916" cy="814430"/>
          </a:xfrm>
        </p:grpSpPr>
        <p:pic>
          <p:nvPicPr>
            <p:cNvPr id="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47992975-C3C3-9BFA-FB5D-BEB8C5B2D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F7D629EF-615E-3903-F4B5-8BE96DB3A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10A77C3F-39BA-24B0-99AA-BB484A715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2A524EB-5D46-8654-7755-C99E4951A9DD}"/>
              </a:ext>
            </a:extLst>
          </p:cNvPr>
          <p:cNvSpPr txBox="1"/>
          <p:nvPr/>
        </p:nvSpPr>
        <p:spPr>
          <a:xfrm>
            <a:off x="6934944" y="2839897"/>
            <a:ext cx="38379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 chí đánh giá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22F02D4-3687-8466-53A2-D56A862FCE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31151"/>
            <a:ext cx="1205893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0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  <p:bldP spid="2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9D065ED-3014-5EA8-9EA6-630E540B8B7D}"/>
              </a:ext>
            </a:extLst>
          </p:cNvPr>
          <p:cNvSpPr/>
          <p:nvPr/>
        </p:nvSpPr>
        <p:spPr>
          <a:xfrm>
            <a:off x="3030886" y="3277564"/>
            <a:ext cx="6130228" cy="28031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="" xmlns:a16="http://schemas.microsoft.com/office/drawing/2014/main" id="{889EC4D7-17FC-57E6-C823-79249DF89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18771" y="2646149"/>
            <a:ext cx="4176291" cy="9499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9AFE646-CA39-B279-28BB-91A0DDB34738}"/>
              </a:ext>
            </a:extLst>
          </p:cNvPr>
          <p:cNvSpPr txBox="1"/>
          <p:nvPr/>
        </p:nvSpPr>
        <p:spPr>
          <a:xfrm>
            <a:off x="3138268" y="3454609"/>
            <a:ext cx="5374755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Đọc đúng.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Đọc to rõ.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Ngắt nghỉ đúng nhịp thơ.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07B26F1-8BAD-AFA7-DA36-E33555BA4414}"/>
              </a:ext>
            </a:extLst>
          </p:cNvPr>
          <p:cNvGrpSpPr/>
          <p:nvPr/>
        </p:nvGrpSpPr>
        <p:grpSpPr>
          <a:xfrm>
            <a:off x="5179593" y="3485887"/>
            <a:ext cx="1885916" cy="814430"/>
            <a:chOff x="8692723" y="3557795"/>
            <a:chExt cx="1885916" cy="814430"/>
          </a:xfrm>
        </p:grpSpPr>
        <p:pic>
          <p:nvPicPr>
            <p:cNvPr id="16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FE60D5D5-5D57-0BC4-A2AC-A9C9A8A97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D0E3EDF3-4544-64D3-A410-FE377420C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C80CDBB0-6079-1150-820F-33FFAEFD1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654CD40-625C-5D70-3F7B-53C83560DF78}"/>
              </a:ext>
            </a:extLst>
          </p:cNvPr>
          <p:cNvGrpSpPr/>
          <p:nvPr/>
        </p:nvGrpSpPr>
        <p:grpSpPr>
          <a:xfrm>
            <a:off x="5118633" y="4249299"/>
            <a:ext cx="1885916" cy="814430"/>
            <a:chOff x="8692723" y="3557795"/>
            <a:chExt cx="1885916" cy="814430"/>
          </a:xfrm>
        </p:grpSpPr>
        <p:pic>
          <p:nvPicPr>
            <p:cNvPr id="2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D50D9AE9-605F-31CB-2E4A-AC4D832A6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9E2CCD53-0111-F588-6596-745E23D2C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F2A74C39-50C0-A25F-AD13-1F931A897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1433ED77-F244-5930-5C25-9E82CCA75497}"/>
              </a:ext>
            </a:extLst>
          </p:cNvPr>
          <p:cNvGrpSpPr/>
          <p:nvPr/>
        </p:nvGrpSpPr>
        <p:grpSpPr>
          <a:xfrm>
            <a:off x="7688473" y="4977086"/>
            <a:ext cx="1885916" cy="814430"/>
            <a:chOff x="8692723" y="3557795"/>
            <a:chExt cx="1885916" cy="814430"/>
          </a:xfrm>
        </p:grpSpPr>
        <p:pic>
          <p:nvPicPr>
            <p:cNvPr id="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47992975-C3C3-9BFA-FB5D-BEB8C5B2D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F7D629EF-615E-3903-F4B5-8BE96DB3A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="" xmlns:a16="http://schemas.microsoft.com/office/drawing/2014/main" id="{10A77C3F-39BA-24B0-99AA-BB484A715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2A524EB-5D46-8654-7755-C99E4951A9DD}"/>
              </a:ext>
            </a:extLst>
          </p:cNvPr>
          <p:cNvSpPr txBox="1"/>
          <p:nvPr/>
        </p:nvSpPr>
        <p:spPr>
          <a:xfrm>
            <a:off x="4357122" y="2663434"/>
            <a:ext cx="38379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 chí đánh giá</a:t>
            </a:r>
          </a:p>
        </p:txBody>
      </p:sp>
      <p:pic>
        <p:nvPicPr>
          <p:cNvPr id="32" name="Picture 19">
            <a:extLst>
              <a:ext uri="{FF2B5EF4-FFF2-40B4-BE49-F238E27FC236}">
                <a16:creationId xmlns="" xmlns:a16="http://schemas.microsoft.com/office/drawing/2014/main" id="{C58787C8-FFD5-0FF0-173F-15D9AA90AD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48924" y="2036040"/>
            <a:ext cx="2204714" cy="4666061"/>
          </a:xfrm>
          <a:prstGeom prst="rect">
            <a:avLst/>
          </a:prstGeom>
        </p:spPr>
      </p:pic>
      <p:pic>
        <p:nvPicPr>
          <p:cNvPr id="33" name="Picture 20">
            <a:extLst>
              <a:ext uri="{FF2B5EF4-FFF2-40B4-BE49-F238E27FC236}">
                <a16:creationId xmlns="" xmlns:a16="http://schemas.microsoft.com/office/drawing/2014/main" id="{B1267EFB-6C56-2DA7-3021-F76D807C85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3767" y="1973314"/>
            <a:ext cx="1856049" cy="4728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E385D31-E7FD-F34A-919D-B237B0AE91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25" y="525479"/>
            <a:ext cx="12058933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7076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050" y="1433886"/>
            <a:ext cx="4602879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217" y="2936277"/>
            <a:ext cx="887654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Chị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lao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167504" y="3775647"/>
            <a:ext cx="7729096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zh-CN" altLang="en-US" sz="4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065244" y="761999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86741"/>
            <a:ext cx="4297680" cy="4297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1851951" y="513236"/>
            <a:ext cx="8488099" cy="5277963"/>
          </a:xfrm>
          <a:custGeom>
            <a:avLst/>
            <a:gdLst>
              <a:gd name="connsiteX0" fmla="*/ 0 w 8488099"/>
              <a:gd name="connsiteY0" fmla="*/ 879678 h 5277963"/>
              <a:gd name="connsiteX1" fmla="*/ 879678 w 8488099"/>
              <a:gd name="connsiteY1" fmla="*/ 0 h 5277963"/>
              <a:gd name="connsiteX2" fmla="*/ 7608421 w 8488099"/>
              <a:gd name="connsiteY2" fmla="*/ 0 h 5277963"/>
              <a:gd name="connsiteX3" fmla="*/ 8488099 w 8488099"/>
              <a:gd name="connsiteY3" fmla="*/ 879678 h 5277963"/>
              <a:gd name="connsiteX4" fmla="*/ 8488099 w 8488099"/>
              <a:gd name="connsiteY4" fmla="*/ 4398285 h 5277963"/>
              <a:gd name="connsiteX5" fmla="*/ 7608421 w 8488099"/>
              <a:gd name="connsiteY5" fmla="*/ 5277963 h 5277963"/>
              <a:gd name="connsiteX6" fmla="*/ 879678 w 8488099"/>
              <a:gd name="connsiteY6" fmla="*/ 5277963 h 5277963"/>
              <a:gd name="connsiteX7" fmla="*/ 0 w 8488099"/>
              <a:gd name="connsiteY7" fmla="*/ 4398285 h 5277963"/>
              <a:gd name="connsiteX8" fmla="*/ 0 w 8488099"/>
              <a:gd name="connsiteY8" fmla="*/ 879678 h 527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8099" h="5277963" fill="none" extrusionOk="0">
                <a:moveTo>
                  <a:pt x="0" y="879678"/>
                </a:moveTo>
                <a:cubicBezTo>
                  <a:pt x="-48617" y="350461"/>
                  <a:pt x="379540" y="9144"/>
                  <a:pt x="879678" y="0"/>
                </a:cubicBezTo>
                <a:cubicBezTo>
                  <a:pt x="3029850" y="-30893"/>
                  <a:pt x="5361247" y="99340"/>
                  <a:pt x="7608421" y="0"/>
                </a:cubicBezTo>
                <a:cubicBezTo>
                  <a:pt x="8100769" y="9764"/>
                  <a:pt x="8479798" y="406233"/>
                  <a:pt x="8488099" y="879678"/>
                </a:cubicBezTo>
                <a:cubicBezTo>
                  <a:pt x="8402521" y="2455764"/>
                  <a:pt x="8415735" y="3194179"/>
                  <a:pt x="8488099" y="4398285"/>
                </a:cubicBezTo>
                <a:cubicBezTo>
                  <a:pt x="8474738" y="4888906"/>
                  <a:pt x="8070147" y="5259303"/>
                  <a:pt x="7608421" y="5277963"/>
                </a:cubicBezTo>
                <a:cubicBezTo>
                  <a:pt x="5727709" y="5322031"/>
                  <a:pt x="3700167" y="5288229"/>
                  <a:pt x="879678" y="5277963"/>
                </a:cubicBezTo>
                <a:cubicBezTo>
                  <a:pt x="352323" y="5334496"/>
                  <a:pt x="27659" y="4866093"/>
                  <a:pt x="0" y="4398285"/>
                </a:cubicBezTo>
                <a:cubicBezTo>
                  <a:pt x="161883" y="3119103"/>
                  <a:pt x="71112" y="2099712"/>
                  <a:pt x="0" y="879678"/>
                </a:cubicBezTo>
                <a:close/>
              </a:path>
              <a:path w="8488099" h="5277963" stroke="0" extrusionOk="0">
                <a:moveTo>
                  <a:pt x="0" y="879678"/>
                </a:moveTo>
                <a:cubicBezTo>
                  <a:pt x="18310" y="408177"/>
                  <a:pt x="383130" y="-49125"/>
                  <a:pt x="879678" y="0"/>
                </a:cubicBezTo>
                <a:cubicBezTo>
                  <a:pt x="2598810" y="55113"/>
                  <a:pt x="4539897" y="-40744"/>
                  <a:pt x="7608421" y="0"/>
                </a:cubicBezTo>
                <a:cubicBezTo>
                  <a:pt x="8094712" y="-9815"/>
                  <a:pt x="8490783" y="363103"/>
                  <a:pt x="8488099" y="879678"/>
                </a:cubicBezTo>
                <a:cubicBezTo>
                  <a:pt x="8539771" y="2305789"/>
                  <a:pt x="8333323" y="3848160"/>
                  <a:pt x="8488099" y="4398285"/>
                </a:cubicBezTo>
                <a:cubicBezTo>
                  <a:pt x="8488008" y="4865400"/>
                  <a:pt x="8079352" y="5245669"/>
                  <a:pt x="7608421" y="5277963"/>
                </a:cubicBezTo>
                <a:cubicBezTo>
                  <a:pt x="4817615" y="5120838"/>
                  <a:pt x="3397848" y="5137460"/>
                  <a:pt x="879678" y="5277963"/>
                </a:cubicBezTo>
                <a:cubicBezTo>
                  <a:pt x="321802" y="5341093"/>
                  <a:pt x="-48553" y="4896421"/>
                  <a:pt x="0" y="4398285"/>
                </a:cubicBezTo>
                <a:cubicBezTo>
                  <a:pt x="-147270" y="3350136"/>
                  <a:pt x="164437" y="2003630"/>
                  <a:pt x="0" y="87967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21EBCB4A-2645-E3F6-1574-52C6A548806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77916" y="4195741"/>
            <a:ext cx="1613878" cy="25784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DB5769BE-F938-BADE-D999-9597B099DA9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482" y="4223718"/>
            <a:ext cx="1706423" cy="2522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E32064F-41AD-491E-8739-D911F3EFD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3425" y="410832"/>
            <a:ext cx="848636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2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16577" y="706234"/>
            <a:ext cx="5862303" cy="2399050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416577" y="163523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42760" y="381000"/>
            <a:ext cx="4577072" cy="6326877"/>
            <a:chOff x="6842760" y="381000"/>
            <a:chExt cx="4577072" cy="6326877"/>
          </a:xfrm>
        </p:grpSpPr>
        <p:sp>
          <p:nvSpPr>
            <p:cNvPr id="3" name="矩形: 圆角 2"/>
            <p:cNvSpPr/>
            <p:nvPr/>
          </p:nvSpPr>
          <p:spPr>
            <a:xfrm>
              <a:off x="6842760" y="381000"/>
              <a:ext cx="4577072" cy="5987618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60920" y="706234"/>
              <a:ext cx="4058912" cy="600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 đêm đông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 cơn giông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Vừa tắt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 đứng trông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 đường lặng ngắt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 lao công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 sắt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 đồng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 lao công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Đêm đông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Quét rác...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95969" y="3313849"/>
            <a:ext cx="5425440" cy="2939618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Đoạn thơ thứ 2 cho biết chị lao công phải làm việc lúc đêm khuya, thời tiết giá lạnh, đường phố vắng tanh.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732520" y="1219200"/>
            <a:ext cx="1722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28560" y="3181484"/>
            <a:ext cx="36880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0364" y="1249603"/>
            <a:ext cx="7666355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 câu thơ sau nói lên điều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2761175" y="48660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4575" y="2750821"/>
            <a:ext cx="5166360" cy="3246120"/>
            <a:chOff x="1425135" y="2746075"/>
            <a:chExt cx="5166360" cy="3246120"/>
          </a:xfrm>
        </p:grpSpPr>
        <p:sp>
          <p:nvSpPr>
            <p:cNvPr id="3" name="Rounded Rectangle 2"/>
            <p:cNvSpPr/>
            <p:nvPr/>
          </p:nvSpPr>
          <p:spPr>
            <a:xfrm>
              <a:off x="1425135" y="2746075"/>
              <a:ext cx="5166360" cy="3246120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11790" y="2937974"/>
              <a:ext cx="427970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“Những đêm hè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Đêm đông gió rét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Tiếng chổi tre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Sớm tối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Đi về”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522720" y="2553892"/>
            <a:ext cx="5242560" cy="942892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22720" y="3709940"/>
            <a:ext cx="5242560" cy="942892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22720" y="4865988"/>
            <a:ext cx="5242560" cy="93905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91774" y="1017955"/>
            <a:ext cx="10411691" cy="883860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853901" y="255755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84815" y="2446021"/>
            <a:ext cx="5166360" cy="3246120"/>
            <a:chOff x="1425135" y="2746075"/>
            <a:chExt cx="5166360" cy="3246120"/>
          </a:xfrm>
        </p:grpSpPr>
        <p:sp>
          <p:nvSpPr>
            <p:cNvPr id="8" name="Rounded Rectangle 7"/>
            <p:cNvSpPr/>
            <p:nvPr/>
          </p:nvSpPr>
          <p:spPr>
            <a:xfrm>
              <a:off x="1425135" y="2746075"/>
              <a:ext cx="5166360" cy="3246120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64080" y="3307306"/>
              <a:ext cx="4279705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“Giữ sạch lề</a:t>
              </a:r>
              <a:b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Đẹp lối</a:t>
              </a:r>
              <a:b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Em nghe!”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72208" y="2752523"/>
            <a:ext cx="5669280" cy="2939618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Thông qua ba câu thơ cuối, tác giả nhắn nhủ chúng ta rằng phải luôn giữ gìn những đường phố, đường làng sạch đẹp.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3" y="1666662"/>
            <a:ext cx="5034702" cy="5034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688" y="1952742"/>
            <a:ext cx="4701894" cy="4701894"/>
          </a:xfrm>
          <a:prstGeom prst="rect">
            <a:avLst/>
          </a:prstGeom>
        </p:spPr>
      </p:pic>
      <p:sp>
        <p:nvSpPr>
          <p:cNvPr id="10" name="矩形: 圆角 1"/>
          <p:cNvSpPr/>
          <p:nvPr/>
        </p:nvSpPr>
        <p:spPr>
          <a:xfrm>
            <a:off x="2269406" y="1557231"/>
            <a:ext cx="7653188" cy="374353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 lao công vất vả để giữ đường phố sạch đẹp. Chúng ta cần phải biết quý trọng và biết ơn chị.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49" y="3903518"/>
            <a:ext cx="5123971" cy="29544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E6A01C-1324-8B44-511C-A1E083D9E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678" y="2097908"/>
            <a:ext cx="631600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5880" y="1434563"/>
            <a:ext cx="3627480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 đêm hè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ve ve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 ngủ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Tôi lắng nghe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 đường Trần Phú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 chổi tre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Xao xác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Hàng me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 chổi tre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 hè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Quét rác...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0363" y="1434563"/>
            <a:ext cx="36274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 đêm đông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cơn giông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 tắt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Tôi đứng trông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 đường lặng ngắt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 lao công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 sắt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 đồng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 lao công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 đông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Quét rác...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3706535" y="252714"/>
            <a:ext cx="5215136" cy="72850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Tiếng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chổi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tre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7167" y="1368929"/>
            <a:ext cx="3285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Nhớ em nghe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 chổi tre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 quét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 đêm hè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 đông gió rét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 chổi tre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Sớm tối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 về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Giữ sạch lề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Đẹp lối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 nghe!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(Tố Hữu)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/>
          <p:cNvSpPr txBox="1"/>
          <p:nvPr/>
        </p:nvSpPr>
        <p:spPr>
          <a:xfrm>
            <a:off x="2206144" y="2126010"/>
            <a:ext cx="7779712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Luyện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tập, thực hành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9" y="2623825"/>
            <a:ext cx="2347591" cy="423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033378" y="793492"/>
            <a:ext cx="6045103" cy="5726382"/>
            <a:chOff x="6033378" y="793492"/>
            <a:chExt cx="6045103" cy="5726382"/>
          </a:xfrm>
        </p:grpSpPr>
        <p:sp>
          <p:nvSpPr>
            <p:cNvPr id="3" name="矩形: 圆角 2"/>
            <p:cNvSpPr/>
            <p:nvPr/>
          </p:nvSpPr>
          <p:spPr>
            <a:xfrm>
              <a:off x="6033378" y="793492"/>
              <a:ext cx="6045103" cy="5726382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694130" y="950726"/>
              <a:ext cx="4125271" cy="55092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 đêm hè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 ve ve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 ngủ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 lắng nghe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 đường Trần Phú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Tiếng chổi tre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Xao xác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 me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Tiếng chổi tre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Đêm hè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Quét rác...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" name="圆角矩形 2"/>
          <p:cNvSpPr/>
          <p:nvPr/>
        </p:nvSpPr>
        <p:spPr>
          <a:xfrm>
            <a:off x="1542610" y="1220063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3519" y="2225040"/>
            <a:ext cx="5775960" cy="3398520"/>
            <a:chOff x="113519" y="2225040"/>
            <a:chExt cx="5775960" cy="3398520"/>
          </a:xfrm>
        </p:grpSpPr>
        <p:sp>
          <p:nvSpPr>
            <p:cNvPr id="5" name="Cloud 4"/>
            <p:cNvSpPr/>
            <p:nvPr/>
          </p:nvSpPr>
          <p:spPr>
            <a:xfrm>
              <a:off x="113519" y="2225040"/>
              <a:ext cx="5775960" cy="3398520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2599" y="2864257"/>
              <a:ext cx="55168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thơ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miêu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chổi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阿里巴巴普惠体 Light" panose="00020600040101010101" charset="-122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7694130" y="4389120"/>
            <a:ext cx="14346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3861937" y="3803981"/>
            <a:ext cx="8031480" cy="248412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đuờng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84117" y="779390"/>
            <a:ext cx="9662160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Thay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tác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giả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,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nói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cảm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đối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với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chị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lao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công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267838" y="2242630"/>
            <a:ext cx="5828162" cy="2664650"/>
          </a:xfrm>
          <a:prstGeom prst="wedgeEllipseCallout">
            <a:avLst>
              <a:gd name="adj1" fmla="val 51695"/>
              <a:gd name="adj2" fmla="val 41304"/>
            </a:avLst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 việc theo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nhóm đôi, một bạn đóng vai chị lao công và một bạn đóng vai tác giả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00" y="3798410"/>
            <a:ext cx="3111560" cy="311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="" xmlns:a16="http://schemas.microsoft.com/office/drawing/2014/main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/>
            <a:endParaRPr lang="x-none" sz="1351">
              <a:solidFill>
                <a:prstClr val="black"/>
              </a:solidFill>
              <a:latin typeface="FC Onigiri Outline"/>
            </a:endParaRPr>
          </a:p>
        </p:txBody>
      </p:sp>
      <p:pic>
        <p:nvPicPr>
          <p:cNvPr id="11" name="Picture 10" descr="A group of blue and pink letters&#10;&#10;Description automatically generated">
            <a:extLst>
              <a:ext uri="{FF2B5EF4-FFF2-40B4-BE49-F238E27FC236}">
                <a16:creationId xmlns="" xmlns:a16="http://schemas.microsoft.com/office/drawing/2014/main" id="{6B363BCB-8BAD-79F5-E17B-6121D2D74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2245867"/>
            <a:ext cx="8849772" cy="268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=""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=""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=""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=""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=""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=""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=""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=""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3" action="ppaction://hlinksldjump"/>
            <a:extLst>
              <a:ext uri="{FF2B5EF4-FFF2-40B4-BE49-F238E27FC236}">
                <a16:creationId xmlns=""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9" action="ppaction://hlinksldjump"/>
            <a:extLst>
              <a:ext uri="{FF2B5EF4-FFF2-40B4-BE49-F238E27FC236}">
                <a16:creationId xmlns=""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=""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=""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=""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=""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=""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=""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=""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=""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=""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=""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=""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=""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=""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=""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 con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=""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=""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97200" y="1143000"/>
            <a:ext cx="7264400" cy="157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=""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=""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652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mồi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=""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 descr="卡通人物&#10;&#10;低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>
            <a:fillRect/>
          </a:stretch>
        </p:blipFill>
        <p:spPr>
          <a:xfrm>
            <a:off x="1675420" y="156636"/>
            <a:ext cx="7703820" cy="6128038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367" y="387029"/>
            <a:ext cx="1279633" cy="1279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3" y="1666662"/>
            <a:ext cx="5034702" cy="5034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688" y="1952742"/>
            <a:ext cx="4701894" cy="4701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FC233B7-45A8-064E-37EE-93804745E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904" y="2493212"/>
            <a:ext cx="8303472" cy="1201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7C4E851-357A-0F80-3E00-B16638752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6236" y="1298385"/>
            <a:ext cx="2481287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498</Words>
  <Application>Microsoft Office PowerPoint</Application>
  <PresentationFormat>Widescreen</PresentationFormat>
  <Paragraphs>78</Paragraphs>
  <Slides>29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9" baseType="lpstr">
      <vt:lpstr>微软雅黑</vt:lpstr>
      <vt:lpstr>宋体</vt:lpstr>
      <vt:lpstr>#9Slide02 Noi dung dai</vt:lpstr>
      <vt:lpstr>#9Slide02 Tieu de dai</vt:lpstr>
      <vt:lpstr>#9SLIDE07 ICIELKONI BLACK</vt:lpstr>
      <vt:lpstr>Arial</vt:lpstr>
      <vt:lpstr>Arial-Rounded</vt:lpstr>
      <vt:lpstr>Calibri</vt:lpstr>
      <vt:lpstr>Calibri Light</vt:lpstr>
      <vt:lpstr>Cambria</vt:lpstr>
      <vt:lpstr>can_NongAor</vt:lpstr>
      <vt:lpstr>FC Onigiri Outline</vt:lpstr>
      <vt:lpstr>milk tea Med</vt:lpstr>
      <vt:lpstr>Segoe UI Black</vt:lpstr>
      <vt:lpstr>SVN-Yahoo</vt:lpstr>
      <vt:lpstr>Times New Roman</vt:lpstr>
      <vt:lpstr>思源黑体 CN</vt:lpstr>
      <vt:lpstr>汉仪跳跳体简</vt:lpstr>
      <vt:lpstr>等线</vt:lpstr>
      <vt:lpstr>等线 Light</vt:lpstr>
      <vt:lpstr>胡晓波男神体</vt:lpstr>
      <vt:lpstr>阿里巴巴普惠体 Light</vt:lpstr>
      <vt:lpstr>https://www.freeppt7.com</vt:lpstr>
      <vt:lpstr>Office 主题</vt:lpstr>
      <vt:lpstr>3_Office Theme</vt:lpstr>
      <vt:lpstr>Office 主题​​</vt:lpstr>
      <vt:lpstr>4_Office Theme</vt:lpstr>
      <vt:lpstr>3_ชุดรูปแบบของ Office</vt:lpstr>
      <vt:lpstr>5_ชุดรูปแบบของ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19</cp:revision>
  <dcterms:created xsi:type="dcterms:W3CDTF">2021-08-02T05:04:21Z</dcterms:created>
  <dcterms:modified xsi:type="dcterms:W3CDTF">2025-03-17T08:12:25Z</dcterms:modified>
</cp:coreProperties>
</file>