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  <p:sldMasterId id="2147483668" r:id="rId3"/>
    <p:sldMasterId id="2147483680" r:id="rId4"/>
    <p:sldMasterId id="2147483692" r:id="rId5"/>
    <p:sldMasterId id="2147483704" r:id="rId6"/>
    <p:sldMasterId id="2147483716" r:id="rId7"/>
    <p:sldMasterId id="2147483728" r:id="rId8"/>
  </p:sldMasterIdLst>
  <p:notesMasterIdLst>
    <p:notesMasterId r:id="rId26"/>
  </p:notesMasterIdLst>
  <p:sldIdLst>
    <p:sldId id="312" r:id="rId9"/>
    <p:sldId id="297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299" r:id="rId19"/>
    <p:sldId id="332" r:id="rId20"/>
    <p:sldId id="319" r:id="rId21"/>
    <p:sldId id="321" r:id="rId22"/>
    <p:sldId id="320" r:id="rId23"/>
    <p:sldId id="322" r:id="rId24"/>
    <p:sldId id="333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6B8"/>
    <a:srgbClr val="3FB6B9"/>
    <a:srgbClr val="E07227"/>
    <a:srgbClr val="E87E76"/>
    <a:srgbClr val="01A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E884B8-4A1A-4D4C-BF69-2E3FBBC21761}" v="1" dt="2025-03-17T05:43:42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06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Anh" userId="891d1abbf702d5d4" providerId="LiveId" clId="{D0E884B8-4A1A-4D4C-BF69-2E3FBBC21761}"/>
    <pc:docChg chg="modSld">
      <pc:chgData name="Kim Anh" userId="891d1abbf702d5d4" providerId="LiveId" clId="{D0E884B8-4A1A-4D4C-BF69-2E3FBBC21761}" dt="2025-03-17T07:35:33.433" v="56" actId="1076"/>
      <pc:docMkLst>
        <pc:docMk/>
      </pc:docMkLst>
      <pc:sldChg chg="modSp mod">
        <pc:chgData name="Kim Anh" userId="891d1abbf702d5d4" providerId="LiveId" clId="{D0E884B8-4A1A-4D4C-BF69-2E3FBBC21761}" dt="2025-03-17T07:35:33.433" v="56" actId="1076"/>
        <pc:sldMkLst>
          <pc:docMk/>
          <pc:sldMk cId="2144548193" sldId="321"/>
        </pc:sldMkLst>
        <pc:spChg chg="mod">
          <ac:chgData name="Kim Anh" userId="891d1abbf702d5d4" providerId="LiveId" clId="{D0E884B8-4A1A-4D4C-BF69-2E3FBBC21761}" dt="2025-03-17T07:35:08.545" v="48" actId="14100"/>
          <ac:spMkLst>
            <pc:docMk/>
            <pc:sldMk cId="2144548193" sldId="321"/>
            <ac:spMk id="3" creationId="{00000000-0000-0000-0000-000000000000}"/>
          </ac:spMkLst>
        </pc:spChg>
        <pc:picChg chg="mod">
          <ac:chgData name="Kim Anh" userId="891d1abbf702d5d4" providerId="LiveId" clId="{D0E884B8-4A1A-4D4C-BF69-2E3FBBC21761}" dt="2025-03-17T07:33:39.910" v="25" actId="1076"/>
          <ac:picMkLst>
            <pc:docMk/>
            <pc:sldMk cId="2144548193" sldId="321"/>
            <ac:picMk id="81" creationId="{57A968BB-45C9-9515-15DD-DA567E376603}"/>
          </ac:picMkLst>
        </pc:picChg>
        <pc:picChg chg="mod">
          <ac:chgData name="Kim Anh" userId="891d1abbf702d5d4" providerId="LiveId" clId="{D0E884B8-4A1A-4D4C-BF69-2E3FBBC21761}" dt="2025-03-17T07:33:52.424" v="29" actId="14100"/>
          <ac:picMkLst>
            <pc:docMk/>
            <pc:sldMk cId="2144548193" sldId="321"/>
            <ac:picMk id="82" creationId="{55D4455A-9FDC-0172-6F67-20FB9248DECA}"/>
          </ac:picMkLst>
        </pc:picChg>
        <pc:picChg chg="mod">
          <ac:chgData name="Kim Anh" userId="891d1abbf702d5d4" providerId="LiveId" clId="{D0E884B8-4A1A-4D4C-BF69-2E3FBBC21761}" dt="2025-03-17T07:34:30.936" v="40" actId="14100"/>
          <ac:picMkLst>
            <pc:docMk/>
            <pc:sldMk cId="2144548193" sldId="321"/>
            <ac:picMk id="83" creationId="{CA99E00B-70FE-D265-093F-8AE042987394}"/>
          </ac:picMkLst>
        </pc:picChg>
        <pc:picChg chg="mod">
          <ac:chgData name="Kim Anh" userId="891d1abbf702d5d4" providerId="LiveId" clId="{D0E884B8-4A1A-4D4C-BF69-2E3FBBC21761}" dt="2025-03-17T07:35:04.314" v="47" actId="1076"/>
          <ac:picMkLst>
            <pc:docMk/>
            <pc:sldMk cId="2144548193" sldId="321"/>
            <ac:picMk id="84" creationId="{CEB194A3-37B4-0E95-44DD-A33D19B5356D}"/>
          </ac:picMkLst>
        </pc:picChg>
        <pc:picChg chg="mod">
          <ac:chgData name="Kim Anh" userId="891d1abbf702d5d4" providerId="LiveId" clId="{D0E884B8-4A1A-4D4C-BF69-2E3FBBC21761}" dt="2025-03-17T07:35:33.433" v="56" actId="1076"/>
          <ac:picMkLst>
            <pc:docMk/>
            <pc:sldMk cId="2144548193" sldId="321"/>
            <ac:picMk id="85" creationId="{CBFE71FF-2DB4-3FFF-6AEE-42031BC59E74}"/>
          </ac:picMkLst>
        </pc:picChg>
      </pc:sldChg>
      <pc:sldChg chg="modSp mod">
        <pc:chgData name="Kim Anh" userId="891d1abbf702d5d4" providerId="LiveId" clId="{D0E884B8-4A1A-4D4C-BF69-2E3FBBC21761}" dt="2025-03-17T05:44:02.238" v="2" actId="1076"/>
        <pc:sldMkLst>
          <pc:docMk/>
          <pc:sldMk cId="1626197937" sldId="330"/>
        </pc:sldMkLst>
        <pc:spChg chg="mod">
          <ac:chgData name="Kim Anh" userId="891d1abbf702d5d4" providerId="LiveId" clId="{D0E884B8-4A1A-4D4C-BF69-2E3FBBC21761}" dt="2025-03-17T05:44:02.238" v="2" actId="1076"/>
          <ac:spMkLst>
            <pc:docMk/>
            <pc:sldMk cId="1626197937" sldId="330"/>
            <ac:spMk id="10" creationId="{00000000-0000-0000-0000-000000000000}"/>
          </ac:spMkLst>
        </pc:spChg>
        <pc:picChg chg="mod">
          <ac:chgData name="Kim Anh" userId="891d1abbf702d5d4" providerId="LiveId" clId="{D0E884B8-4A1A-4D4C-BF69-2E3FBBC21761}" dt="2025-03-17T05:43:42.545" v="1" actId="1076"/>
          <ac:picMkLst>
            <pc:docMk/>
            <pc:sldMk cId="1626197937" sldId="330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01F15-487A-435B-8429-BC11ED1FC3C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2B44C-04A2-4799-BBBF-FA3965D63A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4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64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14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3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0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2CA9B9-4FFE-4754-957B-7111C8F8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A927A-D7D9-4410-B8BF-F3C6B32D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56039D-1398-41A2-8706-EC12F76D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0D6EE-B13E-49B4-94F5-D95488C7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F621-1BED-4461-8AB8-DBEAFD47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264CEF-FEE8-4D15-B48D-5AFBBEA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0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9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33A0-2D16-42DA-8106-C537312E1E2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8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8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1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0391211" y="-512835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511669" y="-1049165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16.wdp"/><Relationship Id="rId4" Type="http://schemas.openxmlformats.org/officeDocument/2006/relationships/image" Target="../media/image37.png"/><Relationship Id="rId9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8.wdp"/><Relationship Id="rId7" Type="http://schemas.microsoft.com/office/2007/relationships/hdphoto" Target="../media/hdphoto15.wdp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5" Type="http://schemas.microsoft.com/office/2007/relationships/hdphoto" Target="../media/hdphoto16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8.xml"/><Relationship Id="rId18" Type="http://schemas.microsoft.com/office/2007/relationships/hdphoto" Target="../media/hdphoto7.wdp"/><Relationship Id="rId3" Type="http://schemas.openxmlformats.org/officeDocument/2006/relationships/image" Target="../media/image17.png"/><Relationship Id="rId21" Type="http://schemas.microsoft.com/office/2007/relationships/hdphoto" Target="../media/hdphoto8.wdp"/><Relationship Id="rId7" Type="http://schemas.openxmlformats.org/officeDocument/2006/relationships/slide" Target="slide5.xml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image" Target="../media/image16.jpg"/><Relationship Id="rId16" Type="http://schemas.openxmlformats.org/officeDocument/2006/relationships/slide" Target="slide6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slide" Target="slide9.xml"/><Relationship Id="rId19" Type="http://schemas.openxmlformats.org/officeDocument/2006/relationships/slide" Target="slide7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1.png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0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microsoft.com/office/2007/relationships/hdphoto" Target="../media/hdphoto12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microsoft.com/office/2007/relationships/hdphoto" Target="../media/hdphoto13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636034" y="-290654"/>
            <a:ext cx="3297236" cy="2034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849430" y="1159032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2625" y="4982327"/>
            <a:ext cx="1108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Trang 50, 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50D1F-B566-9020-B1D4-2BD876A77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0316" y="110553"/>
            <a:ext cx="3902691" cy="2934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71900-8C99-0913-7557-F3439D37F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46" y="863969"/>
            <a:ext cx="10864014" cy="2810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9E8E8C-6887-4514-DFAB-96FDA558F4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3388" y="2643354"/>
            <a:ext cx="10833531" cy="2865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5422AC-11B6-C7C1-849E-E89E432C61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0010" y="4857725"/>
            <a:ext cx="7693819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9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50261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10010274" y="3152274"/>
            <a:ext cx="2181726" cy="3645568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4561335"/>
            <a:ext cx="2687982" cy="2687982"/>
          </a:xfrm>
          <a:prstGeom prst="rect">
            <a:avLst/>
          </a:prstGeom>
        </p:spPr>
      </p:pic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FA11287B-299B-1269-13DC-E4F77FFD1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619619"/>
              </p:ext>
            </p:extLst>
          </p:nvPr>
        </p:nvGraphicFramePr>
        <p:xfrm>
          <a:off x="1372160" y="416647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ba trăm linh tư</a:t>
                      </a:r>
                      <a:endParaRPr lang="x-none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6E8CF3EE-6714-D83D-1713-9F2E05572BA3}"/>
              </a:ext>
            </a:extLst>
          </p:cNvPr>
          <p:cNvSpPr/>
          <p:nvPr/>
        </p:nvSpPr>
        <p:spPr>
          <a:xfrm>
            <a:off x="5926972" y="2042624"/>
            <a:ext cx="689285" cy="78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F8EB5E-51CF-6D1A-DD34-2F5DF9D98BE4}"/>
              </a:ext>
            </a:extLst>
          </p:cNvPr>
          <p:cNvSpPr/>
          <p:nvPr/>
        </p:nvSpPr>
        <p:spPr>
          <a:xfrm>
            <a:off x="6832717" y="1979758"/>
            <a:ext cx="619369" cy="84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983C80-25DD-8AC6-307E-E130570A4E91}"/>
              </a:ext>
            </a:extLst>
          </p:cNvPr>
          <p:cNvSpPr/>
          <p:nvPr/>
        </p:nvSpPr>
        <p:spPr>
          <a:xfrm>
            <a:off x="7668547" y="2042624"/>
            <a:ext cx="556306" cy="78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9B9D19-035F-4EAF-F702-583CC78821EC}"/>
              </a:ext>
            </a:extLst>
          </p:cNvPr>
          <p:cNvSpPr/>
          <p:nvPr/>
        </p:nvSpPr>
        <p:spPr>
          <a:xfrm>
            <a:off x="8482657" y="2042624"/>
            <a:ext cx="556306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3D9A95-7D49-6358-B540-C63E75ED4A09}"/>
              </a:ext>
            </a:extLst>
          </p:cNvPr>
          <p:cNvSpPr/>
          <p:nvPr/>
        </p:nvSpPr>
        <p:spPr>
          <a:xfrm>
            <a:off x="9315081" y="2042624"/>
            <a:ext cx="2107905" cy="78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951280-1373-53F2-D5F1-A03C7FA38A1C}"/>
              </a:ext>
            </a:extLst>
          </p:cNvPr>
          <p:cNvGrpSpPr/>
          <p:nvPr/>
        </p:nvGrpSpPr>
        <p:grpSpPr>
          <a:xfrm>
            <a:off x="1528426" y="1674957"/>
            <a:ext cx="4196227" cy="1352315"/>
            <a:chOff x="1005444" y="2305102"/>
            <a:chExt cx="4196227" cy="135231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121A76-92F9-AAE8-7465-4E6DE865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19C712E-4D9A-530C-9335-B2929854F3C0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F546603-810D-11F0-65D1-6234C331DA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E5611DD-A325-CA66-64FE-DEB84FD1A39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72DC825-5BA2-1681-7D6A-E082445A5DF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7DC4B2A-EF14-35CA-8F65-9C9AEA7862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C4ABE65-924C-D6FE-87BC-9E5377E314E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3F273D4-74A7-726D-C4D7-20FAB3E449E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82628A1-1418-6526-C50F-5733160841B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0E60C20-FD7B-ACA9-B5C6-E31BAA6C42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FF4E8C1-D96B-8532-00AD-0C1114BF1D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E928395-CEEB-E771-C70B-FE70B052A4F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70E6A4D-5703-D419-1B9D-C7F8E5483900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410C0E1-E654-D545-9070-4AD147F5966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00F05EE-4865-8204-3565-A4762B51F5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E16DE0D-6C72-C2A7-40F0-91879EC634F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A435198-1C95-9205-EBB4-280266D213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0DE7F6B-FFE5-8273-E4F8-5C2ABE41D4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B07CBA7-5926-330D-9E93-A9B00FB024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56C055-B430-E6FB-32D8-632D71C701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2A3535-6ED3-828E-7F4E-F869DE7BFFE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11BFA6C-32C8-134D-91A5-F0AA251BEC8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3FCC35-C399-0553-1780-885D44E280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6D1119-10BC-2DF6-A7C7-831CC42A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373FDFE-8C3D-7D8F-BEF8-0A493234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8F4A8D4-091E-1291-4C64-4D2E0578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D8198AB-D645-B063-FB52-E034E7BAFD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833D271-EF73-9DA5-7A40-424BBC36AF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415EA6-7083-8DEB-DA70-9FCDB47839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8A6052C-DBDB-7B84-0A06-1C41B96B8EB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E4B8C61-75EB-0104-B1C7-4AB2CA81BAF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56A8027-47A6-A0EC-E45C-684309BFAC7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A9FE390-132A-618D-D1BB-8920F7D415C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2BE8466-0E0F-A27F-AC95-B57540CA28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D41A7B9-409F-56CF-F558-387AD897DF8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40ED833-7A77-A87E-706A-CA2A50320D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8CB68C0-E207-E9A6-7943-6999B0831E0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201DA37-8E12-EC4E-61B7-67CC4E6DDEE3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78E5A3-85E0-659D-7ED7-676667652FC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20B6FCE-45BF-0A3F-8AA9-78783A9126D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8B9FD1A-0A69-CC5F-6A9E-4256BD723D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4171320-F0D6-33AD-6DFE-597DD142AAF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08BB329-420C-044B-6F0F-97B5E23C0CE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3EFC840-4F10-4069-9838-593ABF2A13E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3FB20F1-299E-02CF-8179-61430B0EB66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6F454B-CF4C-73FF-F76B-C57DD6DEAC0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E0A3D6F-5311-E713-0D34-2CBBFD8CF9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A4304F8-5251-27F3-6F00-354B4C9A8D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850007-FF61-4F1A-3D8F-1791279E3771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9EF1FE9-1B35-04E4-E55C-A2F64304F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FE4D954-E11B-8EF0-5D18-3BAEA794CA4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A8401CC-4383-FD47-2B19-98E03BB59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277B8E2-877B-8B98-2F69-070E3B4DFB3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B32332B-4F14-A604-532E-7B79DF6914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B26E787-CB59-04E8-F63C-27B6A7A2338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2C19BBD-0F04-8EE5-388E-5A1A870EC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9035965-138F-B01A-CA0B-FF70AD59D9C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041B1E0-E00C-6528-AA58-5653BA20F1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8BA88A9-CC89-FD1B-BA16-BAEC973F88A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55083D-4D49-4E86-BD48-97E31C755ED8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2F7B0F3-D7D4-CED2-22B7-CE11CB34930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098F84-D3A4-0B38-42A0-72AB1386DD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B53DDA-83FA-3C47-0B07-333FE673D35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4314CBE-885D-282A-09E6-2EA94695EF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43DE861-3AE4-4595-D617-56A9BC24F2C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A4AC34-0F67-0BCD-0FBE-C1B6C504AA8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CA6D21-C4F0-858A-4D3F-375758CAD9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161BF9B-D273-3278-97BF-8DD3AC90A5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59F4A92-EF2D-CC24-AAE6-A7454932AC9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21D8561-F230-C09B-F3E8-3FB8C82C2F6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E67F178-9E7B-7C69-3E3D-0B9FBABAC0E8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CA798D0-77AC-C6E4-6083-159A5F3DE3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C1D228E-0517-F8D4-21E2-2CF87A216C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5BD1C57-6331-D0E3-E588-1254F27ACCB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8084E48-8C1D-6D90-DA2C-77E84FAD0B6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2AF24F7-3B04-BC3C-6D84-9F7002F490A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DE30A8F-7027-4737-C420-29A281DD8FD6}"/>
              </a:ext>
            </a:extLst>
          </p:cNvPr>
          <p:cNvGrpSpPr/>
          <p:nvPr/>
        </p:nvGrpSpPr>
        <p:grpSpPr>
          <a:xfrm>
            <a:off x="1540302" y="3183140"/>
            <a:ext cx="4053898" cy="1302902"/>
            <a:chOff x="1041602" y="3789849"/>
            <a:chExt cx="4196227" cy="1329941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BC339AA-931B-D72B-689C-F3789F7A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83CE1C1-1829-70FE-545E-9E0A77B49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3D4D7D4-6657-1272-4CC9-3CAE82D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A725B66-DD97-F9DC-2D99-14FAD9CFBD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C7A85D4-83C3-DC50-7444-271744A813E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2A677E4-D663-A163-ECDD-5C11C0D2C4E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FF73530-38D7-C93F-14C7-A90F2208E6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916B497-DDC6-FAAF-FE55-2C0C37D4CF9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48DF1EA-4AB0-7F9F-861D-55F9730E1CE7}"/>
              </a:ext>
            </a:extLst>
          </p:cNvPr>
          <p:cNvSpPr/>
          <p:nvPr/>
        </p:nvSpPr>
        <p:spPr>
          <a:xfrm>
            <a:off x="5926973" y="3500524"/>
            <a:ext cx="553154" cy="723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E52D0D2-F5A1-D6F4-D036-5F6534EE0ABA}"/>
              </a:ext>
            </a:extLst>
          </p:cNvPr>
          <p:cNvSpPr/>
          <p:nvPr/>
        </p:nvSpPr>
        <p:spPr>
          <a:xfrm>
            <a:off x="6832717" y="3481743"/>
            <a:ext cx="582685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1918322-8020-31C3-A85E-F1484C6BEF91}"/>
              </a:ext>
            </a:extLst>
          </p:cNvPr>
          <p:cNvSpPr/>
          <p:nvPr/>
        </p:nvSpPr>
        <p:spPr>
          <a:xfrm>
            <a:off x="7668546" y="3481743"/>
            <a:ext cx="535171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6E5A968-8C1D-2968-23AC-106649ABB2E5}"/>
              </a:ext>
            </a:extLst>
          </p:cNvPr>
          <p:cNvSpPr/>
          <p:nvPr/>
        </p:nvSpPr>
        <p:spPr>
          <a:xfrm>
            <a:off x="8482656" y="3481743"/>
            <a:ext cx="535171" cy="76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D6FAAEE-CB73-8B2B-FF83-5A971913967C}"/>
              </a:ext>
            </a:extLst>
          </p:cNvPr>
          <p:cNvSpPr/>
          <p:nvPr/>
        </p:nvSpPr>
        <p:spPr>
          <a:xfrm>
            <a:off x="9315082" y="3409110"/>
            <a:ext cx="2107904" cy="81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Cambria" panose="02040503050406030204" pitchFamily="18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4B5B51C-DC8D-9DA0-EA8D-F06E6F7CC930}"/>
              </a:ext>
            </a:extLst>
          </p:cNvPr>
          <p:cNvGrpSpPr/>
          <p:nvPr/>
        </p:nvGrpSpPr>
        <p:grpSpPr>
          <a:xfrm>
            <a:off x="1540301" y="4709735"/>
            <a:ext cx="4179530" cy="1177541"/>
            <a:chOff x="1017319" y="5324382"/>
            <a:chExt cx="4179530" cy="1177541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7981C2C-EA12-AB37-4211-F8160502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3C8F2887-1C42-3181-186B-9B5922EB9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14CA800-D773-4384-B768-97D78A25B132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BC3986C-CC7B-7168-065B-9CA3F5B5F9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6E7730C-18E9-10A7-26E8-9C272D703F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EE659980-3269-1DD6-65B9-F9B4E68ABA4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87A07E8-86CD-6166-9B37-30C54DFFA5A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B823467-814D-013E-960C-B331C6F0AC2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707B93D-617A-A239-7FD8-98F21A25AA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B9C3B15-D88D-C93B-837B-2DA99F8A65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4F5E1F3-0C8E-D041-E255-1BF3317D98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23472BD-9F6A-6063-8EC9-4E28DAA3175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91EAAF8-D380-725D-D972-7F147BF8A77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537A001-C921-2BBE-0BDA-597708A8DF80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DD93A64-59D1-DA22-1CC0-7AA019BCDEF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07AF12D4-B949-EFBB-C7B1-C128D93B2C9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AFE7D90B-AF75-9DA9-4D4B-5E0CA8DA256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832A60D-633E-CB96-4B87-729C15D3694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4319CA94-EEE1-FE2A-FC75-32DBC301F8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9A63DB8-E114-9B77-49D7-336697C78A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1D1B191-3224-9451-5523-293E196A1C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F3463F2-0BCD-8A50-0F33-2FBFF0975C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3C18000-A3A9-2EF3-8191-9A20BF4250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EF346A5-FC25-F344-1179-775D0AF625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F203EE3-4F67-B030-6885-08AE1FF9B8EF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5FB9F37-7B14-6BBC-1809-36039A4BDDB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4E0896E4-E6C3-12DF-5C9B-9368F910D0D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81F1C1F-8900-5CF5-D548-F4627568A67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9A3B45A-86DF-8DF9-7E8E-A1D6667D98C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B19E338-0387-FB3F-BE00-6E4BA51FCCA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3F1E404A-4ACC-4A6D-C542-978C554339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EE60835-72B7-50FB-A538-75130380F11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38568EA-AB6F-44BF-F464-B18243C7E9A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E2A67CD-6E7B-A1B8-93E0-71B6847AA48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B328C93-5B6B-0631-F553-B65E116E049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7620EFF-309D-5F35-771F-09090D06DE38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2B80D1F-8D2B-0461-F413-66E2A083FDE6}"/>
              </a:ext>
            </a:extLst>
          </p:cNvPr>
          <p:cNvSpPr/>
          <p:nvPr/>
        </p:nvSpPr>
        <p:spPr>
          <a:xfrm>
            <a:off x="5927329" y="4857528"/>
            <a:ext cx="723776" cy="78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E29D72-7A31-5DF2-E880-7278D3CD78E2}"/>
              </a:ext>
            </a:extLst>
          </p:cNvPr>
          <p:cNvSpPr/>
          <p:nvPr/>
        </p:nvSpPr>
        <p:spPr>
          <a:xfrm>
            <a:off x="6833073" y="4830422"/>
            <a:ext cx="619013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3EC1DFC-9B8B-5EAD-43DF-02C06E746A83}"/>
              </a:ext>
            </a:extLst>
          </p:cNvPr>
          <p:cNvSpPr/>
          <p:nvPr/>
        </p:nvSpPr>
        <p:spPr>
          <a:xfrm>
            <a:off x="7668903" y="4830422"/>
            <a:ext cx="59765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59454-C910-8475-09A0-1C2926921F45}"/>
              </a:ext>
            </a:extLst>
          </p:cNvPr>
          <p:cNvSpPr/>
          <p:nvPr/>
        </p:nvSpPr>
        <p:spPr>
          <a:xfrm>
            <a:off x="8483012" y="4857528"/>
            <a:ext cx="555951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mbria" panose="020405030504060302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AA764DB-BD40-844A-470C-C6E2B988A21F}"/>
              </a:ext>
            </a:extLst>
          </p:cNvPr>
          <p:cNvSpPr/>
          <p:nvPr/>
        </p:nvSpPr>
        <p:spPr>
          <a:xfrm>
            <a:off x="9255422" y="4806170"/>
            <a:ext cx="2261994" cy="83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Cambria" panose="020405030504060302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72" y="-132619"/>
            <a:ext cx="1811148" cy="18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71" grpId="0" animBg="1"/>
      <p:bldP spid="172" grpId="0" animBg="1"/>
      <p:bldP spid="173" grpId="0" animBg="1"/>
      <p:bldP spid="174" grpId="0" animBg="1"/>
      <p:bldP spid="1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9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1A0B1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3329" y="110419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50" y="-25445"/>
            <a:ext cx="2335006" cy="12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6" y="5001938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FBDF38-796E-B49F-E7D1-6D04346944F8}"/>
              </a:ext>
            </a:extLst>
          </p:cNvPr>
          <p:cNvGrpSpPr/>
          <p:nvPr/>
        </p:nvGrpSpPr>
        <p:grpSpPr>
          <a:xfrm>
            <a:off x="1452902" y="239343"/>
            <a:ext cx="8343357" cy="646331"/>
            <a:chOff x="1183343" y="1388561"/>
            <a:chExt cx="8343357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77ECA8-010E-881F-BC59-A5D6C3C58239}"/>
                </a:ext>
              </a:extLst>
            </p:cNvPr>
            <p:cNvSpPr txBox="1"/>
            <p:nvPr/>
          </p:nvSpPr>
          <p:spPr>
            <a:xfrm>
              <a:off x="1856941" y="138856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70AB12-4FDC-B6DF-1BF2-7ADDFEEC8D4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84B8DF-9B06-7345-7E57-CE1F063F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id="{DBFBA25C-A653-E5F1-E75A-15FA30C4AF2C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F020065-1AA4-B1B8-7DE9-0A8BFD93586E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377A0C0C-1068-3A26-64C5-54B6EB2E3E64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959" y="4539540"/>
            <a:ext cx="2818077" cy="28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232" y="5043696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9918" y="-124280"/>
            <a:ext cx="11707496" cy="6982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F9B844-CF8F-6C78-F9F1-4D66240216F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BDE96B-77DA-6920-F074-E0D973F79C8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3F0A93-2E28-30D4-05B5-47801E65CA8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68E8B7-33A0-A85E-1541-5EE4BB84FEC9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4E52B1-5C04-F7D7-1B02-43968D8BDBE2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7C6D438-4CA2-0BB1-85AC-747FA037D70B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1435B985-19CA-A9CF-EB9A-F5B5F0F6A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D0795C3-2320-911B-1DB3-644D450B0DCC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B8EDC55-3806-273F-2430-319CAC5790C8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F89C022-B3B5-A006-3FE5-A0EDF240D8F8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F2B0C7D-3A7C-C138-1BBE-5EA5C756C6C9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91F1427-B335-F317-84A4-E39910078D9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E307039-C280-7EA6-D96D-8888714540B9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961BAAF-4258-B578-B774-AC56A973C0CD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7514536-F784-54A4-9D9A-5FC191BE4BB8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8844BA9-E2C0-6988-0F66-361D79971AB8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8692B7-77A7-15CC-FA81-E21A14DBEC7F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701A0F-DFB7-2702-17C2-0D4EC450F9F6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AA07B2-0453-ABEC-12D9-4E98651B74A8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559971-0B1B-8BE6-357E-2BAD43A0D9BF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5623BC-B8C9-A0C2-5ED3-147D12D5E41C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E6E47A-B383-843A-C2B3-929346B545E9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E1B5A5-205B-9C23-E24F-F739E23DFB47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0EDA57-5DB1-5234-A2FB-3211C4786EC1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21" name="Rounded Rectangle 167">
              <a:extLst>
                <a:ext uri="{FF2B5EF4-FFF2-40B4-BE49-F238E27FC236}">
                  <a16:creationId xmlns:a16="http://schemas.microsoft.com/office/drawing/2014/main" id="{FA5A59F7-6D68-972C-7AC5-4C430A10EA8E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2" name="Rounded Rectangle 168">
              <a:extLst>
                <a:ext uri="{FF2B5EF4-FFF2-40B4-BE49-F238E27FC236}">
                  <a16:creationId xmlns:a16="http://schemas.microsoft.com/office/drawing/2014/main" id="{50FE653C-813F-AF7C-99B8-AC283C81F84B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502C7-99E6-5DCD-FF11-DD51E10CE5D2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54EEA9-D3DE-7787-8D47-1F5FEB35E9E6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345A3C4-1B8F-F36C-5198-EB3B8AAD43D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8D1360DA-2237-EFA5-8BF5-4CE0016F5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5E335B9-B463-9045-7E34-29C84279AFD8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29381B3-7E3F-3CEF-2B29-8CC77459F1BA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AF988C0-6557-C06E-FDBE-CD42B4DB3213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4ED9A8E-A4B1-5DBE-4C3C-25A7149C1207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3A98784-531C-2C06-724B-0223E7569255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5F2D562-8E94-EAD7-CDDA-E3852E05D066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71FB1957-3921-6D52-8722-CB18A7BFA1B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F0F7586-7886-A0FB-98A7-A57D008A49C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96730040-C500-AE1C-8671-92631D81472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90AD7F-F3F8-D89F-B0A8-1D6F1B99F2B2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36C25D-951D-3CC2-B6A1-47E4D768A11A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39A1798-C811-0E86-311F-23C378C265E3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EB23BA5-B5B9-B00B-E108-D10B559BA81E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A2FF78D-71FD-4730-0F3D-0A33E61E9247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49CAC97-52A3-B1D5-036F-AEBDF59EF36B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17DC0D-4183-8D81-F750-27F7AF86095F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44" name="Rounded Rectangle 170">
              <a:extLst>
                <a:ext uri="{FF2B5EF4-FFF2-40B4-BE49-F238E27FC236}">
                  <a16:creationId xmlns:a16="http://schemas.microsoft.com/office/drawing/2014/main" id="{BDF5A0EE-C4FA-6289-7CD4-AC1A0C653B27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5" name="Rounded Rectangle 171">
              <a:extLst>
                <a:ext uri="{FF2B5EF4-FFF2-40B4-BE49-F238E27FC236}">
                  <a16:creationId xmlns:a16="http://schemas.microsoft.com/office/drawing/2014/main" id="{2A1EEEFF-31E3-30BF-4E67-D5F613695C32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ounded Rectangle 172">
              <a:extLst>
                <a:ext uri="{FF2B5EF4-FFF2-40B4-BE49-F238E27FC236}">
                  <a16:creationId xmlns:a16="http://schemas.microsoft.com/office/drawing/2014/main" id="{FB4A4C74-9C7C-41AB-DE2E-8216701BF271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BD8D654-EFE3-55FE-E59C-9EC82FFA67DA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D07E80-8DAB-CCE0-1CB0-1340E4AFC606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E0CE4A-4D0D-38F9-0432-CB60E203AAEB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7542985-B65F-600A-1C5C-02BE061679A0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ECB8419-8D25-48C5-9626-671C9BFB9A9B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7A968BB-45C9-9515-15DD-DA567E376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1889" y="1893305"/>
            <a:ext cx="1844926" cy="206085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5D4455A-9FDC-0172-6F67-20FB9248D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2133" y="1404560"/>
            <a:ext cx="1733498" cy="269842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A99E00B-70FE-D265-093F-8AE042987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08291">
            <a:off x="2673344" y="3048433"/>
            <a:ext cx="2676568" cy="28762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FE71FF-2DB4-3FFF-6AEE-42031BC59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9903" y="3780207"/>
            <a:ext cx="3106337" cy="1929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EB194A3-37B4-0E95-44DD-A33D19B535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2671" y="3847789"/>
            <a:ext cx="1732351" cy="18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60209" y="228600"/>
            <a:ext cx="11757479" cy="3686548"/>
          </a:xfrm>
          <a:prstGeom prst="round2DiagRect">
            <a:avLst/>
          </a:prstGeom>
          <a:blipFill dpi="0" rotWithShape="1">
            <a:blip r:embed="rId2">
              <a:alphaModFix amt="9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12" descr="ce1ed7f935192fceca30dfb2bcebe602"/>
          <p:cNvPicPr>
            <a:picLocks noChangeAspect="1"/>
          </p:cNvPicPr>
          <p:nvPr/>
        </p:nvPicPr>
        <p:blipFill>
          <a:blip r:embed="rId3"/>
          <a:srcRect l="11188" t="20367" r="10619" b="19944"/>
          <a:stretch>
            <a:fillRect/>
          </a:stretch>
        </p:blipFill>
        <p:spPr>
          <a:xfrm>
            <a:off x="638475" y="3721349"/>
            <a:ext cx="6052743" cy="2679565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6" r="25445"/>
          <a:stretch/>
        </p:blipFill>
        <p:spPr>
          <a:xfrm>
            <a:off x="-220903" y="3762138"/>
            <a:ext cx="1383447" cy="2891969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956E176-259E-0FC9-DE4C-79BBCA94BBFD}"/>
              </a:ext>
            </a:extLst>
          </p:cNvPr>
          <p:cNvSpPr/>
          <p:nvPr/>
        </p:nvSpPr>
        <p:spPr>
          <a:xfrm>
            <a:off x="951313" y="70603"/>
            <a:ext cx="1225773" cy="602475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28E64-2075-AB9D-1CB6-CEFE7A641227}"/>
              </a:ext>
            </a:extLst>
          </p:cNvPr>
          <p:cNvGrpSpPr/>
          <p:nvPr/>
        </p:nvGrpSpPr>
        <p:grpSpPr>
          <a:xfrm>
            <a:off x="4906" y="-105418"/>
            <a:ext cx="7319879" cy="1238509"/>
            <a:chOff x="904011" y="1464304"/>
            <a:chExt cx="7183279" cy="7072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1936DA-353E-9A0C-34F7-3892902A38E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9FC2C-E7C8-AD14-90D0-B2974B31502C}"/>
                </a:ext>
              </a:extLst>
            </p:cNvPr>
            <p:cNvSpPr/>
            <p:nvPr/>
          </p:nvSpPr>
          <p:spPr>
            <a:xfrm>
              <a:off x="904011" y="1464304"/>
              <a:ext cx="849921" cy="47613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8294D7-0005-FE2D-771B-3ED94BBF6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427894" y="567139"/>
            <a:ext cx="10751937" cy="6004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6B66D7-EEFE-51C4-0859-C1B75603D059}"/>
              </a:ext>
            </a:extLst>
          </p:cNvPr>
          <p:cNvSpPr txBox="1"/>
          <p:nvPr/>
        </p:nvSpPr>
        <p:spPr>
          <a:xfrm>
            <a:off x="9771925" y="2583472"/>
            <a:ext cx="972250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x-none" sz="36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DAA6B8-F050-5A6F-B942-CAC1C6DB223A}"/>
              </a:ext>
            </a:extLst>
          </p:cNvPr>
          <p:cNvSpPr txBox="1"/>
          <p:nvPr/>
        </p:nvSpPr>
        <p:spPr>
          <a:xfrm>
            <a:off x="9959055" y="5474903"/>
            <a:ext cx="972250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x-none" sz="36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D7F28-F420-6B72-8969-F62663693CDD}"/>
              </a:ext>
            </a:extLst>
          </p:cNvPr>
          <p:cNvSpPr txBox="1"/>
          <p:nvPr/>
        </p:nvSpPr>
        <p:spPr>
          <a:xfrm>
            <a:off x="9812966" y="1209487"/>
            <a:ext cx="972250" cy="646331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x-none" sz="36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pic>
        <p:nvPicPr>
          <p:cNvPr id="11268" name="Picture 4" descr="Hình ảnh Vẽ Tay Bánh Bánh Ngọt Vẽ Tay, Raspberry, Cake, Liệu miễn phí tải  tập tin PNG PSDComment và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663" y="-332410"/>
            <a:ext cx="1639127" cy="15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ách vẽ những chiếc bánh dễ thương cho Android - Tải về AP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3750" l="7813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34" y="5399969"/>
            <a:ext cx="1306956" cy="12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8" y="260407"/>
            <a:ext cx="11414243" cy="64557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F7F25-C126-3C07-12F2-CDC995E1913B}"/>
              </a:ext>
            </a:extLst>
          </p:cNvPr>
          <p:cNvGrpSpPr/>
          <p:nvPr/>
        </p:nvGrpSpPr>
        <p:grpSpPr>
          <a:xfrm>
            <a:off x="2791766" y="528414"/>
            <a:ext cx="8287714" cy="693698"/>
            <a:chOff x="1183343" y="1464304"/>
            <a:chExt cx="8287714" cy="6936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67A3CF-5AF1-D740-BC6A-F4837B54E44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8E87E4-1143-D49B-5BA3-25A5B9F9AEC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aphicFrame>
        <p:nvGraphicFramePr>
          <p:cNvPr id="22" name="Table 490">
            <a:extLst>
              <a:ext uri="{FF2B5EF4-FFF2-40B4-BE49-F238E27FC236}">
                <a16:creationId xmlns:a16="http://schemas.microsoft.com/office/drawing/2014/main" id="{F6C7FF05-BFD3-F4B2-AF74-622E91D1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433182"/>
              </p:ext>
            </p:extLst>
          </p:nvPr>
        </p:nvGraphicFramePr>
        <p:xfrm>
          <a:off x="598054" y="1348982"/>
          <a:ext cx="1141424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1844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624577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897821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bảy </a:t>
                      </a:r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trăm mười bốn</a:t>
                      </a:r>
                      <a:endParaRPr lang="x-none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mươi</a:t>
                      </a:r>
                      <a:endParaRPr lang="x-none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x-none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2A098296-FF02-0FA3-93FF-2F164A743CB0}"/>
              </a:ext>
            </a:extLst>
          </p:cNvPr>
          <p:cNvSpPr/>
          <p:nvPr/>
        </p:nvSpPr>
        <p:spPr>
          <a:xfrm>
            <a:off x="6932326" y="2293995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E25A18-5A30-4EBC-DEAE-043AC334E027}"/>
              </a:ext>
            </a:extLst>
          </p:cNvPr>
          <p:cNvSpPr/>
          <p:nvPr/>
        </p:nvSpPr>
        <p:spPr>
          <a:xfrm>
            <a:off x="8347619" y="2330146"/>
            <a:ext cx="3426033" cy="71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A497CF-D488-F76C-45CA-F2AB758DA3C5}"/>
              </a:ext>
            </a:extLst>
          </p:cNvPr>
          <p:cNvSpPr/>
          <p:nvPr/>
        </p:nvSpPr>
        <p:spPr>
          <a:xfrm>
            <a:off x="6919223" y="316819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4486F1-4D3F-A57F-2048-4B87856F40CC}"/>
              </a:ext>
            </a:extLst>
          </p:cNvPr>
          <p:cNvSpPr/>
          <p:nvPr/>
        </p:nvSpPr>
        <p:spPr>
          <a:xfrm>
            <a:off x="8238885" y="3167733"/>
            <a:ext cx="3505001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ECC057-53E8-898A-68B6-B5DBC31BFF34}"/>
              </a:ext>
            </a:extLst>
          </p:cNvPr>
          <p:cNvSpPr/>
          <p:nvPr/>
        </p:nvSpPr>
        <p:spPr>
          <a:xfrm>
            <a:off x="6859397" y="419534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29B7B-D7F9-732D-35AB-FD7D3CDC6CCC}"/>
              </a:ext>
            </a:extLst>
          </p:cNvPr>
          <p:cNvSpPr/>
          <p:nvPr/>
        </p:nvSpPr>
        <p:spPr>
          <a:xfrm>
            <a:off x="8364902" y="4256308"/>
            <a:ext cx="34676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A456A-99F5-7A56-C8C3-0F8556372E2F}"/>
              </a:ext>
            </a:extLst>
          </p:cNvPr>
          <p:cNvSpPr/>
          <p:nvPr/>
        </p:nvSpPr>
        <p:spPr>
          <a:xfrm>
            <a:off x="6906013" y="517128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7E4FCF-1B7F-91E7-D015-D13F12AD35A9}"/>
              </a:ext>
            </a:extLst>
          </p:cNvPr>
          <p:cNvSpPr/>
          <p:nvPr/>
        </p:nvSpPr>
        <p:spPr>
          <a:xfrm>
            <a:off x="8742301" y="510263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ình ảnh Mbe Phong Cách Hoạt Hình Dễ Thương Bánh Kem Trái Cây, Mbe, Bánh  Mbe, Bánh Kem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563" l="10000" r="90000">
                        <a14:foregroundMark x1="54375" y1="37031" x2="74063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247">
            <a:off x="10558618" y="-391712"/>
            <a:ext cx="1654200" cy="16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him Hoạt Hình Cây Xương Rồng Vẽ - phim hoạt hình cây xương rồng png tải về  - Miễn phí trong suốt Thức ăn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346" y="3947082"/>
            <a:ext cx="3682711" cy="42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491556" y="370664"/>
            <a:ext cx="3297236" cy="2034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86" y="2403847"/>
            <a:ext cx="10795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Chào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tạm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biệt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các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em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536649" y="511097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502079" y="3888448"/>
            <a:ext cx="1183772" cy="784699"/>
            <a:chOff x="0" y="0"/>
            <a:chExt cx="2111" cy="1400"/>
          </a:xfrm>
        </p:grpSpPr>
        <p:sp>
          <p:nvSpPr>
            <p:cNvPr id="46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rgbClr val="00B05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rgbClr val="00B05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B76E2E-4010-48BB-9EE0-B5935FA0FD44}"/>
              </a:ext>
            </a:extLst>
          </p:cNvPr>
          <p:cNvGrpSpPr/>
          <p:nvPr/>
        </p:nvGrpSpPr>
        <p:grpSpPr>
          <a:xfrm>
            <a:off x="2336799" y="1823251"/>
            <a:ext cx="3515736" cy="1909703"/>
            <a:chOff x="2336799" y="1823251"/>
            <a:chExt cx="3515736" cy="190970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2FE9880-99B6-4F89-B7BA-303E3421E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617" y="1823251"/>
              <a:ext cx="3179918" cy="1559270"/>
            </a:xfrm>
            <a:custGeom>
              <a:avLst/>
              <a:gdLst>
                <a:gd name="T0" fmla="*/ 3454400 w 21600"/>
                <a:gd name="T1" fmla="*/ 1693863 h 21600"/>
                <a:gd name="T2" fmla="*/ 3454400 w 21600"/>
                <a:gd name="T3" fmla="*/ 1693863 h 21600"/>
                <a:gd name="T4" fmla="*/ 3454400 w 21600"/>
                <a:gd name="T5" fmla="*/ 1693863 h 21600"/>
                <a:gd name="T6" fmla="*/ 3454400 w 21600"/>
                <a:gd name="T7" fmla="*/ 1693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599"/>
                  </a:moveTo>
                  <a:cubicBezTo>
                    <a:pt x="3434" y="21319"/>
                    <a:pt x="3468" y="21038"/>
                    <a:pt x="3468" y="20688"/>
                  </a:cubicBezTo>
                  <a:cubicBezTo>
                    <a:pt x="3468" y="17322"/>
                    <a:pt x="2094" y="14516"/>
                    <a:pt x="412" y="14516"/>
                  </a:cubicBezTo>
                  <a:cubicBezTo>
                    <a:pt x="274" y="14516"/>
                    <a:pt x="137" y="14516"/>
                    <a:pt x="0" y="14587"/>
                  </a:cubicBezTo>
                  <a:cubicBezTo>
                    <a:pt x="0" y="2664"/>
                    <a:pt x="0" y="2664"/>
                    <a:pt x="0" y="2664"/>
                  </a:cubicBezTo>
                  <a:cubicBezTo>
                    <a:pt x="0" y="1192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2"/>
                    <a:pt x="21600" y="2664"/>
                  </a:cubicBezTo>
                  <a:cubicBezTo>
                    <a:pt x="21600" y="18935"/>
                    <a:pt x="21600" y="18935"/>
                    <a:pt x="21600" y="18935"/>
                  </a:cubicBezTo>
                  <a:cubicBezTo>
                    <a:pt x="21600" y="20407"/>
                    <a:pt x="21016" y="21599"/>
                    <a:pt x="20295" y="21599"/>
                  </a:cubicBezTo>
                  <a:lnTo>
                    <a:pt x="3434" y="21599"/>
                  </a:lnTo>
                  <a:close/>
                </a:path>
              </a:pathLst>
            </a:custGeom>
            <a:solidFill>
              <a:srgbClr val="177F7A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4B548C41-0EEA-4A0C-AA47-6BDD2BC5F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99" y="3015427"/>
              <a:ext cx="713143" cy="717527"/>
            </a:xfrm>
            <a:custGeom>
              <a:avLst/>
              <a:gdLst>
                <a:gd name="T0" fmla="*/ 774661 w 19679"/>
                <a:gd name="T1" fmla="*/ 855551 h 19679"/>
                <a:gd name="T2" fmla="*/ 774661 w 19679"/>
                <a:gd name="T3" fmla="*/ 855551 h 19679"/>
                <a:gd name="T4" fmla="*/ 774661 w 19679"/>
                <a:gd name="T5" fmla="*/ 855551 h 19679"/>
                <a:gd name="T6" fmla="*/ 774661 w 19679"/>
                <a:gd name="T7" fmla="*/ 85555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177F7A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" name="Freeform: Shape 18">
              <a:extLst>
                <a:ext uri="{FF2B5EF4-FFF2-40B4-BE49-F238E27FC236}">
                  <a16:creationId xmlns:a16="http://schemas.microsoft.com/office/drawing/2014/main" id="{E002F112-1A81-435D-A32C-C275B1E4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509" y="3257281"/>
              <a:ext cx="369724" cy="234549"/>
            </a:xfrm>
            <a:custGeom>
              <a:avLst/>
              <a:gdLst>
                <a:gd name="T0" fmla="*/ 401638 w 21130"/>
                <a:gd name="T1" fmla="*/ 263932 h 21219"/>
                <a:gd name="T2" fmla="*/ 401638 w 21130"/>
                <a:gd name="T3" fmla="*/ 263932 h 21219"/>
                <a:gd name="T4" fmla="*/ 401638 w 21130"/>
                <a:gd name="T5" fmla="*/ 263932 h 21219"/>
                <a:gd name="T6" fmla="*/ 401638 w 21130"/>
                <a:gd name="T7" fmla="*/ 263932 h 21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30" h="21219">
                  <a:moveTo>
                    <a:pt x="703" y="20557"/>
                  </a:moveTo>
                  <a:cubicBezTo>
                    <a:pt x="-104" y="19543"/>
                    <a:pt x="-243" y="17647"/>
                    <a:pt x="425" y="16369"/>
                  </a:cubicBezTo>
                  <a:lnTo>
                    <a:pt x="5769" y="5878"/>
                  </a:lnTo>
                  <a:cubicBezTo>
                    <a:pt x="6353" y="4732"/>
                    <a:pt x="7383" y="4424"/>
                    <a:pt x="8191" y="5173"/>
                  </a:cubicBezTo>
                  <a:lnTo>
                    <a:pt x="13284" y="9889"/>
                  </a:lnTo>
                  <a:lnTo>
                    <a:pt x="17794" y="1073"/>
                  </a:lnTo>
                  <a:cubicBezTo>
                    <a:pt x="18434" y="-161"/>
                    <a:pt x="19631" y="-381"/>
                    <a:pt x="20438" y="676"/>
                  </a:cubicBezTo>
                  <a:cubicBezTo>
                    <a:pt x="21245" y="1690"/>
                    <a:pt x="21357" y="3586"/>
                    <a:pt x="20716" y="4864"/>
                  </a:cubicBezTo>
                  <a:lnTo>
                    <a:pt x="15205" y="15620"/>
                  </a:lnTo>
                  <a:cubicBezTo>
                    <a:pt x="14621" y="16722"/>
                    <a:pt x="13590" y="17031"/>
                    <a:pt x="12783" y="16282"/>
                  </a:cubicBezTo>
                  <a:lnTo>
                    <a:pt x="7689" y="11608"/>
                  </a:lnTo>
                  <a:lnTo>
                    <a:pt x="3347" y="20116"/>
                  </a:lnTo>
                  <a:cubicBezTo>
                    <a:pt x="2958" y="20866"/>
                    <a:pt x="2429" y="21219"/>
                    <a:pt x="1872" y="21219"/>
                  </a:cubicBezTo>
                  <a:cubicBezTo>
                    <a:pt x="1454" y="21219"/>
                    <a:pt x="1037" y="20998"/>
                    <a:pt x="703" y="205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56B32E2-2B07-40B0-9BFE-390E969C999A}"/>
              </a:ext>
            </a:extLst>
          </p:cNvPr>
          <p:cNvGrpSpPr/>
          <p:nvPr/>
        </p:nvGrpSpPr>
        <p:grpSpPr>
          <a:xfrm>
            <a:off x="2336799" y="3847966"/>
            <a:ext cx="3515736" cy="1907509"/>
            <a:chOff x="2336799" y="3847966"/>
            <a:chExt cx="3515736" cy="1907509"/>
          </a:xfrm>
        </p:grpSpPr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69163DDD-0FB9-4856-9520-0CD7ACC18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617" y="3847966"/>
              <a:ext cx="3179918" cy="1554886"/>
            </a:xfrm>
            <a:custGeom>
              <a:avLst/>
              <a:gdLst>
                <a:gd name="T0" fmla="*/ 3454400 w 21600"/>
                <a:gd name="T1" fmla="*/ 1689100 h 21600"/>
                <a:gd name="T2" fmla="*/ 3454400 w 21600"/>
                <a:gd name="T3" fmla="*/ 1689100 h 21600"/>
                <a:gd name="T4" fmla="*/ 3454400 w 21600"/>
                <a:gd name="T5" fmla="*/ 1689100 h 21600"/>
                <a:gd name="T6" fmla="*/ 3454400 w 21600"/>
                <a:gd name="T7" fmla="*/ 16891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600"/>
                  </a:moveTo>
                  <a:cubicBezTo>
                    <a:pt x="3434" y="21318"/>
                    <a:pt x="3468" y="21037"/>
                    <a:pt x="3468" y="20755"/>
                  </a:cubicBezTo>
                  <a:cubicBezTo>
                    <a:pt x="3468" y="17308"/>
                    <a:pt x="2094" y="14493"/>
                    <a:pt x="412" y="14493"/>
                  </a:cubicBezTo>
                  <a:cubicBezTo>
                    <a:pt x="274" y="14493"/>
                    <a:pt x="137" y="14493"/>
                    <a:pt x="0" y="14564"/>
                  </a:cubicBezTo>
                  <a:cubicBezTo>
                    <a:pt x="0" y="2603"/>
                    <a:pt x="0" y="2603"/>
                    <a:pt x="0" y="2603"/>
                  </a:cubicBezTo>
                  <a:cubicBezTo>
                    <a:pt x="0" y="1196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6"/>
                    <a:pt x="21600" y="2603"/>
                  </a:cubicBezTo>
                  <a:cubicBezTo>
                    <a:pt x="21600" y="18926"/>
                    <a:pt x="21600" y="18926"/>
                    <a:pt x="21600" y="18926"/>
                  </a:cubicBezTo>
                  <a:cubicBezTo>
                    <a:pt x="21600" y="20403"/>
                    <a:pt x="21016" y="21600"/>
                    <a:pt x="20295" y="21600"/>
                  </a:cubicBezTo>
                  <a:lnTo>
                    <a:pt x="3434" y="21600"/>
                  </a:lnTo>
                  <a:close/>
                </a:path>
              </a:pathLst>
            </a:custGeom>
            <a:solidFill>
              <a:srgbClr val="EF7C25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0624BAB4-C62B-46B5-9857-190CF8BF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99" y="5035755"/>
              <a:ext cx="713143" cy="719720"/>
            </a:xfrm>
            <a:custGeom>
              <a:avLst/>
              <a:gdLst>
                <a:gd name="T0" fmla="*/ 774661 w 19679"/>
                <a:gd name="T1" fmla="*/ 858165 h 19679"/>
                <a:gd name="T2" fmla="*/ 774661 w 19679"/>
                <a:gd name="T3" fmla="*/ 858165 h 19679"/>
                <a:gd name="T4" fmla="*/ 774661 w 19679"/>
                <a:gd name="T5" fmla="*/ 858165 h 19679"/>
                <a:gd name="T6" fmla="*/ 774661 w 19679"/>
                <a:gd name="T7" fmla="*/ 85816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EF7C25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F0CC413E-9DA8-4898-9791-F74B0D27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118" y="5251306"/>
              <a:ext cx="264506" cy="289349"/>
            </a:xfrm>
            <a:custGeom>
              <a:avLst/>
              <a:gdLst>
                <a:gd name="T0" fmla="*/ 287338 w 21600"/>
                <a:gd name="T1" fmla="*/ 314325 h 21600"/>
                <a:gd name="T2" fmla="*/ 287338 w 21600"/>
                <a:gd name="T3" fmla="*/ 314325 h 21600"/>
                <a:gd name="T4" fmla="*/ 287338 w 21600"/>
                <a:gd name="T5" fmla="*/ 314325 h 21600"/>
                <a:gd name="T6" fmla="*/ 287338 w 21600"/>
                <a:gd name="T7" fmla="*/ 3143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5882" y="21600"/>
                  </a:lnTo>
                  <a:lnTo>
                    <a:pt x="15882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13658" y="21600"/>
                  </a:moveTo>
                  <a:lnTo>
                    <a:pt x="7941" y="21600"/>
                  </a:lnTo>
                  <a:lnTo>
                    <a:pt x="7941" y="9983"/>
                  </a:lnTo>
                  <a:lnTo>
                    <a:pt x="13658" y="9983"/>
                  </a:lnTo>
                  <a:cubicBezTo>
                    <a:pt x="13658" y="9983"/>
                    <a:pt x="13658" y="21600"/>
                    <a:pt x="13658" y="21600"/>
                  </a:cubicBezTo>
                  <a:close/>
                  <a:moveTo>
                    <a:pt x="5717" y="21600"/>
                  </a:moveTo>
                  <a:lnTo>
                    <a:pt x="0" y="21600"/>
                  </a:lnTo>
                  <a:lnTo>
                    <a:pt x="0" y="5990"/>
                  </a:lnTo>
                  <a:lnTo>
                    <a:pt x="5717" y="5990"/>
                  </a:lnTo>
                  <a:cubicBezTo>
                    <a:pt x="5717" y="5990"/>
                    <a:pt x="5717" y="21600"/>
                    <a:pt x="5717" y="2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ECDD299-902B-434F-9247-D76A1EAC093C}"/>
              </a:ext>
            </a:extLst>
          </p:cNvPr>
          <p:cNvGrpSpPr/>
          <p:nvPr/>
        </p:nvGrpSpPr>
        <p:grpSpPr>
          <a:xfrm>
            <a:off x="6339463" y="1823251"/>
            <a:ext cx="3515738" cy="1909703"/>
            <a:chOff x="6339463" y="1823251"/>
            <a:chExt cx="3515738" cy="1909703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48DF8125-1F0C-493D-B65F-2E0F89AE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283" y="1823251"/>
              <a:ext cx="3179918" cy="1559270"/>
            </a:xfrm>
            <a:custGeom>
              <a:avLst/>
              <a:gdLst>
                <a:gd name="T0" fmla="*/ 3454400 w 21600"/>
                <a:gd name="T1" fmla="*/ 1693863 h 21600"/>
                <a:gd name="T2" fmla="*/ 3454400 w 21600"/>
                <a:gd name="T3" fmla="*/ 1693863 h 21600"/>
                <a:gd name="T4" fmla="*/ 3454400 w 21600"/>
                <a:gd name="T5" fmla="*/ 1693863 h 21600"/>
                <a:gd name="T6" fmla="*/ 3454400 w 21600"/>
                <a:gd name="T7" fmla="*/ 1693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599"/>
                  </a:moveTo>
                  <a:cubicBezTo>
                    <a:pt x="3434" y="21319"/>
                    <a:pt x="3468" y="21038"/>
                    <a:pt x="3468" y="20688"/>
                  </a:cubicBezTo>
                  <a:cubicBezTo>
                    <a:pt x="3468" y="17322"/>
                    <a:pt x="2094" y="14516"/>
                    <a:pt x="412" y="14516"/>
                  </a:cubicBezTo>
                  <a:cubicBezTo>
                    <a:pt x="274" y="14516"/>
                    <a:pt x="137" y="14516"/>
                    <a:pt x="0" y="14587"/>
                  </a:cubicBezTo>
                  <a:cubicBezTo>
                    <a:pt x="0" y="2664"/>
                    <a:pt x="0" y="2664"/>
                    <a:pt x="0" y="2664"/>
                  </a:cubicBezTo>
                  <a:cubicBezTo>
                    <a:pt x="0" y="1192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2"/>
                    <a:pt x="21600" y="2664"/>
                  </a:cubicBezTo>
                  <a:cubicBezTo>
                    <a:pt x="21600" y="18935"/>
                    <a:pt x="21600" y="18935"/>
                    <a:pt x="21600" y="18935"/>
                  </a:cubicBezTo>
                  <a:cubicBezTo>
                    <a:pt x="21600" y="20407"/>
                    <a:pt x="21016" y="21599"/>
                    <a:pt x="20295" y="21599"/>
                  </a:cubicBezTo>
                  <a:lnTo>
                    <a:pt x="3434" y="21599"/>
                  </a:lnTo>
                  <a:close/>
                </a:path>
              </a:pathLst>
            </a:custGeom>
            <a:solidFill>
              <a:srgbClr val="F64B43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EA1243DE-9F86-457B-ACBC-B5A080139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63" y="3015427"/>
              <a:ext cx="713143" cy="717527"/>
            </a:xfrm>
            <a:custGeom>
              <a:avLst/>
              <a:gdLst>
                <a:gd name="T0" fmla="*/ 774661 w 19679"/>
                <a:gd name="T1" fmla="*/ 855551 h 19679"/>
                <a:gd name="T2" fmla="*/ 774661 w 19679"/>
                <a:gd name="T3" fmla="*/ 855551 h 19679"/>
                <a:gd name="T4" fmla="*/ 774661 w 19679"/>
                <a:gd name="T5" fmla="*/ 855551 h 19679"/>
                <a:gd name="T6" fmla="*/ 774661 w 19679"/>
                <a:gd name="T7" fmla="*/ 85555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64B43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7C50A252-B5A1-49B3-87B9-D49A3732C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24402"/>
              <a:ext cx="298848" cy="299578"/>
            </a:xfrm>
            <a:custGeom>
              <a:avLst/>
              <a:gdLst>
                <a:gd name="T0" fmla="*/ 324644 w 21600"/>
                <a:gd name="T1" fmla="*/ 325438 h 21600"/>
                <a:gd name="T2" fmla="*/ 324644 w 21600"/>
                <a:gd name="T3" fmla="*/ 325438 h 21600"/>
                <a:gd name="T4" fmla="*/ 324644 w 21600"/>
                <a:gd name="T5" fmla="*/ 325438 h 21600"/>
                <a:gd name="T6" fmla="*/ 324644 w 21600"/>
                <a:gd name="T7" fmla="*/ 32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277" y="9427"/>
                  </a:moveTo>
                  <a:lnTo>
                    <a:pt x="12277" y="0"/>
                  </a:lnTo>
                  <a:cubicBezTo>
                    <a:pt x="17448" y="0"/>
                    <a:pt x="21600" y="4150"/>
                    <a:pt x="21600" y="9322"/>
                  </a:cubicBezTo>
                  <a:cubicBezTo>
                    <a:pt x="21600" y="9357"/>
                    <a:pt x="21600" y="9392"/>
                    <a:pt x="21600" y="9427"/>
                  </a:cubicBezTo>
                  <a:cubicBezTo>
                    <a:pt x="21600" y="9427"/>
                    <a:pt x="12277" y="9427"/>
                    <a:pt x="12277" y="9427"/>
                  </a:cubicBezTo>
                  <a:close/>
                  <a:moveTo>
                    <a:pt x="18680" y="12383"/>
                  </a:moveTo>
                  <a:cubicBezTo>
                    <a:pt x="18680" y="12312"/>
                    <a:pt x="18680" y="12277"/>
                    <a:pt x="18680" y="12277"/>
                  </a:cubicBezTo>
                  <a:cubicBezTo>
                    <a:pt x="18680" y="17449"/>
                    <a:pt x="14493" y="21599"/>
                    <a:pt x="9322" y="21599"/>
                  </a:cubicBezTo>
                  <a:cubicBezTo>
                    <a:pt x="4151" y="21599"/>
                    <a:pt x="0" y="17449"/>
                    <a:pt x="0" y="12277"/>
                  </a:cubicBezTo>
                  <a:cubicBezTo>
                    <a:pt x="0" y="7106"/>
                    <a:pt x="4151" y="2919"/>
                    <a:pt x="9322" y="2919"/>
                  </a:cubicBezTo>
                  <a:lnTo>
                    <a:pt x="9322" y="12383"/>
                  </a:lnTo>
                  <a:cubicBezTo>
                    <a:pt x="9322" y="12383"/>
                    <a:pt x="18680" y="12383"/>
                    <a:pt x="18680" y="12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5DE776-93D9-4E66-831D-705A8AF65707}"/>
              </a:ext>
            </a:extLst>
          </p:cNvPr>
          <p:cNvGrpSpPr/>
          <p:nvPr/>
        </p:nvGrpSpPr>
        <p:grpSpPr>
          <a:xfrm>
            <a:off x="6339463" y="3847966"/>
            <a:ext cx="3515738" cy="1907509"/>
            <a:chOff x="6339463" y="3847966"/>
            <a:chExt cx="3515738" cy="1907509"/>
          </a:xfrm>
        </p:grpSpPr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32292990-9B4E-4F41-905C-3844BF85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283" y="3847966"/>
              <a:ext cx="3179918" cy="1554886"/>
            </a:xfrm>
            <a:custGeom>
              <a:avLst/>
              <a:gdLst>
                <a:gd name="T0" fmla="*/ 3454400 w 21600"/>
                <a:gd name="T1" fmla="*/ 1689100 h 21600"/>
                <a:gd name="T2" fmla="*/ 3454400 w 21600"/>
                <a:gd name="T3" fmla="*/ 1689100 h 21600"/>
                <a:gd name="T4" fmla="*/ 3454400 w 21600"/>
                <a:gd name="T5" fmla="*/ 1689100 h 21600"/>
                <a:gd name="T6" fmla="*/ 3454400 w 21600"/>
                <a:gd name="T7" fmla="*/ 16891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600"/>
                  </a:moveTo>
                  <a:cubicBezTo>
                    <a:pt x="3434" y="21318"/>
                    <a:pt x="3468" y="21037"/>
                    <a:pt x="3468" y="20755"/>
                  </a:cubicBezTo>
                  <a:cubicBezTo>
                    <a:pt x="3468" y="17308"/>
                    <a:pt x="2094" y="14493"/>
                    <a:pt x="412" y="14493"/>
                  </a:cubicBezTo>
                  <a:cubicBezTo>
                    <a:pt x="274" y="14493"/>
                    <a:pt x="137" y="14493"/>
                    <a:pt x="0" y="14564"/>
                  </a:cubicBezTo>
                  <a:cubicBezTo>
                    <a:pt x="0" y="2603"/>
                    <a:pt x="0" y="2603"/>
                    <a:pt x="0" y="2603"/>
                  </a:cubicBezTo>
                  <a:cubicBezTo>
                    <a:pt x="0" y="1196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6"/>
                    <a:pt x="21600" y="2603"/>
                  </a:cubicBezTo>
                  <a:cubicBezTo>
                    <a:pt x="21600" y="18926"/>
                    <a:pt x="21600" y="18926"/>
                    <a:pt x="21600" y="18926"/>
                  </a:cubicBezTo>
                  <a:cubicBezTo>
                    <a:pt x="21600" y="20403"/>
                    <a:pt x="21016" y="21600"/>
                    <a:pt x="20295" y="21600"/>
                  </a:cubicBezTo>
                  <a:lnTo>
                    <a:pt x="3434" y="21600"/>
                  </a:lnTo>
                  <a:close/>
                </a:path>
              </a:pathLst>
            </a:custGeom>
            <a:solidFill>
              <a:srgbClr val="9ABC1B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3C5208D1-F7FF-4C73-82CD-76ACC707F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63" y="5035755"/>
              <a:ext cx="713143" cy="719720"/>
            </a:xfrm>
            <a:custGeom>
              <a:avLst/>
              <a:gdLst>
                <a:gd name="T0" fmla="*/ 774661 w 19679"/>
                <a:gd name="T1" fmla="*/ 858165 h 19679"/>
                <a:gd name="T2" fmla="*/ 774661 w 19679"/>
                <a:gd name="T3" fmla="*/ 858165 h 19679"/>
                <a:gd name="T4" fmla="*/ 774661 w 19679"/>
                <a:gd name="T5" fmla="*/ 858165 h 19679"/>
                <a:gd name="T6" fmla="*/ 774661 w 19679"/>
                <a:gd name="T7" fmla="*/ 85816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9ABC1B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9903B637-9BB7-46ED-8259-577F37B9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397" y="5247653"/>
              <a:ext cx="276928" cy="296656"/>
            </a:xfrm>
            <a:custGeom>
              <a:avLst/>
              <a:gdLst>
                <a:gd name="T0" fmla="*/ 300832 w 21600"/>
                <a:gd name="T1" fmla="*/ 322263 h 21600"/>
                <a:gd name="T2" fmla="*/ 300832 w 21600"/>
                <a:gd name="T3" fmla="*/ 322263 h 21600"/>
                <a:gd name="T4" fmla="*/ 300832 w 21600"/>
                <a:gd name="T5" fmla="*/ 322263 h 21600"/>
                <a:gd name="T6" fmla="*/ 300832 w 21600"/>
                <a:gd name="T7" fmla="*/ 3222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072" y="16413"/>
                  </a:moveTo>
                  <a:cubicBezTo>
                    <a:pt x="9072" y="16199"/>
                    <a:pt x="10249" y="16164"/>
                    <a:pt x="10781" y="16164"/>
                  </a:cubicBezTo>
                  <a:cubicBezTo>
                    <a:pt x="12109" y="16164"/>
                    <a:pt x="12489" y="16270"/>
                    <a:pt x="12489" y="16413"/>
                  </a:cubicBezTo>
                  <a:cubicBezTo>
                    <a:pt x="12489" y="17407"/>
                    <a:pt x="11730" y="18189"/>
                    <a:pt x="10781" y="18189"/>
                  </a:cubicBezTo>
                  <a:cubicBezTo>
                    <a:pt x="9831" y="18189"/>
                    <a:pt x="9072" y="17407"/>
                    <a:pt x="9072" y="16413"/>
                  </a:cubicBezTo>
                  <a:close/>
                  <a:moveTo>
                    <a:pt x="19360" y="17265"/>
                  </a:moveTo>
                  <a:cubicBezTo>
                    <a:pt x="17804" y="15525"/>
                    <a:pt x="13779" y="15170"/>
                    <a:pt x="10781" y="15170"/>
                  </a:cubicBezTo>
                  <a:cubicBezTo>
                    <a:pt x="7820" y="15170"/>
                    <a:pt x="3757" y="15525"/>
                    <a:pt x="2201" y="17265"/>
                  </a:cubicBezTo>
                  <a:cubicBezTo>
                    <a:pt x="3757" y="19006"/>
                    <a:pt x="7820" y="19433"/>
                    <a:pt x="10781" y="19397"/>
                  </a:cubicBezTo>
                  <a:cubicBezTo>
                    <a:pt x="13779" y="19397"/>
                    <a:pt x="17804" y="19042"/>
                    <a:pt x="19360" y="17265"/>
                  </a:cubicBezTo>
                  <a:close/>
                  <a:moveTo>
                    <a:pt x="21600" y="17976"/>
                  </a:moveTo>
                  <a:cubicBezTo>
                    <a:pt x="21600" y="20463"/>
                    <a:pt x="14805" y="21600"/>
                    <a:pt x="10781" y="21600"/>
                  </a:cubicBezTo>
                  <a:cubicBezTo>
                    <a:pt x="6756" y="21600"/>
                    <a:pt x="0" y="20463"/>
                    <a:pt x="0" y="17976"/>
                  </a:cubicBezTo>
                  <a:cubicBezTo>
                    <a:pt x="0" y="17585"/>
                    <a:pt x="151" y="17230"/>
                    <a:pt x="455" y="16910"/>
                  </a:cubicBezTo>
                  <a:cubicBezTo>
                    <a:pt x="4138" y="9841"/>
                    <a:pt x="3188" y="6536"/>
                    <a:pt x="5200" y="3908"/>
                  </a:cubicBezTo>
                  <a:cubicBezTo>
                    <a:pt x="6111" y="2735"/>
                    <a:pt x="7175" y="1989"/>
                    <a:pt x="8882" y="1634"/>
                  </a:cubicBezTo>
                  <a:cubicBezTo>
                    <a:pt x="8959" y="710"/>
                    <a:pt x="9756" y="0"/>
                    <a:pt x="10781" y="0"/>
                  </a:cubicBezTo>
                  <a:cubicBezTo>
                    <a:pt x="11768" y="0"/>
                    <a:pt x="12603" y="710"/>
                    <a:pt x="12679" y="1634"/>
                  </a:cubicBezTo>
                  <a:cubicBezTo>
                    <a:pt x="14387" y="1989"/>
                    <a:pt x="15450" y="2735"/>
                    <a:pt x="16361" y="3908"/>
                  </a:cubicBezTo>
                  <a:cubicBezTo>
                    <a:pt x="18372" y="6536"/>
                    <a:pt x="17424" y="9841"/>
                    <a:pt x="21106" y="16910"/>
                  </a:cubicBezTo>
                  <a:cubicBezTo>
                    <a:pt x="21409" y="17230"/>
                    <a:pt x="21600" y="17585"/>
                    <a:pt x="21600" y="179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7" y="150697"/>
            <a:ext cx="1275362" cy="1272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2084" y="2165261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Khởi động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2103" y="2152047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Khám phá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27004" y="4151302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Luyện tập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22934" y="4117637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Vận dụng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953306" y="840543"/>
            <a:ext cx="1183772" cy="784699"/>
            <a:chOff x="0" y="0"/>
            <a:chExt cx="2111" cy="1400"/>
          </a:xfrm>
        </p:grpSpPr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9840800" y="468553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96305" y="5310510"/>
            <a:ext cx="1454486" cy="960868"/>
            <a:chOff x="0" y="0"/>
            <a:chExt cx="3087" cy="2039"/>
          </a:xfrm>
        </p:grpSpPr>
        <p:sp>
          <p:nvSpPr>
            <p:cNvPr id="41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11041565" y="5576463"/>
            <a:ext cx="571232" cy="377595"/>
            <a:chOff x="0" y="0"/>
            <a:chExt cx="1888" cy="1248"/>
          </a:xfrm>
          <a:solidFill>
            <a:srgbClr val="FFFF00"/>
          </a:solidFill>
        </p:grpSpPr>
        <p:sp>
          <p:nvSpPr>
            <p:cNvPr id="51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1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AABF7-0456-A1C4-993A-CB37D47CB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247" y="1348550"/>
            <a:ext cx="10346443" cy="29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" y="4858723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7" y="4284798"/>
            <a:ext cx="1753487" cy="1274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2599" y="1446662"/>
            <a:ext cx="8393373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ng Vu" panose="03090702030407020404" pitchFamily="66" charset="0"/>
              </a:rPr>
              <a:t>ÔN BÀI CÙNG ẾCH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6" y="5883338"/>
            <a:ext cx="1893401" cy="63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97" y="4800373"/>
            <a:ext cx="1893401" cy="63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2" y="4255614"/>
            <a:ext cx="1975757" cy="12573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21" y="4991471"/>
            <a:ext cx="1414645" cy="141869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15" y="3780430"/>
            <a:ext cx="1324462" cy="1427555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70" y="3904563"/>
            <a:ext cx="1621003" cy="1074850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80" y="5006314"/>
            <a:ext cx="1543813" cy="1251090"/>
          </a:xfrm>
          <a:prstGeom prst="rect">
            <a:avLst/>
          </a:prstGeom>
        </p:spPr>
      </p:pic>
      <p:sp>
        <p:nvSpPr>
          <p:cNvPr id="12" name="Arrow: Right 11">
            <a:hlinkClick r:id="rId22" action="ppaction://hlinksldjump"/>
            <a:extLst>
              <a:ext uri="{FF2B5EF4-FFF2-40B4-BE49-F238E27FC236}">
                <a16:creationId xmlns:a16="http://schemas.microsoft.com/office/drawing/2014/main" id="{5C6132BD-17CA-CF0D-C5FD-1CCC7BB473D6}"/>
              </a:ext>
            </a:extLst>
          </p:cNvPr>
          <p:cNvSpPr/>
          <p:nvPr/>
        </p:nvSpPr>
        <p:spPr>
          <a:xfrm>
            <a:off x="212650" y="6007083"/>
            <a:ext cx="1275907" cy="880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pic>
        <p:nvPicPr>
          <p:cNvPr id="102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9179" y="99994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So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sánh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các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174" y="2276614"/>
            <a:ext cx="5228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520...650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532981" y="1423433"/>
            <a:ext cx="4708478" cy="3029803"/>
          </a:xfrm>
          <a:prstGeom prst="wedgeEllipseCallout">
            <a:avLst>
              <a:gd name="adj1" fmla="val 47862"/>
              <a:gd name="adj2" fmla="val 62049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8098" y="2504800"/>
            <a:ext cx="465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UTM Loko" panose="0204060305050602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231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16" y="5285392"/>
            <a:ext cx="2020013" cy="1467919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2060" y="373521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So </a:t>
            </a:r>
            <a:r>
              <a:rPr lang="en-US" sz="4000" dirty="0" err="1">
                <a:latin typeface="UTM Loko" panose="02040603050506020204" pitchFamily="18" charset="0"/>
              </a:rPr>
              <a:t>sánh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các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934" y="2331354"/>
            <a:ext cx="574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900... 800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-3152"/>
              <a:gd name="adj2" fmla="val 79166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4926" y="2208243"/>
            <a:ext cx="439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480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536" y="0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4241" y="29034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So </a:t>
            </a:r>
            <a:r>
              <a:rPr lang="en-US" sz="4000" dirty="0" err="1">
                <a:latin typeface="UTM Loko" panose="02040603050506020204" pitchFamily="18" charset="0"/>
              </a:rPr>
              <a:t>sánh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các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6960" y="2270869"/>
            <a:ext cx="5807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760..280………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bg2">
              <a:lumMod val="50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12598" y="2316223"/>
            <a:ext cx="401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662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7779" y="283777"/>
            <a:ext cx="71967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 err="1">
                <a:latin typeface="UTM Loko" panose="02040603050506020204" pitchFamily="18" charset="0"/>
              </a:rPr>
              <a:t>Viết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8979" y="1098802"/>
            <a:ext cx="2962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5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trăm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, </a:t>
            </a:r>
          </a:p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3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chục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, </a:t>
            </a:r>
          </a:p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2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đơn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vị</a:t>
            </a:r>
            <a:endParaRPr lang="en-US" sz="6000" dirty="0">
              <a:solidFill>
                <a:schemeClr val="bg1"/>
              </a:solidFill>
              <a:latin typeface="UTM Khuccamta" panose="0204060305050602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60604" y="1681889"/>
            <a:ext cx="4012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UTM Khuccamta" panose="02040603050506020204" pitchFamily="18" charset="0"/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52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173" y="-177320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1200" y="279052"/>
            <a:ext cx="48995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dirty="0" err="1">
                <a:latin typeface="UTM Loko" panose="02040603050506020204" pitchFamily="18" charset="0"/>
              </a:rPr>
              <a:t>Viết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3449" y="1102325"/>
            <a:ext cx="28487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7 </a:t>
            </a:r>
            <a:r>
              <a:rPr lang="vi-VN" sz="6000" dirty="0">
                <a:solidFill>
                  <a:schemeClr val="bg1"/>
                </a:solidFill>
                <a:latin typeface="UTM Loko" panose="02040603050506020204" pitchFamily="18" charset="0"/>
              </a:rPr>
              <a:t>tră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m, 0 </a:t>
            </a:r>
            <a:r>
              <a:rPr lang="vi-VN" sz="6000" dirty="0">
                <a:solidFill>
                  <a:schemeClr val="bg1"/>
                </a:solidFill>
                <a:latin typeface="UTM Loko" panose="02040603050506020204" pitchFamily="18" charset="0"/>
              </a:rPr>
              <a:t>chục,</a:t>
            </a:r>
          </a:p>
          <a:p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3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đơn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vị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rgbClr val="01A0B1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56155" y="2617938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UTM Loko" panose="02040603050506020204" pitchFamily="18" charset="0"/>
              </a:rPr>
              <a:t>703</a:t>
            </a:r>
          </a:p>
        </p:txBody>
      </p:sp>
    </p:spTree>
    <p:extLst>
      <p:ext uri="{BB962C8B-B14F-4D97-AF65-F5344CB8AC3E}">
        <p14:creationId xmlns:p14="http://schemas.microsoft.com/office/powerpoint/2010/main" val="16261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F54DA19-1AF7-497F-8CFD-D7BF6C429E0B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Zsp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WbKZ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FZspky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VmymT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VmymT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XLe3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XLe3T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XLe3T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YLe3TGpPNTPZDAAAyRkAABcAAAB1bml2ZXJzYWwvdW5pdmVyc2FsLnBuZ+2Ze1iSedrHH8fGmiattsxzVjMddiZ1aVTyvJajNY6Rp8wjJmuWIp5CJDk44+xYU+q07mhlylSTqCiGjVKgoJvCzpKaIYISUMMICSIqCaIg79PUXu97vfvX+/7tH1zw/Pj8fvdzf+/DdT/Xc/nkiQjbjc4bAQCwPX4sLAYArF0A4L2rG2zAlfJ/3fsW/LIqiok4AlCHXafBi3VZoVGhAECr/tB05n3w+oP8Y4lFAGD3+M3HipvX/BcAcEo7HhYaV5KmkURRPp4yc19io1hlPQD9yI7+qOsNl6hxx/q27B04GPZ+6KZjfxN8sy76+abd3yd+3L/h6z3Wf/iaMW/13o2J894fmEe0S+z9hjHTshHH9dPE549mMVoZzFb3YfM0NbjovE8UibhqVMmrQ9LwSy8rsqhwth0A3B8/V6G6pLqMZdi7kAjL55mHAKCP2vop58IOFyjq+TmHdQAgSlgcTETijFN1mvdAHypahx/GcU+hP7MCnYhvKJjuIJpzArYBwIuTAqc6hhOIcP8AyvLnb0Tgzz0DoDZbdvsCQNkGGrgj7JItAOw6ggT/2pphDQCXtqyha+gauoauoWvoGrqGrqFr6Bq6hv7/0YLpK16s0yB5C/p/Pdp1uws0T5qS2nsRvfgs0qudsMwnURtLfr1cekJCZeDRAWp9sdgK6FtV0NKhdswDKn2dMK00t2M+wyNZfXWRyWOBS/u5vFIuJ4uE714erSaMSUWl8RIpQyLRg89bzOrg5VeN+AdGR5+0tlx1N/YUL+Vn2pynKliSuWLowiBTHhXe6/3KwHjDu6oFCfAg/lDy8svNxIfLc483aw9bRoirOtWgAzxQx4OvLlQZf+sxSEvperOWYGCKFUOGSA/oSL0A71u7siKzEMQ9BatUg5rB/Sc2hds91YhV3KgUY9uMqfd1S3un+JFlzA5pT9DgU0fC/BX4z+IgSiYDDQuV0JVmG7OUVhAdSUVh6EHc5lAx3iDB+JapFV6pLJyxSvdJnMrkLKpd0bItMxceuTp1aT89lE0KWX51l/71XZvXctYBmXkWI/w2oz2B3IXygCoE8js2cz55psAO8fTOj5QFbvW1lNx2Xge3cIgkDPCahoWpO/EXP/g+Pm8m0PC8SKOe++N0N368vegLVXDwCHReX1U5G566HVSl1SbL5xWF79yD5j3J/nHSdp26YQZbllDXxZsq6JnU6vp6pYKOvmZSnfXCRh6jQ6XcOFBAqjztxBPIz+CexZcbjLGXtDhlQO79TeqdH1WkReQ+XsLyC7uG5PO3vqtkzl8+p+JHAqxTpI8xHWxyk1ifSB9uaVlhiPVHL1VaVz6OKq4sd24btuagcZ0FhjF8Z482+2QambehjcQl29mvQ9yHl+tpXzpVVzj/0yvkXjMxj5EnDAq3661afrSTLK51GYWQMNJZzv47l2FeVktJbjxZr77xDmolS+JPbiKQG4UG6ADnGqevox5KwVQpMbUBPn1u2sYaoQTzkW+ttXYZ65fuhTCeSTlLN3X3m8Dg0oQ0daEYJYMwlIgjGAngSrZr8ZvSnj+IXkkHJfxOld+KWjHs9a3ytiFIeiYK70MpVmeHHJwxCRgZvoY2mkrY6sJUU13K5LcWHO4ESIKvo9W3Wpd1LEmwqEJ0+JnjElr3rb/3Wckhe2d0Gw7TFpyIPjDmWqLD+KpMBc1xN9gPIJQp7pljmTjSnWGXOh/k8jCn6d19ZViX3YPKcA/wvUGZEsKbkzsxUixZspm5zMlA+Gn8tY5gVHPqRM3fnzbs/zwHCGBdDzi4/qu/jBGooYaHeSqWY2h0uZEB/8QmYkvVUjMfcoAkbOHdWD/v00cSJtotZYnBMKZEBHkaHnkYkpCmVQM7b0T2+ubTVChQcdyyt780nu51FhR3RsReOuBbFWdNh1xKzsJu4P3JjpQ0WYy9RZoUoq/HOBVAFAKA+IQC28Yx6hwGIi5dnVKsoL4JbYCT620W0GyMsu5ox13PonVPPOmZsXOulNJgaqxXtjturn9SucrQRb6RXnE9pCg5z9HDrEpgM3zYBOUTnbREXingebF7Lq4alfS0E8ahPEKR+pBKiW2IqYvXqS745dWj4E8Y6O4WcYz4MAmKQuRGmJndd1clLcYuC8iF1DKe+7MJxGH1QbdOr28RLPZu37KHs0ZRi8M/RkIsJgvJiGF5PiE3zDKsRHA3iqx3eDZb4m3zfPEiG8UgmJfHeS3Qe9mrSw000zpFDSzYL4C46TfDqKYaTG5fxM31JntAh5VXdqNajfYZPgLfak37XPP5meqo2FS4R1HzUfY7g4eRN2t5Q2/tjIDVL2NxZu82QQBPeycd9iNfhVX+X/srXaDDw+7XTvJxfpF5bLN+4pCObNOFirJ31XUyVfpf2pKz6iECfaVufJBzXeakHitOyL8qSgoXiNj1esluFW1UUxM1YLNFGOReEcW/LmsoZqht0kOU80JydpLdBS7ZdrHIwWWqmmiSTxgRQBq/yUpXQifaXdnqK3kZz3z11gLWWYw7hvw7zZ27wMOfjqFFV1eiSMg9//aCY5r9mQ8myMp0GtwQH2v7Xc7T5PCwsYB5H+LOTcL0RwfrnOr4UTqgFOd8iKWF2Mh5RynFAk3NG718BN3juRQNBbYH9KAwyebxhrabCtgXZ1tEByTBE2FI5Bydbc5d1JEsphkrCEWXnUa3yyf/p9kulDMctbP85daNPoJdPayOaES7sRDsq94jCphH+E9j59uTY93Oeiu0FPH+B6iG3OxWcVA3s7soFflEnJjNVPBubia1GnU9oUiTsHASLYUwNNNxx8bKF69F7Ew0z2SFJPfO/eNDuvEXGKHz4qvbFcO1W93upxpwrr5RCAJmchosePMtrmVHGt/0C8fx5GbEnwKDbztaa6f6GE251grjFb58S+sUHDkZQYeB9SMe8+5G4EZ+Wk3li6Byme5iw8YfboY3D8kSnDirQVpRMzecDvPd6vKhZYkbcqo6SC9KPDlmjW5ISMNOIW8kdY9Pe364lPS7ed6Ugn8CrJYZ5WRXjiZnJjh70vtpKifcqSLEw+Is8ASNb/sbumKHpvWd585iCPFQND+YFk16NRbHG77mY7fb5b+DukNVc8Xd9GJ9bvqF7IkkMvPgixyJjvaZdMKZH5hnKr31ewYRvXpfx6z4Myk3fW0vMEWOFX8WeNu88EFXRHt4leLuRPMX+Nfw6BXEePuDqChdLhXy2/VaGiRPfhISvULWf95CymmgSeyz5Z2Re3xVELB2cgc4P60efeAfmO20XRy49KKcIoQT8YuzTG1hv0lPZwcFpFQtqt6nlrJm7v7eKr6Xu5FQ7xrFjFYxVL+e2M8Y24Xh/8gm0McO8diO8eVKf2LYMXPPcE+aLYtrROwiNKOIb1tD13N39OH4hpDgH5qNCJfa7BuT+xd1C/dbCvx89rkpK82lyBLbxdPN3DB6SPdWl5rlXzH4CITTNrRydRpG9I8N8VKGmF/zKe5geDTptaVwaJ+iWKLLdJfoCmouRlMcfkFJm4TfgJV9+AnWRHRxiH7bNWcbMNLzhkFPFk20tO+C+LPSpZcVI9L4hqN3VAV+h9t1ikwV4p4Wry3FHOQOPrWlPgIzbCLCgPvyFZhfj8FZqut/dP5PE6g/r5xJyEAUGhemxHvuXCjnd6bMfrV+57k6uVT4vzbLf58EcmZbVPr+tmRlnABO8n891xKK/HKAQ4+FPvz37UNuM1FAlW4ii+S2aK680iReD+ZM7OJohHvXSrp7BuKZW3i8bPS03Yk6mTjfUTA4/s4OV7K0N144CpYjl4LQM4XS2LFcC2hoe69RUa/RayORX6pgomL4Fstj99X8nPQkUEKhw4Aa9mLY+rRnFSp/SMNQ8oJVJSOzftjGqqCm7WVDs5wcY++Pb4cGvxFZCzgKfm52zK3DBFkW6ti3bNtqIbQhA9tiFnQQzeriXbxeTTtdykCkD2l2Ek3zemNn9euIOfQE2k2Cts4nVJkt0Fk007R5Qjkf0ibj2Zkt3uMTAb6e2YLZpHOwYONv45Yg3CneuL8k08oSy8XvIxwXZDZyIfcAJEYlk4kye0r+RZr7WNojBjf9Wo4kuRnmue4kPEbeQm7MlmeUTP2QMFzbkpnTMNsJACeievuLvuunqUvm48op3X+cV0iktOgY7cl9rgvUrMGjeOJdO/cWfua5wJWZB1kVdWOBt60AnDjlJ9oLT72bF0FMJ7qvH+TQB7tyhMOrvJXlmocP/DsUaDU4bcO3/cegDjbIrADrd+8OWMsqSvE+AOi73fqZp1kZYjmf9R4AuLb6y5+p2DUwKDil62Lw0fxE5NhrUDtK6hYASE8Q2CMY9i4+ZnDaTcO/eUnxBXi+Oi4iDmbKS2pf3ex/usHj6saiT8BV4PjnJ8KoR9K//i9QSwMEFAACAAgAYLe3TGp9wY1LAAAAagAAABsAAAB1bml2ZXJzYWwvdW5pdmVyc2FsLnBuZy54bWyzsa/IzVEoSy0qzszPs1Uy1DNQsrfj5bIpKEoty0wtV6gAigEFIUBJoRLINUJwyzNTSjJslczNkZRkpGamZ5TYKpmaW8AF9YFGAgBQSwECAAAUAAIACABWbKZMFQ6tKGQEAAAHEQAAHQAAAAAAAAABAAAAAAAAAAAAdW5pdmVyc2FsL2NvbW1vbl9tZXNzYWdlcy5sbmdQSwECAAAUAAIACABWbKZMCH4LIykDAACGDAAAJwAAAAAAAAABAAAAAACfBAAAdW5pdmVyc2FsL2ZsYXNoX3B1Ymxpc2hpbmdfc2V0dGluZ3MueG1sUEsBAgAAFAACAAgAVmymTLX8CWS6AgAAVQoAACEAAAAAAAAAAQAAAAAADQgAAHVuaXZlcnNhbC9mbGFzaF9za2luX3NldHRpbmdzLnhtbFBLAQIAABQAAgAIAFZspkwqlg9n/gIAAJcLAAAmAAAAAAAAAAEAAAAAAAYLAAB1bml2ZXJzYWwvaHRtbF9wdWJsaXNoaW5nX3NldHRpbmdzLnhtbFBLAQIAABQAAgAIAFZspkxocVKRmgEAAB8GAAAfAAAAAAAAAAEAAAAAAEgOAAB1bml2ZXJzYWwvaHRtbF9za2luX3NldHRpbmdzLmpzUEsBAgAAFAACAAgAXLe3TD08L9HBAAAA5QEAABoAAAAAAAAAAQAAAAAAHxAAAHVuaXZlcnNhbC9pMThuX3ByZXNldHMueG1sUEsBAgAAFAACAAgAXLe3TJr5lmRrAAAAawAAABwAAAAAAAAAAQAAAAAAGBEAAHVuaXZlcnNhbC9sb2NhbF9zZXR0aW5ncy54bWxQSwECAAAUAAIACABElFdHI7RO+/sCAACwCAAAFAAAAAAAAAABAAAAAAC9EQAAdW5pdmVyc2FsL3BsYXllci54bWxQSwECAAAUAAIACABct7dMsIcj9GwBAAD3AgAAKQAAAAAAAAABAAAAAADqFAAAdW5pdmVyc2FsL3NraW5fY3VzdG9taXphdGlvbl9zZXR0aW5ncy54bWxQSwECAAAUAAIACABgt7dMak81M9kMAADJGQAAFwAAAAAAAAAAAAAAAACdFgAAdW5pdmVyc2FsL3VuaXZlcnNhbC5wbmdQSwECAAAUAAIACABgt7dMan3BjUsAAABqAAAAGwAAAAAAAAABAAAAAACrIwAAdW5pdmVyc2FsL3VuaXZlcnNhbC5wbmcueG1sUEsFBgAAAAALAAsASQMAAC8kAAAAAA=="/>
  <p:tag name="ISPRING_PRESENTATION_TITLE" val="卡通儿童知识教育课件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1787526794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254</Words>
  <Application>Microsoft Office PowerPoint</Application>
  <PresentationFormat>Widescreen</PresentationFormat>
  <Paragraphs>104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Cambria</vt:lpstr>
      <vt:lpstr>UTM Futura Extra</vt:lpstr>
      <vt:lpstr>SVN-Berkshire Swash</vt:lpstr>
      <vt:lpstr>UTM Loko</vt:lpstr>
      <vt:lpstr>UTM Khuccamta</vt:lpstr>
      <vt:lpstr>Calibri</vt:lpstr>
      <vt:lpstr>Calibri Light</vt:lpstr>
      <vt:lpstr>Times New Roman</vt:lpstr>
      <vt:lpstr>inpin heiti</vt:lpstr>
      <vt:lpstr>UVN Thang Vu</vt:lpstr>
      <vt:lpstr>等线</vt:lpstr>
      <vt:lpstr>UTM Americana</vt:lpstr>
      <vt:lpstr>Office 主题​​</vt:lpstr>
      <vt:lpstr>Custom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STN</dc:title>
  <dc:subject>toán</dc:subject>
  <dc:creator>BICHTRAN</dc:creator>
  <cp:keywords>MĂNGNON</cp:keywords>
  <cp:lastModifiedBy>Kim Anh</cp:lastModifiedBy>
  <cp:revision>78</cp:revision>
  <dcterms:created xsi:type="dcterms:W3CDTF">2018-05-27T19:01:35Z</dcterms:created>
  <dcterms:modified xsi:type="dcterms:W3CDTF">2025-03-17T07:35:35Z</dcterms:modified>
</cp:coreProperties>
</file>