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6"/>
  </p:notesMasterIdLst>
  <p:sldIdLst>
    <p:sldId id="482" r:id="rId2"/>
    <p:sldId id="493" r:id="rId3"/>
    <p:sldId id="480" r:id="rId4"/>
    <p:sldId id="483" r:id="rId5"/>
    <p:sldId id="420" r:id="rId6"/>
    <p:sldId id="494" r:id="rId7"/>
    <p:sldId id="503" r:id="rId8"/>
    <p:sldId id="505" r:id="rId9"/>
    <p:sldId id="506" r:id="rId10"/>
    <p:sldId id="516" r:id="rId11"/>
    <p:sldId id="517" r:id="rId12"/>
    <p:sldId id="507" r:id="rId13"/>
    <p:sldId id="479" r:id="rId14"/>
    <p:sldId id="508" r:id="rId15"/>
    <p:sldId id="509" r:id="rId16"/>
    <p:sldId id="510" r:id="rId17"/>
    <p:sldId id="511" r:id="rId18"/>
    <p:sldId id="512" r:id="rId19"/>
    <p:sldId id="513" r:id="rId20"/>
    <p:sldId id="514" r:id="rId21"/>
    <p:sldId id="515" r:id="rId22"/>
    <p:sldId id="518" r:id="rId23"/>
    <p:sldId id="519" r:id="rId24"/>
    <p:sldId id="504" r:id="rId25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65" d="100"/>
          <a:sy n="65" d="100"/>
        </p:scale>
        <p:origin x="780" y="40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63A5D16-CD91-4914-8571-5291C6DC2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38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509AA-114B-43ED-9CF4-6F1A6EBD3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9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2FE1B-6EB6-42E7-AF74-30F66EB9A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35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9898A-D084-4D05-9D89-E511A1DA7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96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C3FDF-87E7-4838-9DC6-A28111AE4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84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C5CD0-FC24-4249-A972-6E29167B8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6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F7C4F-A1A2-4068-A6A8-39EB74603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00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3612E-541C-447B-AB69-B2D23321F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1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4B1C0-44DB-428E-AAD8-67A9C6F99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1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2804-1172-4555-AB00-1BE41FB65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5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E67AA-D287-4B27-BBDE-407D3FF7B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8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5F5D5-8F67-4387-9642-E8E1BE13E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6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A8641-6A95-4013-A030-A9840A7CB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7FB78-98A2-4E3C-86EA-5C5B66C6E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80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70B8B9B9-50D3-4A4F-903A-26E00D198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7 - TIẾT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976313" y="2349500"/>
            <a:ext cx="8977312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NỐI TIẾP – HÒA GIỌNG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423988" y="14128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127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127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1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9"/>
          <a:stretch>
            <a:fillRect/>
          </a:stretch>
        </p:blipFill>
        <p:spPr bwMode="auto">
          <a:xfrm>
            <a:off x="1487488" y="60325"/>
            <a:ext cx="7743825" cy="639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85725" y="44450"/>
            <a:ext cx="1655763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5089525"/>
            <a:ext cx="42068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2228850"/>
            <a:ext cx="261938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2228850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6269038"/>
            <a:ext cx="263525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6280150"/>
            <a:ext cx="420687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3824288"/>
            <a:ext cx="261938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2244725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5072063"/>
            <a:ext cx="261938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263" y="4845050"/>
            <a:ext cx="2390775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36638"/>
            <a:ext cx="6740525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2501900"/>
            <a:ext cx="2574925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560513"/>
            <a:ext cx="86201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671513" y="133826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Nghe đọc mẫu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560513"/>
            <a:ext cx="86201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744538" y="126682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1713CB"/>
                </a:solidFill>
                <a:latin typeface="Cambria" pitchFamily="18" charset="0"/>
                <a:cs typeface="Calibri" charset="0"/>
              </a:rPr>
              <a:t>Đọc tên nốt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73063" y="239713"/>
            <a:ext cx="468153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ĐỌC TỪNG CÂU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46425" y="1293813"/>
            <a:ext cx="46799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pic>
        <p:nvPicPr>
          <p:cNvPr id="16389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9" b="50085"/>
          <a:stretch>
            <a:fillRect/>
          </a:stretch>
        </p:blipFill>
        <p:spPr bwMode="auto">
          <a:xfrm>
            <a:off x="960438" y="2565400"/>
            <a:ext cx="89185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73063" y="239713"/>
            <a:ext cx="468153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ĐỌC TỪNG CÂU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46425" y="1293813"/>
            <a:ext cx="46799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pic>
        <p:nvPicPr>
          <p:cNvPr id="17413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86"/>
          <a:stretch>
            <a:fillRect/>
          </a:stretch>
        </p:blipFill>
        <p:spPr bwMode="auto">
          <a:xfrm>
            <a:off x="949325" y="2370138"/>
            <a:ext cx="9001125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484313"/>
            <a:ext cx="86201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135063" y="1268413"/>
            <a:ext cx="13573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Cả bài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1292225" y="2636838"/>
            <a:ext cx="83454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KÍ HIỆU BÀN TAY</a:t>
            </a:r>
          </a:p>
        </p:txBody>
      </p:sp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946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946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1096963"/>
            <a:ext cx="848677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2150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2151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2151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1096963"/>
            <a:ext cx="848677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1087438" y="2492375"/>
            <a:ext cx="870902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PHÁCH</a:t>
            </a:r>
          </a:p>
        </p:txBody>
      </p:sp>
      <p:sp>
        <p:nvSpPr>
          <p:cNvPr id="2355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2356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2355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052513"/>
            <a:ext cx="86201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287496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2874963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8" y="287496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287496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2874963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2874963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2874963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287496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4581525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4581525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4581525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4581525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4581525"/>
            <a:ext cx="7937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4581525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4581525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513" y="4581525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46088" y="2944813"/>
            <a:ext cx="80232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BÀI HÁT: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19263" y="33575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6088" y="4076700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ĐỌC NHẠC: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952625" y="45624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36638"/>
            <a:ext cx="6740525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1719263" y="2276475"/>
            <a:ext cx="16065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ambria" pitchFamily="18" charset="0"/>
              </a:rPr>
              <a:t>TIẾT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Ô CHỮ VUI NHỘN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84388" y="2420938"/>
          <a:ext cx="6818318" cy="100488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9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00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090738" y="2433638"/>
          <a:ext cx="6816722" cy="100488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8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00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</a:rPr>
                        <a:t>T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143125" y="2420938"/>
          <a:ext cx="6818318" cy="100488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9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00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Cambria" pitchFamily="18" charset="0"/>
                        </a:rPr>
                        <a:t>V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057400" y="2420938"/>
          <a:ext cx="6818318" cy="100488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9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00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Cambria" pitchFamily="18" charset="0"/>
                        </a:rPr>
                        <a:t>A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120900" y="2420938"/>
          <a:ext cx="6818318" cy="1006475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9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006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Cambria" pitchFamily="18" charset="0"/>
                        </a:rPr>
                        <a:t>G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089150" y="2433638"/>
          <a:ext cx="6818318" cy="100488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9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00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</a:rPr>
                        <a:t>I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095500" y="2425700"/>
          <a:ext cx="6818318" cy="1006475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9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006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Cambria" pitchFamily="18" charset="0"/>
                        </a:rPr>
                        <a:t>T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089150" y="2420938"/>
          <a:ext cx="6816722" cy="100488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8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00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mbr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Cambria" pitchFamily="18" charset="0"/>
                        </a:rPr>
                        <a:t>V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063750" y="2420938"/>
          <a:ext cx="6872292" cy="100488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9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3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00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Cambria" pitchFamily="18" charset="0"/>
                        </a:rPr>
                        <a:t>N</a:t>
                      </a:r>
                      <a:endParaRPr lang="en-US" sz="36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Ạ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038350" y="2581275"/>
          <a:ext cx="6872292" cy="631825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9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3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631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Cambria" pitchFamily="18" charset="0"/>
                        </a:rPr>
                        <a:t>U</a:t>
                      </a:r>
                      <a:endParaRPr lang="en-US" sz="36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</a:rPr>
                        <a:t>I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120900" y="2420938"/>
          <a:ext cx="6821491" cy="100488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5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25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25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64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25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25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25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257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257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257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257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00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Cambria" pitchFamily="18" charset="0"/>
                        </a:rPr>
                        <a:t>R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Cambria" pitchFamily="18" charset="0"/>
                        </a:rPr>
                        <a:t>R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Ẻ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3605213"/>
            <a:ext cx="7343775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3860800"/>
            <a:ext cx="1012825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134100" y="3789363"/>
            <a:ext cx="46815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Nhạc nước ngoài.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Việt: Phương Mai sưu tầm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566863" y="3140075"/>
            <a:ext cx="80232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36638"/>
            <a:ext cx="6740525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415925" y="26368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44450"/>
            <a:ext cx="7396162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9" descr="C:\Users\Administrator\Downloads\kisspng-chicken-rooster-cartoon-illustration-vector-cartoon-chicken-5a895e93b11623.70704015151895208372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75" y="4724400"/>
            <a:ext cx="2159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9975"/>
            <a:ext cx="2563813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293688" y="1196975"/>
            <a:ext cx="16637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7163" y="33337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111250" y="2565400"/>
            <a:ext cx="8707438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PHÁCH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3509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717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717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0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0"/>
            <a:ext cx="78390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9" descr="C:\Users\Administrator\Downloads\kisspng-chicken-rooster-cartoon-illustration-vector-cartoon-chicken-5a895e93b11623.70704015151895208372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3" y="5033963"/>
            <a:ext cx="1744662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7950"/>
            <a:ext cx="215741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77788" y="17463"/>
            <a:ext cx="16637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2444750"/>
            <a:ext cx="4667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2444750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2444750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2444750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2474913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2444750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2447925"/>
            <a:ext cx="4683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2474913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4110038"/>
            <a:ext cx="4667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4110038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4110038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4070350"/>
            <a:ext cx="4683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4048125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4048125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4059238"/>
            <a:ext cx="4667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4059238"/>
            <a:ext cx="4667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5229225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5229225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5248275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5229225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229225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248275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5248275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5229225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6429375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6396038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6437313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6437313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6396038"/>
            <a:ext cx="4667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6416675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6373813"/>
            <a:ext cx="46831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425" y="6373813"/>
            <a:ext cx="46831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725613" y="2565400"/>
            <a:ext cx="7478712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423988" y="14128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922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922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44450"/>
            <a:ext cx="7724775" cy="662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-90488" y="6350"/>
            <a:ext cx="1665288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775" y="5199063"/>
            <a:ext cx="1973263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2484438"/>
            <a:ext cx="4778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2484438"/>
            <a:ext cx="5397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2484438"/>
            <a:ext cx="5413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484438"/>
            <a:ext cx="5397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2484438"/>
            <a:ext cx="5413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4076700"/>
            <a:ext cx="5413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4076700"/>
            <a:ext cx="5413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4076700"/>
            <a:ext cx="5397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4076700"/>
            <a:ext cx="5413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2484438"/>
            <a:ext cx="47625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2452688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2498725"/>
            <a:ext cx="477838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4076700"/>
            <a:ext cx="4778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4076700"/>
            <a:ext cx="4762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4076700"/>
            <a:ext cx="4778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38" y="4076700"/>
            <a:ext cx="4762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5254625"/>
            <a:ext cx="4762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5254625"/>
            <a:ext cx="541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5254625"/>
            <a:ext cx="5413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5254625"/>
            <a:ext cx="5397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5254625"/>
            <a:ext cx="541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5265738"/>
            <a:ext cx="47783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5233988"/>
            <a:ext cx="4762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138" y="5268913"/>
            <a:ext cx="47625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6376988"/>
            <a:ext cx="5397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6376988"/>
            <a:ext cx="5413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6373813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6408738"/>
            <a:ext cx="4778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6359525"/>
            <a:ext cx="5397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6359525"/>
            <a:ext cx="5413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6338888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6373813"/>
            <a:ext cx="4778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9495</TotalTime>
  <Words>154</Words>
  <Application>Microsoft Office PowerPoint</Application>
  <PresentationFormat>Custom</PresentationFormat>
  <Paragraphs>54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621</cp:revision>
  <dcterms:created xsi:type="dcterms:W3CDTF">2010-04-30T18:19:48Z</dcterms:created>
  <dcterms:modified xsi:type="dcterms:W3CDTF">2025-03-17T14:29:21Z</dcterms:modified>
</cp:coreProperties>
</file>