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48" y="4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A81A45D-A533-44FB-8C8D-CC6C3DF96FA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5.jpeg"/><Relationship Id="rId10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5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6448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9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Liên hệ giáo dục: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1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85640" y="1643040"/>
            <a:ext cx="9786960" cy="395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8"/>
          <a:srcRect l="3029" r="10792"/>
          <a:stretch/>
        </p:blipFill>
        <p:spPr>
          <a:xfrm>
            <a:off x="6129360" y="2000160"/>
            <a:ext cx="428616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pic>
        <p:nvPicPr>
          <p:cNvPr id="2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3163003"/>
            <a:ext cx="609600" cy="609600"/>
          </a:xfrm>
          <a:prstGeom prst="rect">
            <a:avLst/>
          </a:prstGeom>
        </p:spPr>
      </p:pic>
      <p:pic>
        <p:nvPicPr>
          <p:cNvPr id="3" name="CDMFGEGE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88702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0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1" name="Picture 8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l="9367" t="26866" r="4919"/>
          <a:stretch/>
        </p:blipFill>
        <p:spPr>
          <a:xfrm>
            <a:off x="700200" y="2214720"/>
            <a:ext cx="9205800" cy="3286080"/>
          </a:xfrm>
          <a:prstGeom prst="rect">
            <a:avLst/>
          </a:prstGeom>
          <a:ln w="0">
            <a:noFill/>
          </a:ln>
        </p:spPr>
      </p:pic>
      <p:sp>
        <p:nvSpPr>
          <p:cNvPr id="242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phân biệt 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2791835"/>
            <a:ext cx="609600" cy="609600"/>
          </a:xfrm>
          <a:prstGeom prst="rect">
            <a:avLst/>
          </a:prstGeom>
        </p:spPr>
      </p:pic>
      <p:pic>
        <p:nvPicPr>
          <p:cNvPr id="7" name="CDMFGEGE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5" name="Picture 8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26866" r="30766" b="39758"/>
          <a:stretch/>
        </p:blipFill>
        <p:spPr>
          <a:xfrm>
            <a:off x="485640" y="2000160"/>
            <a:ext cx="10001520" cy="2143080"/>
          </a:xfrm>
          <a:prstGeom prst="rect">
            <a:avLst/>
          </a:prstGeom>
          <a:ln w="0">
            <a:noFill/>
          </a:ln>
        </p:spPr>
      </p:pic>
      <p:sp>
        <p:nvSpPr>
          <p:cNvPr id="24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AutoShape 2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8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2486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4772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805824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C:\Users\admin\Pictures\39647047.jpg"/>
          <p:cNvPicPr/>
          <p:nvPr/>
        </p:nvPicPr>
        <p:blipFill>
          <a:blip r:embed="rId7"/>
          <a:srcRect l="62504" b="53134"/>
          <a:stretch/>
        </p:blipFill>
        <p:spPr>
          <a:xfrm>
            <a:off x="3629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C:\Users\admin\Pictures\39647047.jpg"/>
          <p:cNvPicPr/>
          <p:nvPr/>
        </p:nvPicPr>
        <p:blipFill>
          <a:blip r:embed="rId7"/>
          <a:srcRect l="62504" b="53134"/>
          <a:stretch/>
        </p:blipFill>
        <p:spPr>
          <a:xfrm>
            <a:off x="5915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13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1200" y="824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5" name="Picture 8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63433" r="4919"/>
          <a:stretch/>
        </p:blipFill>
        <p:spPr>
          <a:xfrm>
            <a:off x="700200" y="2071800"/>
            <a:ext cx="9715320" cy="1643040"/>
          </a:xfrm>
          <a:prstGeom prst="rect">
            <a:avLst/>
          </a:prstGeom>
          <a:ln w="0">
            <a:noFill/>
          </a:ln>
        </p:spPr>
      </p:pic>
      <p:sp>
        <p:nvSpPr>
          <p:cNvPr id="25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4"/>
          <p:cNvPicPr/>
          <p:nvPr/>
        </p:nvPicPr>
        <p:blipFill>
          <a:blip r:embed="rId6"/>
          <a:srcRect l="20245" t="26646" r="68309" b="48911"/>
          <a:stretch/>
        </p:blipFill>
        <p:spPr>
          <a:xfrm>
            <a:off x="1414440" y="3643200"/>
            <a:ext cx="928800" cy="12859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4700520" y="3857760"/>
            <a:ext cx="714600" cy="10000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4"/>
          <p:cNvPicPr/>
          <p:nvPr/>
        </p:nvPicPr>
        <p:blipFill>
          <a:blip r:embed="rId8"/>
          <a:srcRect l="32458" t="26646" r="58391" b="48911"/>
          <a:stretch/>
        </p:blipFill>
        <p:spPr>
          <a:xfrm>
            <a:off x="2414520" y="3714840"/>
            <a:ext cx="714600" cy="1143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4"/>
          <p:cNvPicPr/>
          <p:nvPr/>
        </p:nvPicPr>
        <p:blipFill>
          <a:blip r:embed="rId9"/>
          <a:srcRect l="42380" t="28170" r="48469" b="50435"/>
          <a:stretch/>
        </p:blipFill>
        <p:spPr>
          <a:xfrm>
            <a:off x="3170160" y="3857760"/>
            <a:ext cx="673200" cy="10000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4"/>
          <p:cNvPicPr/>
          <p:nvPr/>
        </p:nvPicPr>
        <p:blipFill>
          <a:blip r:embed="rId10"/>
          <a:srcRect l="51536" t="26644" r="39308" b="50441"/>
          <a:stretch/>
        </p:blipFill>
        <p:spPr>
          <a:xfrm>
            <a:off x="3871800" y="3786120"/>
            <a:ext cx="685800" cy="10000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4"/>
          <p:cNvPicPr/>
          <p:nvPr/>
        </p:nvPicPr>
        <p:blipFill>
          <a:blip r:embed="rId11"/>
          <a:srcRect l="42381" t="28173" r="48468" b="50440"/>
          <a:stretch/>
        </p:blipFill>
        <p:spPr>
          <a:xfrm>
            <a:off x="5629320" y="3857760"/>
            <a:ext cx="673200" cy="9284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4"/>
          <p:cNvPicPr/>
          <p:nvPr/>
        </p:nvPicPr>
        <p:blipFill>
          <a:blip r:embed="rId11"/>
          <a:srcRect l="42381" t="28173" r="48468" b="50440"/>
          <a:stretch/>
        </p:blipFill>
        <p:spPr>
          <a:xfrm>
            <a:off x="7701120" y="3857760"/>
            <a:ext cx="672840" cy="9284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6772320" y="3857760"/>
            <a:ext cx="714240" cy="10000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8986680" y="3786120"/>
            <a:ext cx="714600" cy="1000080"/>
          </a:xfrm>
          <a:prstGeom prst="rect">
            <a:avLst/>
          </a:prstGeom>
          <a:ln w="0">
            <a:noFill/>
          </a:ln>
        </p:spPr>
      </p:pic>
      <p:pic>
        <p:nvPicPr>
          <p:cNvPr id="15" name="CDMFGEGE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9806" y="1433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6"/>
          <a:srcRect l="3029" r="10792"/>
          <a:stretch/>
        </p:blipFill>
        <p:spPr>
          <a:xfrm>
            <a:off x="6129360" y="2000160"/>
            <a:ext cx="428616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pic>
        <p:nvPicPr>
          <p:cNvPr id="4" name="NGHE VÀ VẬN ĐỘNG CÙNG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1408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8" name="Text Box 9"/>
          <p:cNvSpPr/>
          <p:nvPr/>
        </p:nvSpPr>
        <p:spPr>
          <a:xfrm>
            <a:off x="557280" y="1071720"/>
            <a:ext cx="40860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Text Box 10"/>
          <p:cNvSpPr/>
          <p:nvPr/>
        </p:nvSpPr>
        <p:spPr>
          <a:xfrm>
            <a:off x="2843280" y="1525680"/>
            <a:ext cx="6072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Text Box 9"/>
          <p:cNvSpPr/>
          <p:nvPr/>
        </p:nvSpPr>
        <p:spPr>
          <a:xfrm>
            <a:off x="628560" y="19447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Text Box 10"/>
          <p:cNvSpPr/>
          <p:nvPr/>
        </p:nvSpPr>
        <p:spPr>
          <a:xfrm>
            <a:off x="3129120" y="2214720"/>
            <a:ext cx="46432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3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714760"/>
            <a:ext cx="8643960" cy="288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843120" y="428760"/>
            <a:ext cx="95011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9560" y="1542960"/>
                    <a:ext cx="186120" cy="104040"/>
                    <a:chOff x="9169560" y="1542960"/>
                    <a:chExt cx="186120" cy="10404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9560" y="1542960"/>
                      <a:ext cx="1861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84680" y="1561320"/>
                      <a:ext cx="1558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8840" y="1542960"/>
                    <a:ext cx="193680" cy="104040"/>
                    <a:chOff x="8808840" y="1542960"/>
                    <a:chExt cx="193680" cy="10404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8840" y="1542960"/>
                      <a:ext cx="19368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6840" y="1561320"/>
                      <a:ext cx="157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501400" y="1542960"/>
                    <a:ext cx="178200" cy="104040"/>
                    <a:chOff x="8501400" y="1542960"/>
                    <a:chExt cx="178200" cy="10404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42960"/>
                      <a:ext cx="17820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15800" y="156132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85680" y="1542960"/>
                    <a:ext cx="192240" cy="104040"/>
                    <a:chOff x="8185680" y="1542960"/>
                    <a:chExt cx="192240" cy="10404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5680" y="1542960"/>
                      <a:ext cx="19224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203680" y="1561320"/>
                      <a:ext cx="1562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3308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57360" y="1542960"/>
                    <a:ext cx="183960" cy="104040"/>
                    <a:chOff x="7857360" y="1542960"/>
                    <a:chExt cx="183960" cy="10404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42960"/>
                      <a:ext cx="1839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72120" y="156132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15000" y="1544760"/>
                    <a:ext cx="206280" cy="101880"/>
                    <a:chOff x="7515000" y="1544760"/>
                    <a:chExt cx="2062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5000" y="1544760"/>
                      <a:ext cx="206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3408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10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202160" y="1544760"/>
                    <a:ext cx="169920" cy="101880"/>
                    <a:chOff x="720216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21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154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56560" y="1544760"/>
                    <a:ext cx="166320" cy="101880"/>
                    <a:chOff x="68565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716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51280" y="1544760"/>
                    <a:ext cx="192240" cy="101880"/>
                    <a:chOff x="6551280" y="1544760"/>
                    <a:chExt cx="19224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1280" y="1544760"/>
                      <a:ext cx="192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66040" y="1562760"/>
                      <a:ext cx="160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25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204600" y="1544760"/>
                    <a:ext cx="214920" cy="101880"/>
                    <a:chOff x="6204600" y="1544760"/>
                    <a:chExt cx="21492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4600" y="1544760"/>
                      <a:ext cx="214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23680" y="1562760"/>
                      <a:ext cx="174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31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82040" y="1544760"/>
                    <a:ext cx="210600" cy="101880"/>
                    <a:chOff x="5882040" y="1544760"/>
                    <a:chExt cx="21060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204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824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390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1160"/>
                    <a:ext cx="218160" cy="105120"/>
                    <a:chOff x="5598720" y="1541160"/>
                    <a:chExt cx="218160" cy="10512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1160"/>
                      <a:ext cx="21816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59520"/>
                      <a:ext cx="177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300280" y="1541160"/>
                    <a:ext cx="195480" cy="105120"/>
                    <a:chOff x="5300280" y="1541160"/>
                    <a:chExt cx="195480" cy="10512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0280" y="1541160"/>
                      <a:ext cx="1954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6120" y="1559520"/>
                      <a:ext cx="1634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718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81680" y="1541160"/>
                    <a:ext cx="181440" cy="105120"/>
                    <a:chOff x="4981680" y="1541160"/>
                    <a:chExt cx="181440" cy="10512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1680" y="1541160"/>
                      <a:ext cx="1814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8600" y="1559520"/>
                      <a:ext cx="1472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449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7600" y="1541160"/>
                    <a:ext cx="188280" cy="105120"/>
                    <a:chOff x="4647600" y="1541160"/>
                    <a:chExt cx="188280" cy="10512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7600" y="1541160"/>
                      <a:ext cx="1882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62720" y="1559520"/>
                      <a:ext cx="1576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014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16400" y="1541160"/>
                    <a:ext cx="195840" cy="105120"/>
                    <a:chOff x="4316400" y="1541160"/>
                    <a:chExt cx="195840" cy="10512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6400" y="1541160"/>
                      <a:ext cx="1958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34400" y="155952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06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4003920" y="1543320"/>
                    <a:ext cx="175320" cy="102960"/>
                    <a:chOff x="4003920" y="1543320"/>
                    <a:chExt cx="1753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3920" y="1543320"/>
                      <a:ext cx="175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796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61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54000" y="1543320"/>
                    <a:ext cx="198360" cy="102960"/>
                    <a:chOff x="3654000" y="1543320"/>
                    <a:chExt cx="19836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43320"/>
                      <a:ext cx="198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72000" y="1560960"/>
                      <a:ext cx="160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85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35040" y="1543320"/>
                    <a:ext cx="193320" cy="102960"/>
                    <a:chOff x="3335040" y="1543320"/>
                    <a:chExt cx="19332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040" y="1543320"/>
                      <a:ext cx="193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50160" y="156096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395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26520" y="1543320"/>
                    <a:ext cx="174960" cy="102960"/>
                    <a:chOff x="3026520" y="1543320"/>
                    <a:chExt cx="1749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6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42360" y="1560960"/>
                      <a:ext cx="142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26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708640" y="1543320"/>
                    <a:ext cx="168840" cy="102960"/>
                    <a:chOff x="2708640" y="1543320"/>
                    <a:chExt cx="16884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8640" y="1543320"/>
                      <a:ext cx="168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21600" y="1560960"/>
                      <a:ext cx="141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29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5920" y="1543320"/>
                    <a:ext cx="184680" cy="102960"/>
                    <a:chOff x="2365920" y="1543320"/>
                    <a:chExt cx="18468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592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824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148" descr="D:\GIÁO ÁN 1 2020-2021\HÌNH SOẠN GIÁO ÁN\Nhạc cụ\Thanh phách.jpg"/>
          <p:cNvPicPr/>
          <p:nvPr/>
        </p:nvPicPr>
        <p:blipFill>
          <a:blip r:embed="rId14"/>
          <a:srcRect l="43743" t="15153" r="37956" b="74745"/>
          <a:stretch/>
        </p:blipFill>
        <p:spPr>
          <a:xfrm>
            <a:off x="3986280" y="2286000"/>
            <a:ext cx="3949560" cy="307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06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Text Box 10"/>
          <p:cNvSpPr/>
          <p:nvPr/>
        </p:nvSpPr>
        <p:spPr>
          <a:xfrm>
            <a:off x="628560" y="1565280"/>
            <a:ext cx="971568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9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238480"/>
            <a:ext cx="8643960" cy="335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1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2" name="Picture 10" descr="Ca hát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144080" cy="458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4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6448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8" descr="D:\GIÁO ÁN 1 2020-2021\HÌNH SOẠN GIÁO ÁN\Thường thức âm nhạc\trống cái\Cô giáo dạy các bạn biết về trống cái_HTS - Copy.png"/>
          <p:cNvPicPr/>
          <p:nvPr/>
        </p:nvPicPr>
        <p:blipFill>
          <a:blip r:embed="rId2"/>
          <a:srcRect r="8332"/>
          <a:stretch/>
        </p:blipFill>
        <p:spPr>
          <a:xfrm>
            <a:off x="0" y="0"/>
            <a:ext cx="10758600" cy="685800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2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Oval Callout 4"/>
          <p:cNvSpPr/>
          <p:nvPr/>
        </p:nvSpPr>
        <p:spPr>
          <a:xfrm>
            <a:off x="200160" y="285840"/>
            <a:ext cx="4429080" cy="2357280"/>
          </a:xfrm>
          <a:prstGeom prst="wedgeEllipseCallout">
            <a:avLst>
              <a:gd name="adj1" fmla="val 72925"/>
              <a:gd name="adj2" fmla="val 14050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Kể chuyện theo tranh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7771</TotalTime>
  <Words>91</Words>
  <Application>Microsoft Office PowerPoint</Application>
  <PresentationFormat>Custom</PresentationFormat>
  <Paragraphs>21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644</cp:revision>
  <dcterms:created xsi:type="dcterms:W3CDTF">2010-04-30T20:19:48Z</dcterms:created>
  <dcterms:modified xsi:type="dcterms:W3CDTF">2025-03-17T14:25:49Z</dcterms:modified>
  <dc:language>en-US</dc:language>
</cp:coreProperties>
</file>