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48" y="4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media" Target="../media/media3.mp3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3.mp3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audio" Target="../media/media3.mp3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audio" Target="../media/media3.mp3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CHỦ ĐỀ 6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9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14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15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Freeform 315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7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8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7" name="Text Box 26"/>
          <p:cNvSpPr/>
          <p:nvPr/>
        </p:nvSpPr>
        <p:spPr>
          <a:xfrm>
            <a:off x="2486160" y="357120"/>
            <a:ext cx="57578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9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0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1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2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3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4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3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6" name="Freeform 335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7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8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9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3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1" name="Freeform 340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2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3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4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3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6" name="Freeform 345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7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8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9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3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1" name="Freeform 350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2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3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4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3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6" name="Freeform 355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7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8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9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3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1" name="Freeform 360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2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3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4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3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6" name="Freeform 365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7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8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9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3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1" name="Freeform 370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2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3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4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3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6" name="Freeform 375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7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8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9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3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1" name="Freeform 380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2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3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4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38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6" name="Freeform 385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7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8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9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0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3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2" name="Freeform 391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3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4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5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3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7" name="Freeform 396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8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9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0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4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2" name="Freeform 401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3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4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5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4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8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9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0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4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2" name="Freeform 411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3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4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5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4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7" name="Freeform 416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8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9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0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4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2" name="Freeform 421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3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4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5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4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7" name="Freeform 426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8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9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0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4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2" name="Freeform 431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3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4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5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4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7" name="Freeform 436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8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9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0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4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2" name="Freeform 441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3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4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2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3" name="Picture 148" descr="D:\GIÁO ÁN 1 2020-2021\HÌNH SOẠN GIÁO ÁN\Nhạc cụ\Thanh phách.jpg"/>
          <p:cNvPicPr/>
          <p:nvPr/>
        </p:nvPicPr>
        <p:blipFill>
          <a:blip r:embed="rId14"/>
          <a:srcRect l="43743" t="15153" r="37956" b="74745"/>
          <a:stretch/>
        </p:blipFill>
        <p:spPr>
          <a:xfrm>
            <a:off x="4414680" y="2143080"/>
            <a:ext cx="3613320" cy="28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1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48" descr="D:\GIÁO ÁN 1 2020-2021\HÌNH SOẠN GIÁO ÁN\Nhạc cụ\Thanh phách.jpg"/>
          <p:cNvPicPr/>
          <p:nvPr/>
        </p:nvPicPr>
        <p:blipFill>
          <a:blip r:embed="rId4"/>
          <a:srcRect l="43743" t="15153" r="37956" b="74745"/>
          <a:stretch/>
        </p:blipFill>
        <p:spPr>
          <a:xfrm>
            <a:off x="4057560" y="1643040"/>
            <a:ext cx="4827600" cy="375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4"/>
          <a:srcRect b="11353"/>
          <a:stretch/>
        </p:blipFill>
        <p:spPr>
          <a:xfrm>
            <a:off x="3986280" y="1143000"/>
            <a:ext cx="30002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>
          <a:blip r:embed="rId5"/>
          <a:srcRect l="8136" t="24535" r="21679" b="62164"/>
          <a:stretch/>
        </p:blipFill>
        <p:spPr>
          <a:xfrm>
            <a:off x="557280" y="1714680"/>
            <a:ext cx="950112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25574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3772080" y="20718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50576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641520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77011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820116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877248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92725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17715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31291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47721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59864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7558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81295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8701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92012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1557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23432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36291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427212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57006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71294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87012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9272520" y="483876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148608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205740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2771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334332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5057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63435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7843680" y="6267600"/>
            <a:ext cx="500400" cy="4474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8344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891540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48" descr="D:\GIÁO ÁN 1 2020-2021\HÌNH SOẠN GIÁO ÁN\Nhạc cụ\Thanh phách.jpg"/>
          <p:cNvPicPr/>
          <p:nvPr/>
        </p:nvPicPr>
        <p:blipFill>
          <a:blip r:embed="rId8"/>
          <a:srcRect l="44282" t="15731" r="42713" b="76004"/>
          <a:stretch/>
        </p:blipFill>
        <p:spPr>
          <a:xfrm>
            <a:off x="9487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5120" y="5703120"/>
            <a:ext cx="609600" cy="609600"/>
          </a:xfrm>
          <a:prstGeom prst="rect">
            <a:avLst/>
          </a:prstGeom>
        </p:spPr>
      </p:pic>
      <p:pic>
        <p:nvPicPr>
          <p:cNvPr id="2" name="Ga-Gay-Nhat-Mai">
            <a:hlinkClick r:id="" action="ppaction://media"/>
            <a:extLst>
              <a:ext uri="{FF2B5EF4-FFF2-40B4-BE49-F238E27FC236}">
                <a16:creationId xmlns:a16="http://schemas.microsoft.com/office/drawing/2014/main" id="{C88A4FD4-4C78-AF69-7857-FDBD83218A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2881" y="43382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60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THANH PHÁCH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779760"/>
            <a:ext cx="609600" cy="609600"/>
          </a:xfrm>
          <a:prstGeom prst="rect">
            <a:avLst/>
          </a:prstGeom>
        </p:spPr>
      </p:pic>
      <p:pic>
        <p:nvPicPr>
          <p:cNvPr id="3" name="BEAT GÀ GÁ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8310" y="5836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1298521" y="17460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8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0120" y="5814680"/>
            <a:ext cx="609600" cy="609600"/>
          </a:xfrm>
          <a:prstGeom prst="rect">
            <a:avLst/>
          </a:prstGeom>
        </p:spPr>
      </p:pic>
      <p:pic>
        <p:nvPicPr>
          <p:cNvPr id="2" name="Ga-Gay-Nhat-Mai">
            <a:hlinkClick r:id="" action="ppaction://media"/>
            <a:extLst>
              <a:ext uri="{FF2B5EF4-FFF2-40B4-BE49-F238E27FC236}">
                <a16:creationId xmlns:a16="http://schemas.microsoft.com/office/drawing/2014/main" id="{0483F354-6771-80A0-F841-4262D1AD9C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6372" y="838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60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8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877248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9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58310" y="5722820"/>
            <a:ext cx="609600" cy="609600"/>
          </a:xfrm>
          <a:prstGeom prst="rect">
            <a:avLst/>
          </a:prstGeom>
        </p:spPr>
      </p:pic>
      <p:pic>
        <p:nvPicPr>
          <p:cNvPr id="2" name="Ga-Gay-Nhat-Mai">
            <a:hlinkClick r:id="" action="ppaction://media"/>
            <a:extLst>
              <a:ext uri="{FF2B5EF4-FFF2-40B4-BE49-F238E27FC236}">
                <a16:creationId xmlns:a16="http://schemas.microsoft.com/office/drawing/2014/main" id="{AC1C2AFB-BDC5-2F9E-4C6C-C342795354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790" y="111768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60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84</Words>
  <Application>Microsoft Office PowerPoint</Application>
  <PresentationFormat>Custom</PresentationFormat>
  <Paragraphs>25</Paragraphs>
  <Slides>17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604</cp:revision>
  <dcterms:created xsi:type="dcterms:W3CDTF">2010-04-30T20:19:48Z</dcterms:created>
  <dcterms:modified xsi:type="dcterms:W3CDTF">2025-03-17T14:25:42Z</dcterms:modified>
  <dc:language>en-US</dc:language>
</cp:coreProperties>
</file>