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88" r:id="rId5"/>
    <p:sldId id="290" r:id="rId6"/>
    <p:sldId id="327" r:id="rId7"/>
    <p:sldId id="330" r:id="rId8"/>
    <p:sldId id="331" r:id="rId9"/>
    <p:sldId id="332" r:id="rId10"/>
    <p:sldId id="333" r:id="rId11"/>
    <p:sldId id="313" r:id="rId12"/>
    <p:sldId id="300" r:id="rId13"/>
    <p:sldId id="320" r:id="rId14"/>
    <p:sldId id="322" r:id="rId15"/>
    <p:sldId id="314" r:id="rId16"/>
    <p:sldId id="323" r:id="rId17"/>
    <p:sldId id="358" r:id="rId18"/>
    <p:sldId id="351" r:id="rId19"/>
    <p:sldId id="352" r:id="rId20"/>
    <p:sldId id="353" r:id="rId21"/>
    <p:sldId id="354" r:id="rId22"/>
    <p:sldId id="355" r:id="rId23"/>
    <p:sldId id="356" r:id="rId24"/>
    <p:sldId id="357" r:id="rId2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27"/>
            <p14:sldId id="330"/>
            <p14:sldId id="331"/>
            <p14:sldId id="332"/>
            <p14:sldId id="333"/>
            <p14:sldId id="313"/>
            <p14:sldId id="300"/>
            <p14:sldId id="320"/>
            <p14:sldId id="322"/>
            <p14:sldId id="314"/>
            <p14:sldId id="323"/>
            <p14:sldId id="358"/>
            <p14:sldId id="351"/>
            <p14:sldId id="352"/>
            <p14:sldId id="353"/>
            <p14:sldId id="354"/>
            <p14:sldId id="355"/>
            <p14:sldId id="356"/>
            <p14:sldId id="357"/>
          </p14:sldIdLst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2604" y="-12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microsoft.com/office/2016/11/relationships/changesInfo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00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0256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208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759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833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41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24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92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983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7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jpeg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42208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6194" y="1197954"/>
            <a:ext cx="5522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 XÓM NHÀ EM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940908" y="174610"/>
            <a:ext cx="2944265" cy="830997"/>
            <a:chOff x="2855223" y="1667993"/>
            <a:chExt cx="4555007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91254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32590" y="1667993"/>
              <a:ext cx="4377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17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82" y="674803"/>
            <a:ext cx="8780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69133" y="213138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18110" r="14704" b="35539"/>
          <a:stretch/>
        </p:blipFill>
        <p:spPr>
          <a:xfrm>
            <a:off x="0" y="1198023"/>
            <a:ext cx="5891646" cy="3945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t="64848" r="11553" b="12526"/>
          <a:stretch/>
        </p:blipFill>
        <p:spPr>
          <a:xfrm>
            <a:off x="5891646" y="1811086"/>
            <a:ext cx="3232433" cy="1732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1334530" y="2520780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06562" y="2524899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26293" y="4489623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76768" y="3155093"/>
            <a:ext cx="444843" cy="420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569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1512" y="674803"/>
            <a:ext cx="5307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Liên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 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69133" y="213138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t="64848" r="34147" b="15647"/>
          <a:stretch/>
        </p:blipFill>
        <p:spPr>
          <a:xfrm>
            <a:off x="6785263" y="2486495"/>
            <a:ext cx="2005445" cy="1493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5671" y="1300127"/>
            <a:ext cx="7046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1512" y="1861171"/>
            <a:ext cx="659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34850" y="2545196"/>
            <a:ext cx="7046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khuyết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tật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410" y="3275061"/>
            <a:ext cx="67664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chemeClr val="accent6">
                  <a:lumMod val="50000"/>
                  <a:lumOff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61258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56" y="1624221"/>
            <a:ext cx="887848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*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tạo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mối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khăn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đau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ốm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88081" r="28356" b="8687"/>
          <a:stretch/>
        </p:blipFill>
        <p:spPr>
          <a:xfrm>
            <a:off x="1330036" y="675360"/>
            <a:ext cx="5825171" cy="685800"/>
          </a:xfrm>
          <a:prstGeom prst="rect">
            <a:avLst/>
          </a:prstGeom>
        </p:spPr>
      </p:pic>
      <p:sp>
        <p:nvSpPr>
          <p:cNvPr id="8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624" y="1887133"/>
            <a:ext cx="76084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thiết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4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167564" y="577931"/>
            <a:ext cx="1914651" cy="961441"/>
          </a:xfrm>
          <a:prstGeom prst="cloudCallout">
            <a:avLst>
              <a:gd name="adj1" fmla="val -35698"/>
              <a:gd name="adj2" fmla="val 1009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60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52555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2</a:t>
            </a:r>
            <a:endParaRPr lang="zh-CN" altLang="en-US" sz="8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21542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5960" r="7851" b="58820"/>
          <a:stretch/>
        </p:blipFill>
        <p:spPr>
          <a:xfrm>
            <a:off x="314264" y="1312577"/>
            <a:ext cx="8530935" cy="383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9474" y="615267"/>
            <a:ext cx="5224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07251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6" t="15960" r="46738" b="58820"/>
          <a:stretch/>
        </p:blipFill>
        <p:spPr>
          <a:xfrm>
            <a:off x="532473" y="1200042"/>
            <a:ext cx="4340863" cy="383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85062" y="1428766"/>
            <a:ext cx="32375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 Minh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vừa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bước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Hùng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gần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Minh,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vi-VN" altLang="zh-CN" sz="24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9474" y="615267"/>
            <a:ext cx="5224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2473" y="386542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42785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85062" y="1428766"/>
            <a:ext cx="32375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2: </a:t>
            </a:r>
          </a:p>
          <a:p>
            <a:pPr algn="ctr"/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endParaRPr lang="en-US" altLang="zh-CN" sz="2400" b="1" dirty="0" smtClean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Lan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trông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bận</a:t>
            </a:r>
            <a:r>
              <a:rPr lang="en-US" altLang="zh-CN" sz="24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Lan,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vi-VN" altLang="zh-CN" sz="24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9474" y="615267"/>
            <a:ext cx="5224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2473" y="386542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6" t="15115" r="9708" b="58480"/>
          <a:stretch/>
        </p:blipFill>
        <p:spPr>
          <a:xfrm>
            <a:off x="665018" y="1200042"/>
            <a:ext cx="3795219" cy="385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760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56" y="1239520"/>
            <a:ext cx="887848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thiệu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sẵn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82084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22543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60064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8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-60121" y="558270"/>
            <a:ext cx="820282" cy="80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5550" y="820705"/>
            <a:ext cx="87283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trọng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4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020" y="2050204"/>
            <a:ext cx="83679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thói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sẵn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96275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096" y="139206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xmlns="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096" y="2190943"/>
            <a:ext cx="887848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*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thiết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duy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mối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sẵn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49" y="218463"/>
            <a:ext cx="3311315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5151271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873042" y="275483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3349" y="506315"/>
            <a:ext cx="5840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ngôi</a:t>
            </a:r>
            <a:r>
              <a:rPr lang="en-US" sz="5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sao</a:t>
            </a:r>
            <a:r>
              <a:rPr lang="en-US" sz="5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may </a:t>
            </a:r>
            <a:r>
              <a:rPr lang="en-US" sz="5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mắn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2" y="192272"/>
            <a:ext cx="1198027" cy="108975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787237" y="2077057"/>
            <a:ext cx="1330035" cy="1280915"/>
            <a:chOff x="1787237" y="2077057"/>
            <a:chExt cx="1330035" cy="12809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1787237" y="2077057"/>
              <a:ext cx="1330035" cy="1280915"/>
            </a:xfrm>
            <a:prstGeom prst="rect">
              <a:avLst/>
            </a:prstGeom>
          </p:spPr>
        </p:pic>
        <p:sp>
          <p:nvSpPr>
            <p:cNvPr id="14" name="Oval 13">
              <a:hlinkClick r:id="rId4" action="ppaction://hlinksldjump"/>
            </p:cNvPr>
            <p:cNvSpPr/>
            <p:nvPr/>
          </p:nvSpPr>
          <p:spPr>
            <a:xfrm>
              <a:off x="1870365" y="3044537"/>
              <a:ext cx="322118" cy="3116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hlinkClick r:id="rId4" action="ppaction://hlinksldjump"/>
                </a:rPr>
                <a:t>1</a:t>
              </a:r>
              <a:endPara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63344" y="2075301"/>
            <a:ext cx="1330035" cy="1280915"/>
            <a:chOff x="3263344" y="2075301"/>
            <a:chExt cx="1330035" cy="12809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3263344" y="2075301"/>
              <a:ext cx="1330035" cy="1280915"/>
            </a:xfrm>
            <a:prstGeom prst="rect">
              <a:avLst/>
            </a:prstGeom>
          </p:spPr>
        </p:pic>
        <p:sp>
          <p:nvSpPr>
            <p:cNvPr id="15" name="Oval 14">
              <a:hlinkClick r:id="rId5" action="ppaction://hlinksldjump"/>
            </p:cNvPr>
            <p:cNvSpPr/>
            <p:nvPr/>
          </p:nvSpPr>
          <p:spPr>
            <a:xfrm>
              <a:off x="3283713" y="3041097"/>
              <a:ext cx="322118" cy="3116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59820" y="2075301"/>
            <a:ext cx="1330035" cy="1302600"/>
            <a:chOff x="4759820" y="2075301"/>
            <a:chExt cx="1330035" cy="1302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4759820" y="2075301"/>
              <a:ext cx="1330035" cy="1280915"/>
            </a:xfrm>
            <a:prstGeom prst="rect">
              <a:avLst/>
            </a:prstGeom>
          </p:spPr>
        </p:pic>
        <p:sp>
          <p:nvSpPr>
            <p:cNvPr id="16" name="Oval 15">
              <a:hlinkClick r:id="rId6" action="ppaction://hlinksldjump"/>
            </p:cNvPr>
            <p:cNvSpPr/>
            <p:nvPr/>
          </p:nvSpPr>
          <p:spPr>
            <a:xfrm>
              <a:off x="4819426" y="3041097"/>
              <a:ext cx="322729" cy="3368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en-US" sz="2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8" name="Right Arrow 17">
            <a:hlinkClick r:id="rId7" action="ppaction://hlinksldjump"/>
          </p:cNvPr>
          <p:cNvSpPr/>
          <p:nvPr/>
        </p:nvSpPr>
        <p:spPr>
          <a:xfrm>
            <a:off x="4177146" y="4318574"/>
            <a:ext cx="965010" cy="544372"/>
          </a:xfrm>
          <a:prstGeom prst="rightArrow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1800" b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endParaRPr lang="en-US" sz="18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39063" y="2075301"/>
            <a:ext cx="1330035" cy="1302600"/>
            <a:chOff x="4759820" y="2075301"/>
            <a:chExt cx="1330035" cy="1302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2006" r="14773" b="1436"/>
            <a:stretch/>
          </p:blipFill>
          <p:spPr>
            <a:xfrm>
              <a:off x="4759820" y="2075301"/>
              <a:ext cx="1330035" cy="1280915"/>
            </a:xfrm>
            <a:prstGeom prst="rect">
              <a:avLst/>
            </a:prstGeom>
          </p:spPr>
        </p:pic>
        <p:sp>
          <p:nvSpPr>
            <p:cNvPr id="25" name="Oval 24">
              <a:hlinkClick r:id="rId8" action="ppaction://hlinksldjump"/>
            </p:cNvPr>
            <p:cNvSpPr/>
            <p:nvPr/>
          </p:nvSpPr>
          <p:spPr>
            <a:xfrm>
              <a:off x="4819426" y="3041097"/>
              <a:ext cx="322729" cy="3368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5097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09" y="1323112"/>
            <a:ext cx="3335481" cy="3034025"/>
          </a:xfrm>
          <a:prstGeom prst="rect">
            <a:avLst/>
          </a:prstGeom>
        </p:spPr>
      </p:pic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4520046" y="4362125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Left Arrow 9">
            <a:hlinkClick r:id="rId3" action="ppaction://hlinksldjump"/>
          </p:cNvPr>
          <p:cNvSpPr/>
          <p:nvPr/>
        </p:nvSpPr>
        <p:spPr>
          <a:xfrm>
            <a:off x="4520046" y="4357137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79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68412" y="1757565"/>
            <a:ext cx="7809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lì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xì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400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34" y="4377972"/>
            <a:ext cx="51435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inh-dong-hot-sm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8" y="3273589"/>
            <a:ext cx="1405261" cy="167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>
            <a:hlinkClick r:id="rId6" action="ppaction://hlinksldjump"/>
          </p:cNvPr>
          <p:cNvSpPr/>
          <p:nvPr/>
        </p:nvSpPr>
        <p:spPr>
          <a:xfrm>
            <a:off x="4520046" y="4357137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46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864974" y="1826383"/>
            <a:ext cx="692301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300" b="1" dirty="0" err="1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300" b="1" dirty="0" smtClean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33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4337449"/>
            <a:ext cx="5466160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30328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19612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4374574" y="3886200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155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30328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619612"/>
            <a:ext cx="911696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8008" y="1750888"/>
            <a:ext cx="7323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en-US" sz="4000" b="1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4374574" y="3886200"/>
            <a:ext cx="91440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 action="ppaction://hlinksldjump"/>
              </a:rPr>
              <a:t>back</a:t>
            </a:r>
            <a:endParaRPr lang="en-US" sz="1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52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19" name="文本框 3"/>
          <p:cNvSpPr txBox="1"/>
          <p:nvPr/>
        </p:nvSpPr>
        <p:spPr>
          <a:xfrm>
            <a:off x="2996585" y="146690"/>
            <a:ext cx="476345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 XÓM NHÀ EM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22" name="组合 7"/>
          <p:cNvGrpSpPr/>
          <p:nvPr/>
        </p:nvGrpSpPr>
        <p:grpSpPr>
          <a:xfrm>
            <a:off x="672217" y="41891"/>
            <a:ext cx="2016902" cy="799495"/>
            <a:chOff x="2855223" y="1667993"/>
            <a:chExt cx="4555007" cy="355331"/>
          </a:xfrm>
        </p:grpSpPr>
        <p:sp>
          <p:nvSpPr>
            <p:cNvPr id="23" name="圆角矩形 6"/>
            <p:cNvSpPr/>
            <p:nvPr/>
          </p:nvSpPr>
          <p:spPr>
            <a:xfrm>
              <a:off x="2855223" y="1677808"/>
              <a:ext cx="391254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cs typeface="+mn-ea"/>
                <a:sym typeface="+mn-lt"/>
              </a:endParaRPr>
            </a:p>
          </p:txBody>
        </p:sp>
        <p:sp>
          <p:nvSpPr>
            <p:cNvPr id="24" name="文本框 5"/>
            <p:cNvSpPr txBox="1"/>
            <p:nvPr/>
          </p:nvSpPr>
          <p:spPr>
            <a:xfrm>
              <a:off x="3032590" y="1667993"/>
              <a:ext cx="437764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17</a:t>
              </a:r>
              <a:endParaRPr lang="zh-CN" altLang="en-US" sz="36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43970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82" y="674803"/>
            <a:ext cx="8780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hệ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69132" y="242482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3682" y="1441442"/>
            <a:ext cx="87803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cạnh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18110" r="47981" b="61784"/>
          <a:stretch/>
        </p:blipFill>
        <p:spPr>
          <a:xfrm>
            <a:off x="5835345" y="3016735"/>
            <a:ext cx="3023755" cy="171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552</Words>
  <Application>Microsoft Office PowerPoint</Application>
  <PresentationFormat>On-screen Show (16:9)</PresentationFormat>
  <Paragraphs>70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Ki Thuat 88</cp:lastModifiedBy>
  <cp:revision>50</cp:revision>
  <dcterms:created xsi:type="dcterms:W3CDTF">2017-03-04T06:55:50Z</dcterms:created>
  <dcterms:modified xsi:type="dcterms:W3CDTF">2020-09-12T05:45:47Z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