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FF"/>
    <a:srgbClr val="0000FF"/>
    <a:srgbClr val="66FFCC"/>
    <a:srgbClr val="66FF33"/>
    <a:srgbClr val="99FF33"/>
    <a:srgbClr val="00FF00"/>
    <a:srgbClr val="99FF66"/>
    <a:srgbClr val="FFFF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8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1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6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8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51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0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3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5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6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1012" y="2672002"/>
            <a:ext cx="7441976" cy="182048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</a:t>
            </a:r>
            <a:r>
              <a:rPr lang="vi-VN" sz="5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ĐẾN </a:t>
            </a:r>
            <a:r>
              <a:rPr lang="vi-VN" sz="54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VỚI </a:t>
            </a:r>
            <a:r>
              <a:rPr lang="vi-VN" sz="54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TIẾT </a:t>
            </a:r>
            <a:r>
              <a:rPr lang="vi-VN" sz="54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TOÁN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3847" y="554415"/>
            <a:ext cx="718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TRƯỜNG TIỂU HỌC </a:t>
            </a:r>
            <a:r>
              <a:rPr lang="vi-VN" sz="2800" b="1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QUẢNG PHÚ CẦU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813" y="100809"/>
            <a:ext cx="9135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26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88" y="1692909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1" y="179954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2656" y="17995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5511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26228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2627" y="1799546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11736" r="26515" b="20154"/>
          <a:stretch/>
        </p:blipFill>
        <p:spPr>
          <a:xfrm>
            <a:off x="1774371" y="2903649"/>
            <a:ext cx="5584371" cy="3853542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>
            <a:off x="1354245" y="538105"/>
            <a:ext cx="75489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206826" y="977837"/>
            <a:ext cx="3924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4327168" y="970651"/>
            <a:ext cx="4680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002569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2912" y="182096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47604" y="183585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14B21B-9633-4013-A6C0-C9B32C5CF39C}"/>
              </a:ext>
            </a:extLst>
          </p:cNvPr>
          <p:cNvCxnSpPr>
            <a:cxnSpLocks/>
          </p:cNvCxnSpPr>
          <p:nvPr/>
        </p:nvCxnSpPr>
        <p:spPr>
          <a:xfrm>
            <a:off x="268266" y="1395307"/>
            <a:ext cx="720000" cy="9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6352" y="2902184"/>
            <a:ext cx="8531296" cy="192912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CÔ </a:t>
            </a:r>
          </a:p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  <a:p>
            <a:pPr algn="ctr"/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CHÚC CÁC CON CHĂM NGOAN, HỌC GIỎI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76" y="1874237"/>
            <a:ext cx="8437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30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CỘNG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VỚI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604" y="2228671"/>
            <a:ext cx="5142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1523" y="318888"/>
            <a:ext cx="4481987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7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81" y="5148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64" y="47673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65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n 14"/>
          <p:cNvSpPr/>
          <p:nvPr/>
        </p:nvSpPr>
        <p:spPr>
          <a:xfrm>
            <a:off x="382101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406148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>
            <a:off x="4300969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20838" y="2731916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32 + 15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170141"/>
              </p:ext>
            </p:extLst>
          </p:nvPr>
        </p:nvGraphicFramePr>
        <p:xfrm>
          <a:off x="5452583" y="39965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00952" y="116484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68495" y="116484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68495" y="197782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40708" y="2862706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68495" y="2862705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52584" y="1633021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226195" y="4013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32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189186" y="477529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2768994" y="4339868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073794" y="553729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3530995" y="5537295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26194" y="5537296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03711" y="4276881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7.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3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1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8981" r="9393"/>
          <a:stretch/>
        </p:blipFill>
        <p:spPr>
          <a:xfrm>
            <a:off x="602489" y="1649938"/>
            <a:ext cx="385592" cy="1080000"/>
          </a:xfrm>
          <a:prstGeom prst="rect">
            <a:avLst/>
          </a:prstGeom>
        </p:spPr>
      </p:pic>
      <p:sp>
        <p:nvSpPr>
          <p:cNvPr id="34" name="Can 33"/>
          <p:cNvSpPr/>
          <p:nvPr/>
        </p:nvSpPr>
        <p:spPr>
          <a:xfrm>
            <a:off x="3365154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592603" y="1649938"/>
            <a:ext cx="72000" cy="864000"/>
          </a:xfrm>
          <a:prstGeom prst="can">
            <a:avLst/>
          </a:prstGeom>
          <a:solidFill>
            <a:srgbClr val="66FF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518" y="574266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044494" y="1934282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4" grpId="0" animBg="1"/>
      <p:bldP spid="35" grpId="0" animBg="1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92361" y="135048"/>
            <a:ext cx="5935959" cy="3719730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45" y="242159"/>
            <a:ext cx="1368000" cy="1129081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269274"/>
              </p:ext>
            </p:extLst>
          </p:nvPr>
        </p:nvGraphicFramePr>
        <p:xfrm>
          <a:off x="6170299" y="242158"/>
          <a:ext cx="2880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18668" y="1007344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86211" y="100734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86211" y="182032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18668" y="2705208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86211" y="27052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70300" y="1369507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191429" y="422523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212328" y="496918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2734228" y="45844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039028" y="574923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496229" y="5749234"/>
            <a:ext cx="504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191428" y="5749235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95793" y="4351660"/>
            <a:ext cx="5162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4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0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cộng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3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5, </a:t>
            </a:r>
            <a:r>
              <a:rPr lang="en-US" sz="32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dirty="0">
                <a:latin typeface="Arial-SGK-TV" pitchFamily="2" charset="0"/>
                <a:cs typeface="Arial-SGK-TV" pitchFamily="2" charset="0"/>
              </a:rPr>
              <a:t> 5.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25053" y="3146892"/>
            <a:ext cx="33125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24 + 30 =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1" y="1738344"/>
            <a:ext cx="1440000" cy="125052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984" y="1726269"/>
            <a:ext cx="1440000" cy="125052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810" y="1730406"/>
            <a:ext cx="1440000" cy="1250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82" y="884681"/>
            <a:ext cx="468000" cy="464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89" y="242158"/>
            <a:ext cx="1368000" cy="112908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51" y="875716"/>
            <a:ext cx="468000" cy="464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76" y="884682"/>
            <a:ext cx="468000" cy="464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320" y="892619"/>
            <a:ext cx="468000" cy="4641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18668" y="1837893"/>
            <a:ext cx="740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276" y="2005811"/>
            <a:ext cx="5432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80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846" y="420220"/>
            <a:ext cx="2751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483668" y="1522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41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491934" y="229208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11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1015582" y="1870989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1331268" y="304664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483668" y="3046645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62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309178" y="1497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3323197" y="226740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2841091" y="184631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3156777" y="302196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309178" y="302196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45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5292524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56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5292524" y="2194654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31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824437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5140123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292524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87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122233" y="1461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60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115866" y="2216149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29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654146" y="180993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6969832" y="2985590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122233" y="29855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72" y="226434"/>
            <a:ext cx="452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1070" y="1446129"/>
            <a:ext cx="2121673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13 + 21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14711" y="1479018"/>
            <a:ext cx="2060319" cy="75111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15 + 64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5758" y="1502229"/>
            <a:ext cx="1998242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83 + 15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94740" y="1479018"/>
            <a:ext cx="207273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 + 40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31280" y="2367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13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39546" y="31367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21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363194" y="2715661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678880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31280" y="3891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26152" y="2367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40171" y="313675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64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658065" y="2715661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973751" y="3891316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26152" y="3891317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397208" y="2334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397208" y="3067491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929121" y="268277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244807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397208" y="3858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74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692080" y="2334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83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685713" y="3088986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223993" y="268277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+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539679" y="385842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692080" y="3858428"/>
            <a:ext cx="81304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302" y="52579"/>
            <a:ext cx="678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đỗ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trực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21" y="1061051"/>
            <a:ext cx="2994792" cy="16615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922" y="713763"/>
            <a:ext cx="2070588" cy="22868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790" y="1093683"/>
            <a:ext cx="2542707" cy="1590626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91638" y="4604657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5" name="Oval 44"/>
          <p:cNvSpPr/>
          <p:nvPr/>
        </p:nvSpPr>
        <p:spPr>
          <a:xfrm>
            <a:off x="3657601" y="4702629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6" name="Oval 45"/>
          <p:cNvSpPr/>
          <p:nvPr/>
        </p:nvSpPr>
        <p:spPr>
          <a:xfrm>
            <a:off x="6930887" y="4634580"/>
            <a:ext cx="1800000" cy="1800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latin typeface="Arial-SGK-TV" pitchFamily="2" charset="0"/>
                <a:cs typeface="Arial-SGK-TV" pitchFamily="2" charset="0"/>
              </a:rPr>
              <a:t>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0096" y="5856299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166059" y="5954271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90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482887" y="5886222"/>
            <a:ext cx="11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cxnSp>
        <p:nvCxnSpPr>
          <p:cNvPr id="53" name="Curved Connector 52"/>
          <p:cNvCxnSpPr>
            <a:cxnSpLocks/>
            <a:stCxn id="39" idx="0"/>
          </p:cNvCxnSpPr>
          <p:nvPr/>
        </p:nvCxnSpPr>
        <p:spPr>
          <a:xfrm rot="5400000" flipH="1" flipV="1">
            <a:off x="1996266" y="2174695"/>
            <a:ext cx="1725335" cy="3134591"/>
          </a:xfrm>
          <a:prstGeom prst="curvedConnector2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  <a:endCxn id="46" idx="0"/>
          </p:cNvCxnSpPr>
          <p:nvPr/>
        </p:nvCxnSpPr>
        <p:spPr>
          <a:xfrm>
            <a:off x="1656522" y="2684309"/>
            <a:ext cx="6174365" cy="19502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cxnSpLocks/>
            <a:stCxn id="32" idx="2"/>
            <a:endCxn id="45" idx="0"/>
          </p:cNvCxnSpPr>
          <p:nvPr/>
        </p:nvCxnSpPr>
        <p:spPr>
          <a:xfrm flipH="1">
            <a:off x="4557601" y="2684309"/>
            <a:ext cx="3111543" cy="2018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241</Words>
  <Application>Microsoft Office PowerPoint</Application>
  <PresentationFormat>On-screen Show (4:3)</PresentationFormat>
  <Paragraphs>107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Admin</cp:lastModifiedBy>
  <cp:revision>41</cp:revision>
  <dcterms:created xsi:type="dcterms:W3CDTF">2020-08-13T02:00:35Z</dcterms:created>
  <dcterms:modified xsi:type="dcterms:W3CDTF">2025-03-17T06:13:06Z</dcterms:modified>
</cp:coreProperties>
</file>