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1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11" r:id="rId12"/>
    <p:sldId id="312" r:id="rId13"/>
    <p:sldId id="297" r:id="rId14"/>
    <p:sldId id="313" r:id="rId15"/>
    <p:sldId id="267" r:id="rId16"/>
    <p:sldId id="279" r:id="rId17"/>
    <p:sldId id="298" r:id="rId18"/>
    <p:sldId id="299" r:id="rId19"/>
    <p:sldId id="300" r:id="rId20"/>
    <p:sldId id="268" r:id="rId21"/>
    <p:sldId id="315" r:id="rId22"/>
    <p:sldId id="281" r:id="rId23"/>
    <p:sldId id="269" r:id="rId24"/>
    <p:sldId id="282" r:id="rId25"/>
    <p:sldId id="270" r:id="rId26"/>
    <p:sldId id="283" r:id="rId27"/>
    <p:sldId id="271" r:id="rId28"/>
    <p:sldId id="284" r:id="rId29"/>
    <p:sldId id="285" r:id="rId30"/>
    <p:sldId id="272" r:id="rId31"/>
    <p:sldId id="286" r:id="rId32"/>
    <p:sldId id="273" r:id="rId33"/>
    <p:sldId id="287" r:id="rId34"/>
    <p:sldId id="314" r:id="rId35"/>
    <p:sldId id="274" r:id="rId36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38"/>
    </p:embeddedFont>
    <p:embeddedFont>
      <p:font typeface="Arial-Rounded" panose="020B0500000000000000" charset="0"/>
      <p:regular r:id="rId39"/>
      <p:bold r:id="rId40"/>
    </p:embeddedFont>
    <p:embeddedFont>
      <p:font typeface="HP001 4 hàng" panose="020B0604020202020204" charset="0"/>
      <p:regular r:id="rId41"/>
      <p:bold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Arial-SGK-TV" panose="020B0604020202020204" charset="0"/>
      <p:regular r:id="rId45"/>
      <p:bold r:id="rId46"/>
      <p:italic r:id="rId47"/>
    </p:embeddedFont>
    <p:embeddedFont>
      <p:font typeface="HL Hoctro" panose="020B0604020202020204" charset="0"/>
      <p:regular r:id="rId48"/>
    </p:embeddedFont>
    <p:embeddedFont>
      <p:font typeface="DFPOP1-W9" panose="020B0604020202020204" charset="-128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1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5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03" autoAdjust="0"/>
    <p:restoredTop sz="94660"/>
  </p:normalViewPr>
  <p:slideViewPr>
    <p:cSldViewPr snapToGrid="0">
      <p:cViewPr varScale="1">
        <p:scale>
          <a:sx n="97" d="100"/>
          <a:sy n="97" d="100"/>
        </p:scale>
        <p:origin x="91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93809" y="4151077"/>
            <a:ext cx="2970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Phương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244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0236" y="450005"/>
            <a:ext cx="4653764" cy="4768691"/>
          </a:xfrm>
          <a:prstGeom prst="rect">
            <a:avLst/>
          </a:prstGeom>
        </p:spPr>
      </p:pic>
      <p:pic>
        <p:nvPicPr>
          <p:cNvPr id="4" name="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5053"/>
          <a:stretch/>
        </p:blipFill>
        <p:spPr>
          <a:xfrm>
            <a:off x="384524" y="450005"/>
            <a:ext cx="4766643" cy="4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P001 4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 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Ở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đi l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ại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trên đường phố.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Nếu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không có đèn giao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việc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 </a:t>
            </a:r>
            <a:endParaRPr lang="en-US" sz="3200" baseline="-25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endParaRPr lang="en-US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8464" y="-59634"/>
            <a:ext cx="315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60448" y="1402165"/>
            <a:ext cx="6362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 báo hiệu phải đi chậm lại</a:t>
            </a:r>
            <a:r>
              <a:rPr lang="en-US" sz="3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trước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3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dừng h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ẳ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n.</a:t>
            </a:r>
            <a:endParaRPr lang="vi-VN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1022" y="2680583"/>
            <a:ext cx="4025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sẽ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r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ấ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 lộn xộn và nguy hiểm.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Tuân thủ sự điều khiển của đèn giao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giúp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ta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bảo</a:t>
            </a:r>
            <a:endParaRPr lang="en-US" sz="3600" baseline="-25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0867" y="3665444"/>
            <a:ext cx="2842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đảm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an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toàn khi đi lại.</a:t>
            </a:r>
            <a:endParaRPr lang="vi-VN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54751" y="1891948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Ở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các ngã ba, ngã tư đường phố thường có cây đèn ba màu: đỏ, vàng, xanh.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Đèn đỏ báo hiệu người đi đường và các phương tiện giao thông phải dừng lại.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Đèn xanh báo hiệu được phép di chuyển. Còn đèn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đi l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ại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trên đường phố.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Nếu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không có đèn giao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thì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việc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đi </a:t>
            </a:r>
            <a:endParaRPr lang="en-US" sz="3200" baseline="-25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endParaRPr lang="en-US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algn="just"/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en-US" altLang="zh-CN" sz="2800" dirty="0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						</a:t>
            </a:r>
            <a:endParaRPr lang="zh-CN" altLang="en-US" sz="2800" b="1" dirty="0"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Từ ngữ: </a:t>
            </a:r>
            <a:r>
              <a:rPr lang="vi-VN" sz="2800" i="1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</a:t>
            </a:r>
            <a:r>
              <a:rPr lang="en-US" sz="2800" i="1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ã</a:t>
            </a:r>
            <a:r>
              <a:rPr lang="en-US" sz="2800" i="1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2800" i="1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b</a:t>
            </a:r>
            <a:r>
              <a:rPr lang="en-US" sz="2800" i="1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r>
              <a:rPr lang="vi-VN" sz="2800" i="1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, ngã tư, điều khiển, tuân thủ</a:t>
            </a:r>
            <a:endParaRPr lang="vi-VN" sz="28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	</a:t>
            </a:r>
            <a:r>
              <a:rPr lang="en-US" altLang="zh-CN" sz="1800" b="1" dirty="0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( </a:t>
            </a:r>
            <a:r>
              <a:rPr lang="en-US" altLang="zh-CN" sz="1800" b="1" dirty="0" err="1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Trung</a:t>
            </a:r>
            <a:r>
              <a:rPr lang="en-US" altLang="zh-CN" sz="1800" b="1" dirty="0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1800" b="1" dirty="0" err="1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Kiên</a:t>
            </a:r>
            <a:r>
              <a:rPr lang="en-US" altLang="zh-CN" sz="1800" b="1" dirty="0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)</a:t>
            </a:r>
            <a:endParaRPr lang="zh-CN" altLang="en-US" sz="1800" b="1" dirty="0"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8464" y="-59634"/>
            <a:ext cx="3158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Đèn</a:t>
            </a:r>
            <a:r>
              <a:rPr lang="en-US" altLang="zh-CN" sz="3200" b="1" dirty="0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giao</a:t>
            </a:r>
            <a:r>
              <a:rPr lang="en-US" altLang="zh-CN" sz="3200" b="1" dirty="0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 err="1">
                <a:latin typeface="Arial-SGK-TV" pitchFamily="2" charset="0"/>
                <a:ea typeface="Arial-Rounded" pitchFamily="34" charset="0"/>
                <a:cs typeface="Arial-SGK-TV" pitchFamily="2" charset="0"/>
                <a:sym typeface="+mn-lt"/>
              </a:rPr>
              <a:t>thông</a:t>
            </a:r>
            <a:endParaRPr lang="en-US" altLang="zh-CN" sz="3200" b="1" dirty="0"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5582" y="1399644"/>
            <a:ext cx="6362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vàng báo hiệu phải đi chậm lại</a:t>
            </a:r>
            <a:r>
              <a:rPr lang="en-US" sz="3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trước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khi</a:t>
            </a:r>
            <a:r>
              <a:rPr lang="en-US" sz="32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dừng h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ẳ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n.</a:t>
            </a:r>
            <a:endParaRPr lang="vi-VN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53393" y="2692515"/>
            <a:ext cx="4025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lại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sẽ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r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ấ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 lộn xộn và nguy hiểm.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	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Tuân thủ sự điều khiển của đèn giao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thông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giúp 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chúng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ta </a:t>
            </a:r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bảo</a:t>
            </a:r>
            <a:endParaRPr lang="en-US" sz="3600" baseline="-25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  <a:p>
            <a:pPr lvl="0" algn="just"/>
            <a:endParaRPr lang="en-US" altLang="zh-CN" sz="3600" b="1" dirty="0">
              <a:latin typeface="Arial-SGK-TV" pitchFamily="2" charset="0"/>
              <a:ea typeface="Arial-Rounded" pitchFamily="34" charset="0"/>
              <a:cs typeface="Arial-SGK-TV" pitchFamily="2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6389" y="3667512"/>
            <a:ext cx="2842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SGK-TV" pitchFamily="2" charset="0"/>
                <a:ea typeface="Arial-Rounded" pitchFamily="34" charset="0"/>
                <a:cs typeface="Arial-SGK-TV" pitchFamily="2" charset="0"/>
              </a:rPr>
              <a:t>đảm</a:t>
            </a:r>
            <a:r>
              <a:rPr lang="en-US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 an </a:t>
            </a:r>
            <a:r>
              <a:rPr lang="vi-VN" sz="3200" baseline="-25000" dirty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toàn khi đi lại.</a:t>
            </a:r>
            <a:endParaRPr lang="vi-VN" sz="32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81241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4192760" y="522971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61173" y="3902384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52084" y="3330558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0665" y="4252223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vi-VN" sz="1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50237" y="96603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vi-VN" sz="1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205156" y="1580446"/>
            <a:ext cx="195870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1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1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022435" y="21509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vi-VN" sz="1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88736" y="2597783"/>
            <a:ext cx="186550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vi-VN" sz="1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vi-VN" sz="1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925283" y="129458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vi-VN" sz="1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22" y="570053"/>
            <a:ext cx="8150088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	Ở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475638" y="661336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316699" y="63151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505045" y="134573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900373" y="140703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00440" y="1983181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887817" y="1975402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648396" y="2752343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C0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730</Words>
  <Application>Microsoft Office PowerPoint</Application>
  <PresentationFormat>On-screen Show (16:9)</PresentationFormat>
  <Paragraphs>162</Paragraphs>
  <Slides>32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宋体</vt:lpstr>
      <vt:lpstr>Arial-Rounded</vt:lpstr>
      <vt:lpstr>HP001 4 hàng</vt:lpstr>
      <vt:lpstr>微软雅黑</vt:lpstr>
      <vt:lpstr>Arial-SGK-TV</vt:lpstr>
      <vt:lpstr>HL Hoctro</vt:lpstr>
      <vt:lpstr>DFPOP1-W9</vt:lpstr>
      <vt:lpstr>Calibri</vt:lpstr>
      <vt:lpstr>Arial</vt:lpstr>
      <vt:lpstr>Times New Roman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113</cp:revision>
  <dcterms:created xsi:type="dcterms:W3CDTF">2020-08-13T09:19:08Z</dcterms:created>
  <dcterms:modified xsi:type="dcterms:W3CDTF">2025-03-17T06:07:59Z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