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  <p:sldMasterId id="2147483724" r:id="rId4"/>
    <p:sldMasterId id="2147483735" r:id="rId5"/>
    <p:sldMasterId id="2147483741" r:id="rId6"/>
  </p:sldMasterIdLst>
  <p:notesMasterIdLst>
    <p:notesMasterId r:id="rId43"/>
  </p:notesMasterIdLst>
  <p:sldIdLst>
    <p:sldId id="257" r:id="rId7"/>
    <p:sldId id="4352" r:id="rId8"/>
    <p:sldId id="4353" r:id="rId9"/>
    <p:sldId id="4354" r:id="rId10"/>
    <p:sldId id="4355" r:id="rId11"/>
    <p:sldId id="4356" r:id="rId12"/>
    <p:sldId id="4357" r:id="rId13"/>
    <p:sldId id="3186" r:id="rId14"/>
    <p:sldId id="260" r:id="rId15"/>
    <p:sldId id="3204" r:id="rId16"/>
    <p:sldId id="275" r:id="rId17"/>
    <p:sldId id="3192" r:id="rId18"/>
    <p:sldId id="3193" r:id="rId19"/>
    <p:sldId id="3194" r:id="rId20"/>
    <p:sldId id="3200" r:id="rId21"/>
    <p:sldId id="3201" r:id="rId22"/>
    <p:sldId id="3202" r:id="rId23"/>
    <p:sldId id="3203" r:id="rId24"/>
    <p:sldId id="4358" r:id="rId25"/>
    <p:sldId id="4359" r:id="rId26"/>
    <p:sldId id="4360" r:id="rId27"/>
    <p:sldId id="3205" r:id="rId28"/>
    <p:sldId id="3206" r:id="rId29"/>
    <p:sldId id="4361" r:id="rId30"/>
    <p:sldId id="4364" r:id="rId31"/>
    <p:sldId id="4362" r:id="rId32"/>
    <p:sldId id="4363" r:id="rId33"/>
    <p:sldId id="4365" r:id="rId34"/>
    <p:sldId id="4366" r:id="rId35"/>
    <p:sldId id="4367" r:id="rId36"/>
    <p:sldId id="4369" r:id="rId37"/>
    <p:sldId id="4368" r:id="rId38"/>
    <p:sldId id="4370" r:id="rId39"/>
    <p:sldId id="3207" r:id="rId40"/>
    <p:sldId id="3208" r:id="rId41"/>
    <p:sldId id="320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D2694-5CB6-4EE1-B142-2DFA22446604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20F1D-6D93-4238-BA7D-D8EA6108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các con gà để ra câu hỏi, trả lời xong bấm quay về. Bấm vào nút đi qua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7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8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3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E1384-D1CB-41C1-98F2-30CD180C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4CA1-70FC-495F-9BA2-C08BDD10BC47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5FE1E-AFDE-439A-9264-C92E2D51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DD4B2-02C7-498A-8EF5-D160DE30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ECE4-B651-490C-B489-78CF45CE94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4878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1597E-06E1-44C5-A496-4B7D7CB3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9D21-6C56-4B51-807D-FA145A7A9C18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9E1D9-BEAC-4FD7-A2D9-DA566224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71DB-CF4E-4EC2-B6D1-C5B3BD0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816A-3DD8-441F-8EB7-116481F5EB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551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D6CD9-E5F5-4AC4-BFFF-F3E1A1ED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7F5F-B563-41C3-A492-380D746BF195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E6F24-B9EB-43DF-A06C-F9275710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EED2-2874-4D01-9A45-C3E00BD6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DB3-7EBC-445D-86F7-B04F7E6F8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587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D81A6-B002-4EE8-9292-6460E03D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3218-D63D-4EA1-B6E0-281E688337AA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CC937-7728-43C9-8449-80B858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00D0E-DFEA-405E-AAE7-506D36FD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6D74-8155-493D-9FC7-8AAECFB7A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2259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B7F44-F68D-425F-B0B3-E71955A2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84D51-0F4F-4DA9-A46B-1118577CF457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51D9-BAA8-4A8E-84CD-A29A2B0E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7303C-C270-4B98-BB14-EFA796E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A2820-3DF3-49A1-8194-E1488C7396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561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FE4B3-C42B-48E3-9DFB-4A6348E8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1917A-8447-4AAE-88BF-B4D78080F5D2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2874D-7AC9-4248-B513-43520ABE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BB851-84D6-42C8-81B6-8CE07DD4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8A4E-8C26-4269-BC92-96D5427537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B172-54DB-4B46-94E1-90D8A6C2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6B57-3B09-460A-B06D-B3F272EF9186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AFF1-3E69-474C-A0F4-9D551863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D0F7-1A94-4098-B61C-DB0D6728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E3BA-B9E0-4C7A-B7F4-38C1C8498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095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6679-B28E-415A-A110-7AEAE378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F392A-0EC4-45FC-847B-0ACA27B73105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1B35F-BF55-4BF5-9FD0-6CFE994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228D5-E76A-48CD-A387-21B730C4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2642F-AF4C-4E57-8489-A37154600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7885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C33A0-D127-473E-B5A0-BAAF45BD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8DB7-3DF3-41C4-95D5-862BC8C327E3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0762E-3907-4F90-A18E-2266084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B8BC-8469-4DFC-ADEC-2857E6BC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924C6-3C5F-4576-8E89-341E3C602F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8168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D938-5CBF-447F-AC43-C99F940D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E234D-021A-45CA-B236-295919FC36AB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0E23C-F989-4F19-BCB8-88004C31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4C802-C8FA-4AE2-8FFE-43E73F22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B07F-F4B4-4569-9537-CEC71CCE18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50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AE75E-C4E2-44BE-B03A-AC11980A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B1C5-D2A3-4C1A-90A6-BAC6785BA6FA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98E57-3323-4F6A-8B49-C1584FC1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F54DC-D099-43F5-AD3F-FF66CCD2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A83E-13C4-411F-B22A-1EF1EB8723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839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D3C7B-94ED-47DC-8292-A432F0F5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89C0-D135-4054-B608-A891180DB737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5B5BD-5C4E-49E2-A884-6F5AE708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1E5B2-9BCC-46EB-949A-23A3FDC1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D1CB-1BB0-4495-A66A-63B22BD11A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490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9AA9-D1D9-4AB6-9257-48BD196B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2042-9D6D-4D40-A079-2DC944375A36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44A28-494E-4C93-8963-9E34B7A5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BF7F2-8E7B-4A2A-A9E0-1599936B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01573-BA81-4A55-8FC9-83CFB87DD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7906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F3422-78C0-42EE-9D21-E3AABB27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D3A4-BB9C-4725-A1EB-0668DE411C50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FDC6C-EB1C-42C6-B73B-AE6688C9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52E8-FAF1-4291-9135-AA926084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A6F6-912D-4E12-907C-804425F3C4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058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82898-DE3E-41FB-8CDF-3BD03F08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759B4-B471-4578-B1C6-EBD9840A03DE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DA427-14DD-49D6-9726-8D4F883B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5A729-98A0-465F-8BE3-22D8F6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77D4B-C715-4946-95DA-5BEAB94305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845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3D702-8898-4BC8-AC17-234DF100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3AF2-5844-4484-B0B1-E0682B84FFA7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686EA-08E0-46F4-848F-46F16E15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325C3-F11D-400D-9984-3E1F713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C818F-E49C-4EA1-823E-76D2623BDE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408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BB46-0D98-4AA2-BE5F-598D0ED8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6569-3B56-4B32-919F-FAE938D7FCB4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F1C1-0718-4DC4-845C-CEBD4504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A13D7-7F15-4919-A0BB-534B072C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8857-4E8A-4275-B92A-5CC288B1CD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262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04F64-D410-4481-B33E-32128991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35443-88ED-4F2E-B9E4-DFD221E171EF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81881-046C-43A6-AB4D-FC63AA8A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9305C-771B-4E9A-A574-6A91DD3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0F00E-763D-4C17-866F-90904B9625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9019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675D3-0FF8-4533-8F9A-E40A913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74F7-B064-41B6-B756-2431564A03E5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E6965-7D47-49C6-9DCE-34E7EA59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01662-7447-4223-8F79-F2038780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6B4B-00E7-487E-915B-6A0E89F5CE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763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C2DF7-C1B3-45D7-8020-1A3AB9F3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24F9-1608-4381-8C61-B27F8A48EB6E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5EA4F-E3AB-49F7-B976-F92802FA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ECE5-466D-4D0D-AFE8-51B76A5C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7A61-CAEC-40D5-8CDC-5682F8EF54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6649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B6D39-856C-450C-AEB6-76F13EA5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2AF6-7173-448B-AE64-F8EB7BF9DE93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68CDF-A7D9-47E4-99B6-3A4D9292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FD417-E080-4076-A3F3-C33AD675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7192-53D7-40C2-8562-9BFEDCC71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815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0AF8-B4F6-4F2B-A60F-EF7C5F51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B644-8C33-4524-B6B1-6337E7245957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683-7D33-43C3-B2C4-21D02832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C232B-A5F6-4D74-88EF-D2C9E4DB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E476-7856-48D7-A491-72FE49D675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792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E681-A70D-43E3-8F78-A9FDD095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BEF9-EC97-4C35-BED2-D660205867A8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4C1-FAF9-4036-B829-B9A4EDE4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73837-2100-4AAB-96AC-C7F07EB7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D775-A99F-4B8C-96F5-3FF92EBF65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2083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CD9BB-51C7-48CD-8E7D-4D6A26E5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87CE6-3EFC-418D-B7A9-D72E072DEC4A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4DCFC-154C-4023-AE55-91E02094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CC443-5391-4DBD-9B1A-F093C177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3401-42F2-430A-808D-AA55B509BB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00470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AF648-37F0-4746-A6D0-3A26C906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FECE6-2F62-40B2-A655-174C4AE95A45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B7BF-E15B-459F-9B24-CABDBE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9CCDE-ED69-44D7-A3C4-1F7A458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CE17-7BC8-463F-B47F-5835551E05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595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7362C-CB90-4E6E-B07C-B6E73C4E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BA8A7-147A-4FD2-A64D-A133A2CC117E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79E34-F8D3-46B5-ADFD-85902280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06E1C-1099-4D6A-8E3F-6FB97EEB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75DE-9BE2-4858-8A9D-7EBA86CDC6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4899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E2286-5E4A-4E4B-A23C-1B6359CA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89F6-DC7C-4073-905A-66393AE13F08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18D9C-F37F-484E-BB26-B551BD06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6E708-DCD2-4E6C-B9CF-E81DB60C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BC59-2DC3-44AD-96E7-87DCBF2635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4348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82658-25C4-4ADB-B3FB-87BC1F7D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BA8D-5DFF-4B96-9D07-4125AA32DCEB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71A1A-E3DA-436B-B982-F0BA1585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FEE06-4FAE-45E9-91A8-D685F5B4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6133E-01A4-4B97-A539-39B26586E6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0712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BDC36-4FA8-4C2A-A538-EB4F826E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04C3-BD57-400B-9FAD-C1FE42F6CAD1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42540-6A10-4303-BBED-6B58EAA3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DF636-F5BA-40FF-8B4C-68251789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11A0-54F3-470E-B671-A6513A8CAD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9406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F3956-85C6-4610-BD17-50614D22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A2B6-D25F-4222-BC22-EDA78E6E76F8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1769A-FC74-4E21-A4FA-EB775041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604DC-959B-4561-942C-74CA1E0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76417-F682-456C-80BC-33010CBA8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3257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573A-AF66-4BA0-A48D-4A8D8839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77BD-19C0-4552-A74D-873899FD7824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F3B39-797E-4F1D-903D-46AE2A70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7928D-4BA3-44A2-B3F0-1B0FD37B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427AB-0BA9-4660-B0CA-152CE8C212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4974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EF66-4899-496A-A663-FF3DE2A7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8A064-5C4F-41E7-AD49-5B8B73F0DB0D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E07CC-0547-4293-B6BF-D81D2DB2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8EFA6-68EC-459F-84C4-2C96E7F6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7E20-2F53-4064-AA7B-0360E7AB1B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1760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B214-41FC-42C4-AF56-326A1BCB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00CD-5612-4859-853B-A70B9173C974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763E4-9A20-4BC7-9778-76F91E70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37610-CB34-4D34-B0F1-74070BF2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1105-3619-4809-8540-7F677DC12A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318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A808-C68B-4901-86C8-B762292E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5FB5-345A-40EC-9D66-2B4839C0E70B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CB5D-05DA-458D-9DA6-3279187D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233FC-25E0-45CB-883D-C34D91F0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C748-3EE9-4F6A-887D-557ED5DCBE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9426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57CA6E8-FA88-41B9-BB7A-FF850AE1C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3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4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11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65F83-7B98-4550-A843-7DCC2110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72A9-48B6-403F-9170-091326D08C45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568B2-8136-4B1F-9B09-4ACF9065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8F128-D0A5-4B3E-A4AC-A5BA17AF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F111-E204-44FE-9D84-C5901898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5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A01EA-FC8F-4272-A104-C497234B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534A4-4410-410E-A83E-E90317AAD7AB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AA1AB-43CC-4548-8AA4-9D00AFBF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70456-A891-4787-BBBA-09552D9C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134E-0BA5-48AE-8264-1D505F305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4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E3907-AB13-4282-A832-07BF1A66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0DE6D-663F-4B78-82AB-82FCAAD79FE7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DD34B-29F7-4EF8-AD1B-FEFC9F9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98BB6-BC11-4966-83F6-66F15F3F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75B-7CC9-4361-8118-19EDAC236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8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AA6BB-CD41-4791-AE0C-55E701C8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5F02-33FF-44C5-AC0B-2F71BCB6F6C4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68A4B-FF35-4D5A-A9EC-43A7EF1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F400A-F007-4644-A29A-88067812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846F6-D413-41F5-87FE-CEB35EAA6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1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057CF-D8CE-4E89-B127-7B394F87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C64D-FF9F-44E5-A0D5-4A6A1DAB35DB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0498-6EE1-49F2-9483-61DDE149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76792-D63F-4B27-9702-CCBCBA64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4CCB-B823-48DE-AB5D-CACF6E48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50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4696F-B297-4F25-9BD1-AEE1CE91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A0D0-FF28-4CBF-9612-BEDAF28F7367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642FF-EF64-4783-A028-AB45EF33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A9EC-1B7C-4647-9F59-702B252E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472-3240-4CDD-B714-16A12AA9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8A0B-B5C5-4A01-BBBB-E7744FC6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F1628-09A5-40F0-92FE-9C1D793B6AEA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33C4-B86A-4C24-B3F4-B0F6F43A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6581E-B78C-4BFE-BC03-BFBD23CE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D992-FC34-4B65-83D9-C3DB0CCE8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35690-CF59-45EB-A31B-1AA741A9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8DD0-C88F-4DFE-881E-DE0E2BB892FA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5ACB-382F-4121-BA9F-D4DA236C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5B6E-BB41-49B0-88CE-BFF30F7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74D6-4451-4A4A-9767-49B0270C00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0326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DDDA0-A751-47AC-9D1A-B85D5EA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2118-AEAC-4BE5-B6F6-0A174F1AEA3A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B52BF-2176-4804-A6CD-D8E3430A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92BDD-FC15-4DEC-A24C-6628D8B4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E8868-987B-4D31-B62F-25DF1ACC3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3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E88A6150-AD7A-430B-9B44-A8ABB19C8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167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957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096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A866FA-27A2-4E71-A212-02EE7F3C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408E9-9287-426A-9580-B790F9AA8642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D5413C-54C4-4C7C-B88B-9240C3DB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4F65E3-F432-4973-A7B4-DC4E74CB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C46-4FC8-4AEB-AA17-27BA4CDC0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7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9A17DC-C974-452E-9293-7B1B1A22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2CD67-7F53-4F28-A85D-F46320BFAF83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36DFB3-3002-4423-B525-7A877EA3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D17D0C-019D-420A-B35F-11E501E9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9C48-7A84-41E6-96CC-676E3151E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90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AE5019-AA56-4EEC-84D8-4636CF71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1256-D9FE-4767-AC8D-6A686DBF16CF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1D63DC-A155-419D-ACCE-9B25C437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5F2D8C-4EB0-4FD2-A909-AF1E0CAE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A0CF-2AAD-4CB6-B69C-2684D7893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3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FE0F2AF-BDA7-44A6-A955-1FD018CE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FDB3A-095E-46B1-9286-689675BAFACE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B25F4C-ECB8-4F87-8BAF-7CCCC7B0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0FABF1-1B13-4C7D-85B7-438D1300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38EB5-871F-4870-A030-92E128AE9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8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DD6C9F-B0C5-495B-AFEB-12E45771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50AC9-4FCE-4613-84F4-E3F142E9AC9E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3016E9-94E7-4A33-B6DC-4AAE7776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4AB787-689A-4CD4-923B-F9CD884E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A050B-07D8-443D-8A21-90EAC36B3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6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F093F8-75F9-46E1-A85F-99E6B6CD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D25E7-F7B9-4C0F-A064-D510FA418CB2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917F24-D9E6-4C58-9FE7-8310A63B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4C44A4-40D9-4A23-A520-492F89FA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27FA0-C6C8-4B89-9F09-2E4CBF23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9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0103-BAFC-4460-A68F-A534D170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B4F41-1EA6-4452-AB0E-84B970E36357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715DD-BA6C-4147-8E72-B75CB425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3AF8-8822-407E-B76B-F5594BE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06DCB-33C9-4B86-95DC-C394615C9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7809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76328-82C2-4696-94A6-EAC72098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2032D-1058-4DCE-BBB2-B83E8B547660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8B79C-1556-4016-ABA6-BCD9C8F4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80EE-CA87-40C2-BAB6-66AE113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584D-D9DA-407D-9BC9-3E24E613E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79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E06F4-BAB4-4DC6-BBFB-D95F9905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C022F-10D2-4394-8FCC-66070E4EAA13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F60F3-9D26-45C6-B42D-4275034F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D71A3-8549-4AB6-9ECC-447F5D31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005FA-0662-4263-BB92-E8651D7BB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5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2023/2/8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415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012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2023/2/8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AC7A6-982A-480A-8D75-B1629361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60BC9-BA04-4AAF-840D-1DC2F98E8170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A78D3-E861-4645-AC09-CB022660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362D9-D549-4D56-972D-4E7EFC8F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B8FBA-C714-43EC-BC69-2F47144DAE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7179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12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17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622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8397AF4-471F-40AD-BBEF-12715845866A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40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DC91A89-E8CE-409F-B6FB-2FE31E2C8F78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8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08125-B316-4CCA-B5EE-62FC4971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54C30-B7A7-41B0-88D9-4AFCB6B5A03B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D1D9-39A3-4C0C-B60A-C8CD9AF8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AF015-ED30-4FD9-94A4-A4E065BE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1437A-19EE-40A0-BE2F-48C6C5A7B5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38455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0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5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A5DF4-9964-4807-9B9E-53C61946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075B-4A76-4215-BB5C-19A0BA0150DC}" type="datetimeFigureOut">
              <a:rPr lang="en-GB"/>
              <a:pPr>
                <a:defRPr/>
              </a:pPr>
              <a:t>08/02/2023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9BAC1-B7C8-4F6B-97CB-6B4693C4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B9871-D5C7-4D25-94BC-8D49B401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18162-21F1-489C-8E31-104C8F4968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61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690958-B0D5-4C30-85CF-4A3D574361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495300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id="{934742E8-E8D4-4067-961D-F15C7A1B41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834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C2ADF08-DF09-4FB2-8C94-9B64418C26AA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2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>
            <a:fillRect/>
          </a:stretch>
        </p:blipFill>
        <p:spPr>
          <a:xfrm>
            <a:off x="1" y="4984471"/>
            <a:ext cx="12192000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3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B7F933-40A9-4556-BC9D-763F633B6AE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035" y="0"/>
            <a:ext cx="1370474" cy="13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9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audio" Target="../media/audio3.wav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slide" Target="slide6.xml"/><Relationship Id="rId3" Type="http://schemas.openxmlformats.org/officeDocument/2006/relationships/slideLayout" Target="../slideLayouts/slideLayout68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6" Type="http://schemas.openxmlformats.org/officeDocument/2006/relationships/image" Target="../media/image5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2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4567B-A897-487A-95AC-6CE56A05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63595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02DAA1D2-6B75-4503-A9E1-9E1EA3FA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E6B2449-44C2-48D0-9162-28B3FC37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9CBE2-EAD4-4501-9C17-E9195277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35" y="2266701"/>
            <a:ext cx="7340220" cy="1975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Arial"/>
              </a:rPr>
              <a:t>thời 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034E3D9-94FA-41F5-942F-1DF4D59DED5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F77E7-3001-48CF-B180-BDFECDF8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7" y="647272"/>
            <a:ext cx="9989585" cy="5737128"/>
          </a:xfrm>
          <a:prstGeom prst="rect">
            <a:avLst/>
          </a:prstGeom>
        </p:spPr>
      </p:pic>
      <p:pic>
        <p:nvPicPr>
          <p:cNvPr id="7" name="Đồng hồ đếm ngược 1 phút(720p)">
            <a:hlinkClick r:id="" action="ppaction://media"/>
            <a:extLst>
              <a:ext uri="{FF2B5EF4-FFF2-40B4-BE49-F238E27FC236}">
                <a16:creationId xmlns:a16="http://schemas.microsoft.com/office/drawing/2014/main" id="{6F493047-B405-41A7-93B2-B668F63B9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8953" y="184936"/>
            <a:ext cx="1849348" cy="10402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6F640CD-CE05-4CAA-B8B1-A1DCBA026051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4C54F7-0FD2-4607-8E98-121CE90DCD32}"/>
              </a:ext>
            </a:extLst>
          </p:cNvPr>
          <p:cNvSpPr/>
          <p:nvPr/>
        </p:nvSpPr>
        <p:spPr>
          <a:xfrm>
            <a:off x="4971212" y="89613"/>
            <a:ext cx="2980986" cy="835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889E9-0AE6-475A-AB91-CA800933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36" y="1170943"/>
            <a:ext cx="9185095" cy="52751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4181D7-81DB-4594-AD9B-27A7B5E55FCF}"/>
              </a:ext>
            </a:extLst>
          </p:cNvPr>
          <p:cNvSpPr/>
          <p:nvPr/>
        </p:nvSpPr>
        <p:spPr>
          <a:xfrm>
            <a:off x="2659527" y="314103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90FFE8-0927-40D5-A3CC-6A7D9F3C82F6}"/>
              </a:ext>
            </a:extLst>
          </p:cNvPr>
          <p:cNvSpPr/>
          <p:nvPr/>
        </p:nvSpPr>
        <p:spPr>
          <a:xfrm>
            <a:off x="4868471" y="3151313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 dán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4993F5-EDEA-4A23-AA36-F7FD5BE36619}"/>
              </a:ext>
            </a:extLst>
          </p:cNvPr>
          <p:cNvSpPr/>
          <p:nvPr/>
        </p:nvSpPr>
        <p:spPr>
          <a:xfrm>
            <a:off x="2803365" y="4641066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2BE624-DC71-4F8A-AF6D-6DE682A41918}"/>
              </a:ext>
            </a:extLst>
          </p:cNvPr>
          <p:cNvSpPr/>
          <p:nvPr/>
        </p:nvSpPr>
        <p:spPr>
          <a:xfrm>
            <a:off x="4991760" y="521641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C8B5E3-CA13-49D8-87EB-A9B321F81B3D}"/>
              </a:ext>
            </a:extLst>
          </p:cNvPr>
          <p:cNvSpPr/>
          <p:nvPr/>
        </p:nvSpPr>
        <p:spPr>
          <a:xfrm>
            <a:off x="2455525" y="6048624"/>
            <a:ext cx="1900718" cy="5987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 dán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36A28B-F14E-4F14-B4CA-7F3EED0F5970}"/>
              </a:ext>
            </a:extLst>
          </p:cNvPr>
          <p:cNvSpPr/>
          <p:nvPr/>
        </p:nvSpPr>
        <p:spPr>
          <a:xfrm>
            <a:off x="7263829" y="3120488"/>
            <a:ext cx="1068513" cy="382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7FD12F-3155-4478-8F0E-D8054977A90E}"/>
              </a:ext>
            </a:extLst>
          </p:cNvPr>
          <p:cNvSpPr/>
          <p:nvPr/>
        </p:nvSpPr>
        <p:spPr>
          <a:xfrm>
            <a:off x="9400854" y="3151311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575C8D-B3D7-43D8-B751-0DE5CC82480C}"/>
              </a:ext>
            </a:extLst>
          </p:cNvPr>
          <p:cNvSpPr/>
          <p:nvPr/>
        </p:nvSpPr>
        <p:spPr>
          <a:xfrm>
            <a:off x="7181636" y="5134223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4D5373-A418-4773-87E4-2C1711C0313A}"/>
              </a:ext>
            </a:extLst>
          </p:cNvPr>
          <p:cNvSpPr/>
          <p:nvPr/>
        </p:nvSpPr>
        <p:spPr>
          <a:xfrm>
            <a:off x="9308386" y="51444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pa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FAEE1D-5169-4388-9F52-E1661FB6DBEA}"/>
              </a:ext>
            </a:extLst>
          </p:cNvPr>
          <p:cNvSpPr/>
          <p:nvPr/>
        </p:nvSpPr>
        <p:spPr>
          <a:xfrm>
            <a:off x="8291244" y="60588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Ngoài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những vật liệu và dụng cụ làm thủ công trong Hình 1, em hãy kể thêm các vật liệu và dụng cụ </a:t>
            </a:r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khác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mà em biết</a:t>
            </a:r>
            <a:r>
              <a:rPr lang="es-E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  <a:endParaRPr lang="en-US" sz="4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cụ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những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yếu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tố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chính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tạo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ra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sản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phẩm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64C0A772-3F56-4A7B-BCB6-6084091B97EC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C76B7852-F288-4E1F-BA8A-071ABE151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272" y="431197"/>
            <a:ext cx="14024225" cy="7345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247968-5317-4B92-8514-5EAA387D085E}"/>
              </a:ext>
            </a:extLst>
          </p:cNvPr>
          <p:cNvSpPr txBox="1"/>
          <p:nvPr/>
        </p:nvSpPr>
        <p:spPr>
          <a:xfrm>
            <a:off x="2404153" y="2062877"/>
            <a:ext cx="794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A599CE-90F5-46BD-869D-FAD58B0E895E}"/>
              </a:ext>
            </a:extLst>
          </p:cNvPr>
          <p:cNvSpPr txBox="1"/>
          <p:nvPr/>
        </p:nvSpPr>
        <p:spPr>
          <a:xfrm>
            <a:off x="2106202" y="2696199"/>
            <a:ext cx="8527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chuẩn bị sẵn tranh và thẻ chữ phù hợp với tranh để HS thực hiện chơi ghép đôi theo nhóm 6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id="{C8E20B6A-2FF6-4872-A258-4F8018904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44" y="2712837"/>
            <a:ext cx="634799" cy="634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0DB00-439C-4A9C-AB29-41344F0D7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653" y="129207"/>
            <a:ext cx="6041660" cy="969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33C654-F426-4D4A-AE0A-99D56AE72070}"/>
              </a:ext>
            </a:extLst>
          </p:cNvPr>
          <p:cNvSpPr txBox="1"/>
          <p:nvPr/>
        </p:nvSpPr>
        <p:spPr>
          <a:xfrm>
            <a:off x="2343552" y="3970195"/>
            <a:ext cx="8094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chữ: Xé, nặn, gấp, cắt đường thẳng, cắt đường cong, cắt các đoạn khác nhau, dán bằng hồ dán, dán bằng keo sữa, dán bằng băng dán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picture containing lamp&#10;&#10;Description automatically generated">
            <a:extLst>
              <a:ext uri="{FF2B5EF4-FFF2-40B4-BE49-F238E27FC236}">
                <a16:creationId xmlns:a16="http://schemas.microsoft.com/office/drawing/2014/main" id="{5599971E-FD17-490A-9747-05372C992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7" y="4038203"/>
            <a:ext cx="634799" cy="6347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8B04235-48D8-40C3-8A10-FC78D94AEC25}"/>
              </a:ext>
            </a:extLst>
          </p:cNvPr>
          <p:cNvSpPr/>
          <p:nvPr/>
        </p:nvSpPr>
        <p:spPr>
          <a:xfrm>
            <a:off x="277813" y="457200"/>
            <a:ext cx="116363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DAAE7CB-6F0B-4A49-A767-6440B0DD7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61" y="2870869"/>
            <a:ext cx="6388621" cy="4020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717764-CEE4-444A-92E0-82734AEAEE2F}"/>
              </a:ext>
            </a:extLst>
          </p:cNvPr>
          <p:cNvGrpSpPr/>
          <p:nvPr/>
        </p:nvGrpSpPr>
        <p:grpSpPr>
          <a:xfrm>
            <a:off x="1094696" y="198927"/>
            <a:ext cx="3642219" cy="3240000"/>
            <a:chOff x="1189829" y="291094"/>
            <a:chExt cx="3642219" cy="324000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E1B4A-D7EF-4B11-804F-24A0C11FF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21001197">
              <a:off x="1189829" y="291094"/>
              <a:ext cx="3642219" cy="32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E027E4-B913-4F5E-9532-BA0DD1457410}"/>
                </a:ext>
              </a:extLst>
            </p:cNvPr>
            <p:cNvSpPr txBox="1"/>
            <p:nvPr/>
          </p:nvSpPr>
          <p:spPr>
            <a:xfrm rot="20088135" flipH="1">
              <a:off x="1896516" y="1430134"/>
              <a:ext cx="2259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C00CC"/>
                  </a:solidFill>
                </a:rPr>
                <a:t>Chia </a:t>
              </a:r>
              <a:r>
                <a:rPr lang="en-US" sz="4000" b="1" dirty="0" err="1">
                  <a:solidFill>
                    <a:srgbClr val="CC00CC"/>
                  </a:solidFill>
                </a:rPr>
                <a:t>sẻ</a:t>
              </a:r>
              <a:endParaRPr lang="en-US" sz="40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D62DB9-545B-4FB7-956F-275AD0837052}"/>
              </a:ext>
            </a:extLst>
          </p:cNvPr>
          <p:cNvGrpSpPr/>
          <p:nvPr/>
        </p:nvGrpSpPr>
        <p:grpSpPr>
          <a:xfrm>
            <a:off x="7297304" y="71910"/>
            <a:ext cx="3642219" cy="3240000"/>
            <a:chOff x="7359952" y="291095"/>
            <a:chExt cx="3642219" cy="324000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E2CDDF-57B2-4FE6-B489-0711516D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598803" flipH="1">
              <a:off x="7359952" y="291095"/>
              <a:ext cx="3642219" cy="324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A291CF-264E-4067-94E3-6B5480FFDCBE}"/>
                </a:ext>
              </a:extLst>
            </p:cNvPr>
            <p:cNvSpPr txBox="1"/>
            <p:nvPr/>
          </p:nvSpPr>
          <p:spPr>
            <a:xfrm rot="1511865">
              <a:off x="8079777" y="1431845"/>
              <a:ext cx="2221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3399"/>
                  </a:solidFill>
                </a:rPr>
                <a:t>Nhận xét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40" y="2142643"/>
            <a:ext cx="7662132" cy="29738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267182" y="1445802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2753474" y="4651340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DBF50C-91E0-44B4-AB58-5CAB810C6CC4}"/>
              </a:ext>
            </a:extLst>
          </p:cNvPr>
          <p:cNvSpPr/>
          <p:nvPr/>
        </p:nvSpPr>
        <p:spPr>
          <a:xfrm>
            <a:off x="5260369" y="4692436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6C19DC-13E9-4D6C-A799-AC940B446B33}"/>
              </a:ext>
            </a:extLst>
          </p:cNvPr>
          <p:cNvSpPr/>
          <p:nvPr/>
        </p:nvSpPr>
        <p:spPr>
          <a:xfrm>
            <a:off x="7921376" y="4723259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869" y="1787704"/>
            <a:ext cx="10356670" cy="3310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2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4551" y="2027286"/>
            <a:ext cx="1900841" cy="1900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5424" y="2027286"/>
            <a:ext cx="1900841" cy="1900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7919" y="2460927"/>
            <a:ext cx="1900841" cy="190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1445" y="2244107"/>
            <a:ext cx="1900841" cy="1900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506" y="794485"/>
            <a:ext cx="3332882" cy="33328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4063" y="1473432"/>
            <a:ext cx="5804886" cy="1107707"/>
          </a:xfrm>
          <a:prstGeom prst="rect">
            <a:avLst/>
          </a:prstGeom>
          <a:noFill/>
        </p:spPr>
        <p:txBody>
          <a:bodyPr spcFirstLastPara="1" wrap="none" lIns="91416" tIns="45708" rIns="91416" bIns="45708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986" y="153516"/>
            <a:ext cx="609441" cy="60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591" y="1490009"/>
            <a:ext cx="9842643" cy="36080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bang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8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Chúng ta có nhiều cách tạo hình với vật liệu thủ công khác nhau.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0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E37903BB-79C4-4765-8253-AC3677667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DFB6135-2AD1-4E59-9014-4A99FE0A2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3B0011-972B-46AD-80D1-87F5D62EF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357" y="2156394"/>
            <a:ext cx="7340220" cy="19082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hãy quan sát Hình 5 và cho biết vật liệu nào có tính chất mềm, cứng, thấm nước, không thấm nước?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210C85-BBF2-4C75-97B4-524A14F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33" y="1917682"/>
            <a:ext cx="7013878" cy="449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Mềm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2DA65-DCCC-4A58-96D8-593FEF25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3" y="1731035"/>
            <a:ext cx="3362725" cy="332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7992F-297D-490A-8443-4F28303F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27" y="1805951"/>
            <a:ext cx="3400311" cy="3290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74FC4-6DB7-4EC7-92B1-11F27C2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92" y="1933253"/>
            <a:ext cx="2927035" cy="29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5CEDF-0E8E-4027-92F0-2459B21A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21EE2-DB06-4B9D-A219-257E4EED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70" y="2085600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243228" y="133564"/>
            <a:ext cx="3770616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FF6F6D-650D-4982-8F1E-BE272A75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8" y="1998163"/>
            <a:ext cx="2583152" cy="255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FC6F2-8497-47E6-97F6-1C21B25E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599" y="1922980"/>
            <a:ext cx="2442282" cy="2484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F8FF7-A546-4EF5-BA9E-7CF3E7848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58" y="2042255"/>
            <a:ext cx="2575294" cy="2478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D4B04-4DDE-4DA1-B1AB-0DFE37FB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74" y="1890445"/>
            <a:ext cx="2728966" cy="26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369924" y="133564"/>
            <a:ext cx="6380251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EB704-57CE-4BE3-982D-AB09B353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AB0D54-E8F5-4E0D-B88F-51CD234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16" y="1931487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nhiều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Khi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lựa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cần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tính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phù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hợp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an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toàn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độc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tận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chế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97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Kể tên một số sản phẩm thủ công đã được tạo nên từ các vật liệu tái chế.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48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21282" y="3174338"/>
            <a:ext cx="751808" cy="1182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6160" y="1421316"/>
            <a:ext cx="2955642" cy="2831336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70" y="4060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70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53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235" y="4083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94327" y="2681770"/>
            <a:ext cx="752684" cy="1184169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1514" y="-875179"/>
            <a:ext cx="609441" cy="609441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239400" y="2735354"/>
            <a:ext cx="751808" cy="1182791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54831" y="3135007"/>
            <a:ext cx="710440" cy="1117708"/>
          </a:xfrm>
          <a:prstGeom prst="rect">
            <a:avLst/>
          </a:prstGeom>
        </p:spPr>
      </p:pic>
      <p:sp>
        <p:nvSpPr>
          <p:cNvPr id="4" name="Right Arrow 3">
            <a:hlinkClick r:id="rId14" action="ppaction://hlinksldjump"/>
          </p:cNvPr>
          <p:cNvSpPr/>
          <p:nvPr/>
        </p:nvSpPr>
        <p:spPr>
          <a:xfrm>
            <a:off x="5391616" y="5801179"/>
            <a:ext cx="2020479" cy="9334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Kết thúc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79479 0.049537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-9.25926e-05 L -0.794894 0.0253704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" y="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0 L -0.801146 -0.0102778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8+ Ý Tưởng Cách Tái Chế Chai Nhựa Thành Đồ Chơi Cho Bé Độc Đáo | Cleanipedia">
            <a:extLst>
              <a:ext uri="{FF2B5EF4-FFF2-40B4-BE49-F238E27FC236}">
                <a16:creationId xmlns:a16="http://schemas.microsoft.com/office/drawing/2014/main" id="{C818B4AD-32C5-4312-8DF7-67D1209F4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16479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oi Academy">
            <a:extLst>
              <a:ext uri="{FF2B5EF4-FFF2-40B4-BE49-F238E27FC236}">
                <a16:creationId xmlns:a16="http://schemas.microsoft.com/office/drawing/2014/main" id="{BCDF2FA9-E700-4ACA-B171-36C8C9AA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8284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75097-4958-448D-B802-17FAA7A49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069" y="3534260"/>
            <a:ext cx="583437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31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quan sát các sản phẩm thủ công và cho biết chúng được làm từ những vật liệu nào.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DCADE7-CAE9-4717-879C-552FF5C1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51" y="1938658"/>
            <a:ext cx="9709079" cy="38333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56536A-57E4-4552-89B6-0364B9E05B9A}"/>
              </a:ext>
            </a:extLst>
          </p:cNvPr>
          <p:cNvSpPr/>
          <p:nvPr/>
        </p:nvSpPr>
        <p:spPr>
          <a:xfrm>
            <a:off x="1323887" y="5257513"/>
            <a:ext cx="2672760" cy="41382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C11A89-C805-45D7-82AA-6E20CFA8A2FE}"/>
              </a:ext>
            </a:extLst>
          </p:cNvPr>
          <p:cNvSpPr/>
          <p:nvPr/>
        </p:nvSpPr>
        <p:spPr>
          <a:xfrm>
            <a:off x="3739794" y="3901323"/>
            <a:ext cx="2054831" cy="62957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BCF3F9-B269-4DBC-AF1A-EEED321E51F4}"/>
              </a:ext>
            </a:extLst>
          </p:cNvPr>
          <p:cNvSpPr/>
          <p:nvPr/>
        </p:nvSpPr>
        <p:spPr>
          <a:xfrm>
            <a:off x="5743255" y="4856821"/>
            <a:ext cx="2609636" cy="73232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94DBD5-56F9-4075-90D3-8B5C87EEB6E4}"/>
              </a:ext>
            </a:extLst>
          </p:cNvPr>
          <p:cNvSpPr/>
          <p:nvPr/>
        </p:nvSpPr>
        <p:spPr>
          <a:xfrm>
            <a:off x="8486455" y="4928741"/>
            <a:ext cx="2630183" cy="78369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05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DCD58EE-6EC1-4B07-9288-E5587878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3" y="1721081"/>
            <a:ext cx="10201335" cy="180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9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图片 8196" descr="20">
            <a:extLst>
              <a:ext uri="{FF2B5EF4-FFF2-40B4-BE49-F238E27FC236}">
                <a16:creationId xmlns:a16="http://schemas.microsoft.com/office/drawing/2014/main" id="{6C3D5A9A-500E-4B7C-A595-996F0573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288"/>
            <a:ext cx="119157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87A3B51-9A5A-41D8-AB90-0F4813ED6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3" y="2386013"/>
            <a:ext cx="6454775" cy="18748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747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Chia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sẻ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7">
            <a:extLst>
              <a:ext uri="{FF2B5EF4-FFF2-40B4-BE49-F238E27FC236}">
                <a16:creationId xmlns:a16="http://schemas.microsoft.com/office/drawing/2014/main" id="{B9D99E53-4D03-4559-B5B7-F7F4440C3D53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433C338A-8B20-4CB2-A149-EA255018C7C3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C3F2C3EC-B9BE-4E29-AD5E-94FD618F09EB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AB171F84-4B64-4A4D-A424-3438BFBA043E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187" name="Freeform 10">
            <a:extLst>
              <a:ext uri="{FF2B5EF4-FFF2-40B4-BE49-F238E27FC236}">
                <a16:creationId xmlns:a16="http://schemas.microsoft.com/office/drawing/2014/main" id="{3E1AB5A1-0D8C-406F-9BA4-EE1EDC6C1EB2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5118100"/>
            <a:ext cx="3848100" cy="1193800"/>
            <a:chOff x="616" y="3224"/>
            <a:chExt cx="2424" cy="752"/>
          </a:xfrm>
        </p:grpSpPr>
        <p:pic>
          <p:nvPicPr>
            <p:cNvPr id="93223" name="Freeform 10">
              <a:extLst>
                <a:ext uri="{FF2B5EF4-FFF2-40B4-BE49-F238E27FC236}">
                  <a16:creationId xmlns:a16="http://schemas.microsoft.com/office/drawing/2014/main" id="{97ADE422-21DF-4FEC-9BFB-94F3D67442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3224"/>
              <a:ext cx="2424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4" name="Text Box 3">
              <a:extLst>
                <a:ext uri="{FF2B5EF4-FFF2-40B4-BE49-F238E27FC236}">
                  <a16:creationId xmlns:a16="http://schemas.microsoft.com/office/drawing/2014/main" id="{5B0751B7-54F7-4B59-BB8E-43232EA67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" y="3225"/>
              <a:ext cx="2412" cy="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93188" name="Group 4">
            <a:extLst>
              <a:ext uri="{FF2B5EF4-FFF2-40B4-BE49-F238E27FC236}">
                <a16:creationId xmlns:a16="http://schemas.microsoft.com/office/drawing/2014/main" id="{B22FDC62-34AF-4D68-A206-8F8A5E7A005C}"/>
              </a:ext>
            </a:extLst>
          </p:cNvPr>
          <p:cNvGrpSpPr>
            <a:grpSpLocks/>
          </p:cNvGrpSpPr>
          <p:nvPr/>
        </p:nvGrpSpPr>
        <p:grpSpPr bwMode="auto">
          <a:xfrm>
            <a:off x="1616075" y="3321050"/>
            <a:ext cx="2581275" cy="3354388"/>
            <a:chOff x="3491880" y="3356992"/>
            <a:chExt cx="2160240" cy="2808312"/>
          </a:xfrm>
        </p:grpSpPr>
        <p:pic>
          <p:nvPicPr>
            <p:cNvPr id="93221" name="Rounded Rectangle 2">
              <a:extLst>
                <a:ext uri="{FF2B5EF4-FFF2-40B4-BE49-F238E27FC236}">
                  <a16:creationId xmlns:a16="http://schemas.microsoft.com/office/drawing/2014/main" id="{CF857892-96E5-47B6-B5EE-4202C94393C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43" y="4361764"/>
              <a:ext cx="3571172" cy="128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6BFC21E-B9E3-42C9-A5FE-3EFD66305878}"/>
                </a:ext>
              </a:extLst>
            </p:cNvPr>
            <p:cNvSpPr/>
            <p:nvPr/>
          </p:nvSpPr>
          <p:spPr>
            <a:xfrm>
              <a:off x="4392644" y="5415712"/>
              <a:ext cx="360040" cy="717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93189" name="Freeform 7">
            <a:extLst>
              <a:ext uri="{FF2B5EF4-FFF2-40B4-BE49-F238E27FC236}">
                <a16:creationId xmlns:a16="http://schemas.microsoft.com/office/drawing/2014/main" id="{1F8EB99F-5E4C-49C7-9BC3-3C1C73D71DA1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2527300"/>
            <a:ext cx="5207000" cy="3238500"/>
            <a:chOff x="280" y="1592"/>
            <a:chExt cx="3280" cy="2040"/>
          </a:xfrm>
        </p:grpSpPr>
        <p:pic>
          <p:nvPicPr>
            <p:cNvPr id="93219" name="Freeform 7">
              <a:extLst>
                <a:ext uri="{FF2B5EF4-FFF2-40B4-BE49-F238E27FC236}">
                  <a16:creationId xmlns:a16="http://schemas.microsoft.com/office/drawing/2014/main" id="{A1D1FC27-86AD-4762-B222-91CA9AECF58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1592"/>
              <a:ext cx="3280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0" name="Text Box 7">
              <a:extLst>
                <a:ext uri="{FF2B5EF4-FFF2-40B4-BE49-F238E27FC236}">
                  <a16:creationId xmlns:a16="http://schemas.microsoft.com/office/drawing/2014/main" id="{4C9D3DAC-F0CE-4DAB-9714-AEF6841CC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" y="1592"/>
              <a:ext cx="3278" cy="2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6CC296-697D-4FB5-96E2-DD0433FA3168}"/>
              </a:ext>
            </a:extLst>
          </p:cNvPr>
          <p:cNvGrpSpPr/>
          <p:nvPr/>
        </p:nvGrpSpPr>
        <p:grpSpPr>
          <a:xfrm rot="490439" flipH="1">
            <a:off x="5153605" y="1248269"/>
            <a:ext cx="1514451" cy="1716282"/>
            <a:chOff x="5365048" y="479821"/>
            <a:chExt cx="8036930" cy="9108010"/>
          </a:xfrm>
          <a:solidFill>
            <a:srgbClr val="FF7B2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CCC858-A987-40C9-BDE7-D699764C9600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172F7E5-6119-49B6-BE88-D6AB669A9AA0}"/>
                </a:ext>
              </a:extLst>
            </p:cNvPr>
            <p:cNvSpPr/>
            <p:nvPr/>
          </p:nvSpPr>
          <p:spPr>
            <a:xfrm>
              <a:off x="9084335" y="7039961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DBDECF6-73F3-40C1-9C33-A17C3D7041FF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6F6ED7-1460-48CE-8ED4-80C7B8081F6F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4522A5-4C50-4367-BE95-E047D2C6812E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6114C60-A493-4897-A6E8-731EC79800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rgbClr val="FF964F"/>
            </a:solidFill>
            <a:ln w="127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14EB89-F0A7-42C8-8F4D-F8DB3C58E820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rgbClr val="FF7B2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3191" name="Group 14">
            <a:extLst>
              <a:ext uri="{FF2B5EF4-FFF2-40B4-BE49-F238E27FC236}">
                <a16:creationId xmlns:a16="http://schemas.microsoft.com/office/drawing/2014/main" id="{91F01164-DF0A-49DA-B4B8-AE7CBEDACF0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781300"/>
            <a:ext cx="3810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7427E9DE-B368-4AB0-97F0-B3CC99DF7E63}"/>
              </a:ext>
            </a:extLst>
          </p:cNvPr>
          <p:cNvSpPr/>
          <p:nvPr/>
        </p:nvSpPr>
        <p:spPr>
          <a:xfrm>
            <a:off x="3576638" y="3978275"/>
            <a:ext cx="219075" cy="13970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DDF1A8B7-94BA-4131-8453-C44C5AC50E22}"/>
              </a:ext>
            </a:extLst>
          </p:cNvPr>
          <p:cNvSpPr>
            <a:spLocks noChangeAspect="1"/>
          </p:cNvSpPr>
          <p:nvPr/>
        </p:nvSpPr>
        <p:spPr>
          <a:xfrm>
            <a:off x="2528888" y="3756025"/>
            <a:ext cx="230187" cy="233363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Donut 8">
            <a:extLst>
              <a:ext uri="{FF2B5EF4-FFF2-40B4-BE49-F238E27FC236}">
                <a16:creationId xmlns:a16="http://schemas.microsoft.com/office/drawing/2014/main" id="{18013E41-58AD-4DB0-9BDC-9F15F5A3DA1F}"/>
              </a:ext>
            </a:extLst>
          </p:cNvPr>
          <p:cNvSpPr/>
          <p:nvPr/>
        </p:nvSpPr>
        <p:spPr>
          <a:xfrm>
            <a:off x="3633788" y="3051175"/>
            <a:ext cx="222250" cy="266700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Teardrop 6">
            <a:extLst>
              <a:ext uri="{FF2B5EF4-FFF2-40B4-BE49-F238E27FC236}">
                <a16:creationId xmlns:a16="http://schemas.microsoft.com/office/drawing/2014/main" id="{09FA1610-37AD-454D-9E59-449DF4427A46}"/>
              </a:ext>
            </a:extLst>
          </p:cNvPr>
          <p:cNvSpPr/>
          <p:nvPr/>
        </p:nvSpPr>
        <p:spPr>
          <a:xfrm rot="8100000">
            <a:off x="2146300" y="5000625"/>
            <a:ext cx="227013" cy="219075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FE5CE374-A968-4069-9546-F3D30E4E4F0C}"/>
              </a:ext>
            </a:extLst>
          </p:cNvPr>
          <p:cNvSpPr/>
          <p:nvPr/>
        </p:nvSpPr>
        <p:spPr>
          <a:xfrm>
            <a:off x="2881313" y="4559300"/>
            <a:ext cx="263525" cy="220663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DE3BE12-84ED-4FA7-A90A-B52D9030695B}"/>
              </a:ext>
            </a:extLst>
          </p:cNvPr>
          <p:cNvSpPr/>
          <p:nvPr/>
        </p:nvSpPr>
        <p:spPr>
          <a:xfrm rot="2700000">
            <a:off x="2991644" y="3521869"/>
            <a:ext cx="155575" cy="28733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46639996-BB06-4F1D-95CE-0B248939AB22}"/>
              </a:ext>
            </a:extLst>
          </p:cNvPr>
          <p:cNvSpPr/>
          <p:nvPr/>
        </p:nvSpPr>
        <p:spPr>
          <a:xfrm>
            <a:off x="3932238" y="4868863"/>
            <a:ext cx="261937" cy="23812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8" name="Freeform 19">
            <a:extLst>
              <a:ext uri="{FF2B5EF4-FFF2-40B4-BE49-F238E27FC236}">
                <a16:creationId xmlns:a16="http://schemas.microsoft.com/office/drawing/2014/main" id="{9D34BB6E-B784-4CBE-A121-CD6DF549CCA5}"/>
              </a:ext>
            </a:extLst>
          </p:cNvPr>
          <p:cNvSpPr/>
          <p:nvPr/>
        </p:nvSpPr>
        <p:spPr>
          <a:xfrm>
            <a:off x="2157413" y="4225925"/>
            <a:ext cx="203200" cy="200025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9" name="Donut 39">
            <a:extLst>
              <a:ext uri="{FF2B5EF4-FFF2-40B4-BE49-F238E27FC236}">
                <a16:creationId xmlns:a16="http://schemas.microsoft.com/office/drawing/2014/main" id="{E98232B4-53A7-4023-AC88-A8E875CFCE82}"/>
              </a:ext>
            </a:extLst>
          </p:cNvPr>
          <p:cNvSpPr/>
          <p:nvPr/>
        </p:nvSpPr>
        <p:spPr>
          <a:xfrm>
            <a:off x="4003675" y="3840163"/>
            <a:ext cx="250825" cy="2492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1" name="Oval 68610">
            <a:extLst>
              <a:ext uri="{FF2B5EF4-FFF2-40B4-BE49-F238E27FC236}">
                <a16:creationId xmlns:a16="http://schemas.microsoft.com/office/drawing/2014/main" id="{43E1410A-3F36-4139-BC8B-A2683BB2415F}"/>
              </a:ext>
            </a:extLst>
          </p:cNvPr>
          <p:cNvSpPr/>
          <p:nvPr/>
        </p:nvSpPr>
        <p:spPr>
          <a:xfrm>
            <a:off x="6451600" y="2581275"/>
            <a:ext cx="1076325" cy="1106488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2" name="TextBox 68611">
            <a:extLst>
              <a:ext uri="{FF2B5EF4-FFF2-40B4-BE49-F238E27FC236}">
                <a16:creationId xmlns:a16="http://schemas.microsoft.com/office/drawing/2014/main" id="{3E82C757-2B81-4F8A-9051-F1F3FAFC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2808288"/>
            <a:ext cx="4651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1</a:t>
            </a:r>
          </a:p>
        </p:txBody>
      </p:sp>
      <p:sp>
        <p:nvSpPr>
          <p:cNvPr id="68613" name="Oval 68612">
            <a:extLst>
              <a:ext uri="{FF2B5EF4-FFF2-40B4-BE49-F238E27FC236}">
                <a16:creationId xmlns:a16="http://schemas.microsoft.com/office/drawing/2014/main" id="{4F118788-2BE7-442E-B6F1-EC77382ABA14}"/>
              </a:ext>
            </a:extLst>
          </p:cNvPr>
          <p:cNvSpPr/>
          <p:nvPr/>
        </p:nvSpPr>
        <p:spPr>
          <a:xfrm>
            <a:off x="6410325" y="3911600"/>
            <a:ext cx="1098550" cy="1057275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4" name="TextBox 68613">
            <a:extLst>
              <a:ext uri="{FF2B5EF4-FFF2-40B4-BE49-F238E27FC236}">
                <a16:creationId xmlns:a16="http://schemas.microsoft.com/office/drawing/2014/main" id="{E9EDFCEC-EC45-41DC-8875-EEAAAEDA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575" y="4095750"/>
            <a:ext cx="393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2</a:t>
            </a:r>
          </a:p>
        </p:txBody>
      </p:sp>
      <p:pic>
        <p:nvPicPr>
          <p:cNvPr id="93205" name="Ink 29">
            <a:extLst>
              <a:ext uri="{FF2B5EF4-FFF2-40B4-BE49-F238E27FC236}">
                <a16:creationId xmlns:a16="http://schemas.microsoft.com/office/drawing/2014/main" id="{4E59951D-04A5-4CF0-8F6D-000AADF5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796925"/>
            <a:ext cx="16779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Ink 30">
            <a:extLst>
              <a:ext uri="{FF2B5EF4-FFF2-40B4-BE49-F238E27FC236}">
                <a16:creationId xmlns:a16="http://schemas.microsoft.com/office/drawing/2014/main" id="{6D358DAF-6C47-4287-8611-82F6D221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1762125"/>
            <a:ext cx="873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Ink 31">
            <a:extLst>
              <a:ext uri="{FF2B5EF4-FFF2-40B4-BE49-F238E27FC236}">
                <a16:creationId xmlns:a16="http://schemas.microsoft.com/office/drawing/2014/main" id="{EF862517-D7CB-44DE-AF57-902F13E2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2249488"/>
            <a:ext cx="11493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Ink 35">
            <a:extLst>
              <a:ext uri="{FF2B5EF4-FFF2-40B4-BE49-F238E27FC236}">
                <a16:creationId xmlns:a16="http://schemas.microsoft.com/office/drawing/2014/main" id="{08A6F5FF-68CF-4FF2-A297-79538E73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120900"/>
            <a:ext cx="15367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Ink 36">
            <a:extLst>
              <a:ext uri="{FF2B5EF4-FFF2-40B4-BE49-F238E27FC236}">
                <a16:creationId xmlns:a16="http://schemas.microsoft.com/office/drawing/2014/main" id="{000E83A6-DA8A-4AB6-8E4E-2D348C78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38" y="1589088"/>
            <a:ext cx="863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Ink 40">
            <a:extLst>
              <a:ext uri="{FF2B5EF4-FFF2-40B4-BE49-F238E27FC236}">
                <a16:creationId xmlns:a16="http://schemas.microsoft.com/office/drawing/2014/main" id="{D7D28AF6-D9FF-47B6-A614-7C3FCF21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38" y="1319213"/>
            <a:ext cx="615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1" name="Ink 43">
            <a:extLst>
              <a:ext uri="{FF2B5EF4-FFF2-40B4-BE49-F238E27FC236}">
                <a16:creationId xmlns:a16="http://schemas.microsoft.com/office/drawing/2014/main" id="{C487B295-1502-48C2-9A0F-80881A2E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8" y="928688"/>
            <a:ext cx="457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12" name="Group 47">
            <a:extLst>
              <a:ext uri="{FF2B5EF4-FFF2-40B4-BE49-F238E27FC236}">
                <a16:creationId xmlns:a16="http://schemas.microsoft.com/office/drawing/2014/main" id="{577C5713-655E-4705-A065-FCBD6525D536}"/>
              </a:ext>
            </a:extLst>
          </p:cNvPr>
          <p:cNvGrpSpPr>
            <a:grpSpLocks/>
          </p:cNvGrpSpPr>
          <p:nvPr/>
        </p:nvGrpSpPr>
        <p:grpSpPr bwMode="auto">
          <a:xfrm>
            <a:off x="7985125" y="669925"/>
            <a:ext cx="2425700" cy="285750"/>
            <a:chOff x="7985080" y="669480"/>
            <a:chExt cx="2425320" cy="285480"/>
          </a:xfrm>
        </p:grpSpPr>
        <p:pic>
          <p:nvPicPr>
            <p:cNvPr id="93216" name="Ink 44">
              <a:extLst>
                <a:ext uri="{FF2B5EF4-FFF2-40B4-BE49-F238E27FC236}">
                  <a16:creationId xmlns:a16="http://schemas.microsoft.com/office/drawing/2014/main" id="{91C44E80-3B16-4667-AAA3-D393B85BC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5080" y="674520"/>
              <a:ext cx="1110960" cy="31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7" name="Ink 45">
              <a:extLst>
                <a:ext uri="{FF2B5EF4-FFF2-40B4-BE49-F238E27FC236}">
                  <a16:creationId xmlns:a16="http://schemas.microsoft.com/office/drawing/2014/main" id="{E094000B-2142-4245-8F58-9E7C7E8DF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3760" y="633840"/>
              <a:ext cx="810720" cy="24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8" name="Ink 46">
              <a:extLst>
                <a:ext uri="{FF2B5EF4-FFF2-40B4-BE49-F238E27FC236}">
                  <a16:creationId xmlns:a16="http://schemas.microsoft.com/office/drawing/2014/main" id="{E1E0F5F4-7490-42F9-826C-4E8401FB1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440" y="705120"/>
              <a:ext cx="793800" cy="217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26" name="TextBox 15">
            <a:extLst>
              <a:ext uri="{FF2B5EF4-FFF2-40B4-BE49-F238E27FC236}">
                <a16:creationId xmlns:a16="http://schemas.microsoft.com/office/drawing/2014/main" id="{63508129-2D94-4753-B38F-4692B86F8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838" y="1169988"/>
            <a:ext cx="2955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8627" name="Cloud 68626">
            <a:extLst>
              <a:ext uri="{FF2B5EF4-FFF2-40B4-BE49-F238E27FC236}">
                <a16:creationId xmlns:a16="http://schemas.microsoft.com/office/drawing/2014/main" id="{00B9A12E-4999-4298-9D29-F65B81229E77}"/>
              </a:ext>
            </a:extLst>
          </p:cNvPr>
          <p:cNvSpPr/>
          <p:nvPr/>
        </p:nvSpPr>
        <p:spPr>
          <a:xfrm>
            <a:off x="6688138" y="2228850"/>
            <a:ext cx="5705475" cy="1941513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628" name="Cloud 68627">
            <a:extLst>
              <a:ext uri="{FF2B5EF4-FFF2-40B4-BE49-F238E27FC236}">
                <a16:creationId xmlns:a16="http://schemas.microsoft.com/office/drawing/2014/main" id="{E74D4B53-0D5B-4C00-8225-0F3564FA05AD}"/>
              </a:ext>
            </a:extLst>
          </p:cNvPr>
          <p:cNvSpPr/>
          <p:nvPr/>
        </p:nvSpPr>
        <p:spPr>
          <a:xfrm>
            <a:off x="6773863" y="3649663"/>
            <a:ext cx="5586412" cy="1612900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/>
      <p:bldP spid="68613" grpId="0" animBg="1"/>
      <p:bldP spid="68614" grpId="0"/>
      <p:bldP spid="68627" grpId="0"/>
      <p:bldP spid="686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E895D5-243A-4D10-8BA9-7E6FA504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295400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258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13097" y="1218565"/>
            <a:ext cx="5852657" cy="255452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Cây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suôn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đuồn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đuột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ruột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đen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thui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Con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nít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lui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cui</a:t>
            </a: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Dẫm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đầu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đè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xuống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!</a:t>
            </a: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              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cái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gì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Bút chì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5942" y="1513205"/>
            <a:ext cx="7457886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2. Đầu vuông đuôi vắn như nhau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Thân chia nhiều dốt rất mau, rất đều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Tính tình chân thực đáng yêu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Muốn biết dài ngắn mọi chiều có em?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Thước kẻ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09458" y="1123951"/>
            <a:ext cx="8388350" cy="58475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3. Đây là gì?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1762" y="4493617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Giấy màu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8A680-507E-4C03-9047-88916DA440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8399" y="1736867"/>
            <a:ext cx="2664752" cy="2664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7182" y="1146811"/>
            <a:ext cx="7036647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4. Đủ màu: trắng, xám, đỏ, vàng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Nước vào sẽ dẻo, dễ dàng nặn chơi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Trở nên rắn chắc khi khô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Nhà ai cũng có vài đồ đã nung?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Đất sét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7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C69A1DBB-719E-4849-8B79-7C92E9DA3793}"/>
              </a:ext>
            </a:extLst>
          </p:cNvPr>
          <p:cNvSpPr/>
          <p:nvPr/>
        </p:nvSpPr>
        <p:spPr>
          <a:xfrm>
            <a:off x="623888" y="744538"/>
            <a:ext cx="10783887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3D0751F-D48A-42D3-91BE-2AE9776CFC1E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33490E-6A53-49B4-B87F-9DD4C77D2260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CF40C9DD-1E04-438F-A79A-7121F7872954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38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226EB891-AFBC-4A79-832A-5FF380BFEBE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204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BDFE69AA-DD72-4C19-A032-E918D46C2CFD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5E22E-6232-4D11-9838-DEDDAFC3E7F1}"/>
              </a:ext>
            </a:extLst>
          </p:cNvPr>
          <p:cNvSpPr txBox="1"/>
          <p:nvPr/>
        </p:nvSpPr>
        <p:spPr>
          <a:xfrm>
            <a:off x="2871362" y="883953"/>
            <a:ext cx="6673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.....</a:t>
            </a:r>
            <a:endParaRPr kumimoji="0" lang="en-US" sz="3200" b="0" i="0" u="none" strike="noStrike" kern="1200" cap="none" spc="0" normalizeH="0" baseline="0" noProof="0" dirty="0">
              <a:ln w="3175">
                <a:solidFill>
                  <a:srgbClr val="7030A0"/>
                </a:solidFill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D0DF9-A25B-4214-8D3E-315E69DC2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93" y="1657228"/>
            <a:ext cx="221304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6F2FA-E96B-4AE6-96AB-BCB6777A9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481" y="2675738"/>
            <a:ext cx="8650974" cy="14448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BBB9B8-9231-4040-9DCF-F0C15A99A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69" y="3376201"/>
            <a:ext cx="6169687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617</Words>
  <Application>Microsoft Office PowerPoint</Application>
  <PresentationFormat>Widescreen</PresentationFormat>
  <Paragraphs>96</Paragraphs>
  <Slides>36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DengXian</vt:lpstr>
      <vt:lpstr>Algerian</vt:lpstr>
      <vt:lpstr>Arial</vt:lpstr>
      <vt:lpstr>Calibri</vt:lpstr>
      <vt:lpstr>Calibri Light</vt:lpstr>
      <vt:lpstr>Humanst521 BT</vt:lpstr>
      <vt:lpstr>inpin heiti</vt:lpstr>
      <vt:lpstr>Times New Roman</vt:lpstr>
      <vt:lpstr>字魂105号-简雅黑</vt:lpstr>
      <vt:lpstr>1_Office Theme</vt:lpstr>
      <vt:lpstr>2_Office Theme</vt:lpstr>
      <vt:lpstr>3_Office Theme</vt:lpstr>
      <vt:lpstr>3_Office 主题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55</cp:revision>
  <dcterms:created xsi:type="dcterms:W3CDTF">2022-10-30T01:35:51Z</dcterms:created>
  <dcterms:modified xsi:type="dcterms:W3CDTF">2023-02-08T07:26:12Z</dcterms:modified>
</cp:coreProperties>
</file>