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914" r:id="rId2"/>
    <p:sldId id="7692" r:id="rId3"/>
    <p:sldId id="7693" r:id="rId4"/>
    <p:sldId id="282" r:id="rId5"/>
    <p:sldId id="283" r:id="rId6"/>
    <p:sldId id="7695" r:id="rId7"/>
    <p:sldId id="7696" r:id="rId8"/>
    <p:sldId id="7698" r:id="rId9"/>
    <p:sldId id="312" r:id="rId10"/>
    <p:sldId id="7714" r:id="rId11"/>
    <p:sldId id="7715" r:id="rId12"/>
    <p:sldId id="300" r:id="rId13"/>
    <p:sldId id="7716" r:id="rId14"/>
    <p:sldId id="7700" r:id="rId15"/>
    <p:sldId id="7709" r:id="rId16"/>
    <p:sldId id="7717" r:id="rId17"/>
    <p:sldId id="76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1" autoAdjust="0"/>
    <p:restoredTop sz="93802" autoAdjust="0"/>
  </p:normalViewPr>
  <p:slideViewPr>
    <p:cSldViewPr snapToGrid="0">
      <p:cViewPr varScale="1">
        <p:scale>
          <a:sx n="117" d="100"/>
          <a:sy n="117" d="100"/>
        </p:scale>
        <p:origin x="20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125797-0049-4B6C-8FB6-B6B19C5FC14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EB4397-FECA-47F7-8D67-0C27808AD706}"/>
              </a:ext>
            </a:extLst>
          </p:cNvPr>
          <p:cNvSpPr txBox="1"/>
          <p:nvPr/>
        </p:nvSpPr>
        <p:spPr>
          <a:xfrm>
            <a:off x="2209800" y="1437299"/>
            <a:ext cx="82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2024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ED5E9-4EB5-418D-BCE0-030755AC3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261" y="3108132"/>
            <a:ext cx="8821677" cy="1518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987105" y="2530128"/>
            <a:ext cx="9801225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2771774"/>
            <a:ext cx="4590141" cy="231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573CF-41F4-4FEF-ADEC-02AD7CA89836}"/>
              </a:ext>
            </a:extLst>
          </p:cNvPr>
          <p:cNvSpPr txBox="1"/>
          <p:nvPr/>
        </p:nvSpPr>
        <p:spPr>
          <a:xfrm>
            <a:off x="476250" y="2762250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3EFAF-B115-4B3E-9FB4-746282A5865B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dạng bài hát - học hình dạng trong tiếng việt - hình dạng hình học cho trẻ em - Shapes Song">
            <a:hlinkClick r:id="" action="ppaction://media"/>
            <a:extLst>
              <a:ext uri="{FF2B5EF4-FFF2-40B4-BE49-F238E27FC236}">
                <a16:creationId xmlns:a16="http://schemas.microsoft.com/office/drawing/2014/main" id="{631DA692-FDB2-4486-B337-A364FCB843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3" end="100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933700"/>
            <a:ext cx="452515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F13A483-B758-4662-8202-35FA909DB057}"/>
              </a:ext>
            </a:extLst>
          </p:cNvPr>
          <p:cNvSpPr/>
          <p:nvPr/>
        </p:nvSpPr>
        <p:spPr>
          <a:xfrm>
            <a:off x="2333625" y="1647825"/>
            <a:ext cx="3000375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71C65FC-9004-4ED7-82FA-751CE5F106B9}"/>
              </a:ext>
            </a:extLst>
          </p:cNvPr>
          <p:cNvSpPr/>
          <p:nvPr/>
        </p:nvSpPr>
        <p:spPr>
          <a:xfrm>
            <a:off x="6534150" y="2000250"/>
            <a:ext cx="3286125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08BFE2-ABE1-4B15-8FAF-82AC40942FC3}"/>
              </a:ext>
            </a:extLst>
          </p:cNvPr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965456-2DF0-4CBF-B4D7-7F310A00E43F}"/>
              </a:ext>
            </a:extLst>
          </p:cNvPr>
          <p:cNvSpPr txBox="1"/>
          <p:nvPr/>
        </p:nvSpPr>
        <p:spPr>
          <a:xfrm>
            <a:off x="5800726" y="1438275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2A3B69-0B8D-46E0-9EDB-7F4EA84AE915}"/>
              </a:ext>
            </a:extLst>
          </p:cNvPr>
          <p:cNvSpPr txBox="1"/>
          <p:nvPr/>
        </p:nvSpPr>
        <p:spPr>
          <a:xfrm>
            <a:off x="5857875" y="32289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49" y="2447924"/>
            <a:ext cx="542433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507</Words>
  <Application>Microsoft Macintosh PowerPoint</Application>
  <PresentationFormat>Widescreen</PresentationFormat>
  <Paragraphs>90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Cambria</vt:lpstr>
      <vt:lpstr>Coiny</vt:lpstr>
      <vt:lpstr>UTM Guanine</vt:lpstr>
      <vt:lpstr>VNI-Times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33</cp:revision>
  <dcterms:created xsi:type="dcterms:W3CDTF">2022-10-23T05:13:18Z</dcterms:created>
  <dcterms:modified xsi:type="dcterms:W3CDTF">2024-01-29T10:00:00Z</dcterms:modified>
</cp:coreProperties>
</file>