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3"/>
    <p:sldMasterId id="2147483695" r:id="rId4"/>
    <p:sldMasterId id="2147483718" r:id="rId5"/>
  </p:sldMasterIdLst>
  <p:notesMasterIdLst>
    <p:notesMasterId r:id="rId9"/>
  </p:notesMasterIdLst>
  <p:sldIdLst>
    <p:sldId id="259" r:id="rId6"/>
    <p:sldId id="260" r:id="rId7"/>
    <p:sldId id="282" r:id="rId8"/>
    <p:sldId id="276" r:id="rId10"/>
    <p:sldId id="264" r:id="rId11"/>
    <p:sldId id="257" r:id="rId12"/>
    <p:sldId id="258" r:id="rId13"/>
    <p:sldId id="263" r:id="rId14"/>
    <p:sldId id="272" r:id="rId15"/>
    <p:sldId id="283" r:id="rId16"/>
    <p:sldId id="432" r:id="rId17"/>
    <p:sldId id="265" r:id="rId18"/>
    <p:sldId id="422" r:id="rId19"/>
    <p:sldId id="423" r:id="rId20"/>
    <p:sldId id="425" r:id="rId21"/>
    <p:sldId id="270" r:id="rId22"/>
    <p:sldId id="280" r:id="rId23"/>
    <p:sldId id="426" r:id="rId24"/>
    <p:sldId id="275" r:id="rId25"/>
    <p:sldId id="279" r:id="rId26"/>
    <p:sldId id="427" r:id="rId27"/>
    <p:sldId id="277" r:id="rId28"/>
    <p:sldId id="428" r:id="rId29"/>
    <p:sldId id="429" r:id="rId30"/>
    <p:sldId id="285" r:id="rId31"/>
    <p:sldId id="286" r:id="rId32"/>
    <p:sldId id="287" r:id="rId33"/>
    <p:sldId id="288" r:id="rId34"/>
    <p:sldId id="431" r:id="rId35"/>
    <p:sldId id="28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 varScale="1">
        <p:scale>
          <a:sx n="62" d="100"/>
          <a:sy n="62" d="100"/>
        </p:scale>
        <p:origin x="9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>
              <a:fillRect/>
            </a:stretch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5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image" Target="../media/image3.jpeg"/><Relationship Id="rId34" Type="http://schemas.openxmlformats.org/officeDocument/2006/relationships/image" Target="../media/image2.png"/><Relationship Id="rId33" Type="http://schemas.openxmlformats.org/officeDocument/2006/relationships/image" Target="../media/image1.png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4" Type="http://schemas.openxmlformats.org/officeDocument/2006/relationships/theme" Target="../theme/theme3.xml"/><Relationship Id="rId23" Type="http://schemas.openxmlformats.org/officeDocument/2006/relationships/image" Target="../media/image7.png"/><Relationship Id="rId22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3"/>
          <a:srcRect l="24948" t="4345" r="4820" b="55235"/>
          <a:stretch>
            <a:fillRect/>
          </a:stretch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>
            <a:fillRect/>
          </a:stretch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/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6" y="295274"/>
            <a:ext cx="1704975" cy="17049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5.xml"/><Relationship Id="rId3" Type="http://schemas.openxmlformats.org/officeDocument/2006/relationships/audio" Target="../media/audio1.wav"/><Relationship Id="rId2" Type="http://schemas.openxmlformats.org/officeDocument/2006/relationships/tags" Target="../tags/tag1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9.xml"/><Relationship Id="rId5" Type="http://schemas.openxmlformats.org/officeDocument/2006/relationships/audio" Target="../media/audio2.wav"/><Relationship Id="rId4" Type="http://schemas.openxmlformats.org/officeDocument/2006/relationships/image" Target="../media/image49.png"/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9.xml"/><Relationship Id="rId5" Type="http://schemas.openxmlformats.org/officeDocument/2006/relationships/audio" Target="../media/audio2.wav"/><Relationship Id="rId4" Type="http://schemas.openxmlformats.org/officeDocument/2006/relationships/image" Target="../media/image50.png"/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9.xml"/><Relationship Id="rId5" Type="http://schemas.openxmlformats.org/officeDocument/2006/relationships/audio" Target="../media/audio2.wav"/><Relationship Id="rId4" Type="http://schemas.openxmlformats.org/officeDocument/2006/relationships/image" Target="../media/image51.png"/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9.xml"/><Relationship Id="rId5" Type="http://schemas.openxmlformats.org/officeDocument/2006/relationships/audio" Target="../media/audio2.wav"/><Relationship Id="rId4" Type="http://schemas.openxmlformats.org/officeDocument/2006/relationships/image" Target="../media/image52.png"/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23.png"/><Relationship Id="rId7" Type="http://schemas.openxmlformats.org/officeDocument/2006/relationships/image" Target="../media/image60.png"/><Relationship Id="rId6" Type="http://schemas.openxmlformats.org/officeDocument/2006/relationships/image" Target="../media/image22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10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image9.wdp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3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l="24948" t="4345" r="4820" b="55235"/>
          <a:stretch>
            <a:fillRect/>
          </a:stretch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/>
          <p:cNvSpPr txBox="1"/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l="24948" t="4345" r="4820" b="55235"/>
          <a:stretch>
            <a:fillRect/>
          </a:stretch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/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Freeform 9"/>
          <p:cNvSpPr/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" name="Freeform 10"/>
          <p:cNvSpPr/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" name="Freeform 11"/>
          <p:cNvSpPr/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Freeform 14"/>
          <p:cNvSpPr/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Freeform 15"/>
          <p:cNvSpPr/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Freeform 16"/>
          <p:cNvSpPr/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Freeform 17"/>
          <p:cNvSpPr/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Freeform 19"/>
          <p:cNvSpPr/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Freeform 20"/>
          <p:cNvSpPr/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Freeform 23"/>
          <p:cNvSpPr/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Freeform 24"/>
          <p:cNvSpPr/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Freeform 25"/>
          <p:cNvSpPr/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Freeform 26"/>
          <p:cNvSpPr/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Freeform 27"/>
          <p:cNvSpPr/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/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Freeform 45"/>
            <p:cNvSpPr/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Freeform 47"/>
            <p:cNvSpPr/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/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Freeform 63"/>
            <p:cNvSpPr/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Freeform 65"/>
            <p:cNvSpPr/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/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Freeform 69"/>
            <p:cNvSpPr/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Freeform 71"/>
            <p:cNvSpPr/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/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Freeform 81"/>
            <p:cNvSpPr/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Freeform 83"/>
            <p:cNvSpPr/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3" name="Freeform 109"/>
          <p:cNvSpPr/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Freeform 110"/>
          <p:cNvSpPr/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Freeform 111"/>
          <p:cNvSpPr/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Freeform 112"/>
          <p:cNvSpPr/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Freeform 113"/>
          <p:cNvSpPr/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Freeform 114"/>
          <p:cNvSpPr/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Freeform 115"/>
          <p:cNvSpPr/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Freeform 116"/>
          <p:cNvSpPr/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Freeform 117"/>
          <p:cNvSpPr/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TIME LIMIT: 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algn="ctr" defTabSz="914400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minutes</a:t>
            </a:r>
            <a:endParaRPr lang="en-GB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/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  <a:endParaRPr lang="vi-VN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/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7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/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955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09955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/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Hộp Văn bản 54"/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!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  <a:endParaRPr lang="en-US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  <a:endParaRPr lang="en-US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  <a:endParaRPr lang="en-US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  <a:endParaRPr lang="en-US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  <a:endParaRPr lang="en-US" sz="2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l="24948" t="4345" r="4820" b="55235"/>
          <a:stretch>
            <a:fillRect/>
          </a:stretch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/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/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/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48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/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/>
            <p:cNvSpPr/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/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/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/>
            <p:cNvSpPr/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/>
            <p:cNvSpPr/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/>
            <p:cNvSpPr/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/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17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grpSp>
        <p:nvGrpSpPr>
          <p:cNvPr id="26" name="组合 23"/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28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/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4102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/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4111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/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/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/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/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/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/>
            <p:cNvSpPr/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/>
            <p:cNvSpPr/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/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l="24948" t="4345" r="4820" b="55235"/>
          <a:stretch>
            <a:fillRect/>
          </a:stretch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/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/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/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US" sz="4800" b="1" dirty="0">
              <a:ln w="0"/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Hình ảnh 58" descr="Ảnh có chứa đồ chơi, đồ họa véc-tơ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9056" y="4929969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  <a:endParaRPr lang="en-US" sz="2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l="24948" t="4345" r="4820" b="55235"/>
          <a:stretch>
            <a:fillRect/>
          </a:stretch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0831" y="5844369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  <a:endParaRPr lang="en-US" sz="2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2879</Words>
  <Application>WPS Presentation</Application>
  <PresentationFormat>Widescreen</PresentationFormat>
  <Paragraphs>139</Paragraphs>
  <Slides>30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65" baseType="lpstr">
      <vt:lpstr>Arial</vt:lpstr>
      <vt:lpstr>SimSun</vt:lpstr>
      <vt:lpstr>Wingdings</vt:lpstr>
      <vt:lpstr>思源黑体 CN</vt:lpstr>
      <vt:lpstr>Calibri Light</vt:lpstr>
      <vt:lpstr>印品黑体</vt:lpstr>
      <vt:lpstr>SVN-Internation</vt:lpstr>
      <vt:lpstr>Segoe Print</vt:lpstr>
      <vt:lpstr>Calibri</vt:lpstr>
      <vt:lpstr>Arial</vt:lpstr>
      <vt:lpstr>#9Slide03 BoosterNextFYBlack</vt:lpstr>
      <vt:lpstr>Bodoni MT Black</vt:lpstr>
      <vt:lpstr>Pattaya</vt:lpstr>
      <vt:lpstr>Microsoft Sans Serif</vt:lpstr>
      <vt:lpstr>Times New Roman</vt:lpstr>
      <vt:lpstr>Microsoft YaHei</vt:lpstr>
      <vt:lpstr>Arial Unicode MS</vt:lpstr>
      <vt:lpstr>Calibri</vt:lpstr>
      <vt:lpstr>Raleway</vt:lpstr>
      <vt:lpstr>Cambria</vt:lpstr>
      <vt:lpstr>UTM Cookies</vt:lpstr>
      <vt:lpstr>等线</vt:lpstr>
      <vt:lpstr>UTM Duepuntozero</vt:lpstr>
      <vt:lpstr>等线</vt:lpstr>
      <vt:lpstr>HappyZcool-2016</vt:lpstr>
      <vt:lpstr>LNTH-LuoLuoNotangYuanTi 1</vt:lpstr>
      <vt:lpstr>思源黑体 CN Bold</vt:lpstr>
      <vt:lpstr>#9Slide05 SVNClementine</vt:lpstr>
      <vt:lpstr>等线 Light</vt:lpstr>
      <vt:lpstr>黑体</vt:lpstr>
      <vt:lpstr>Yu Gothic</vt:lpstr>
      <vt:lpstr>Office 主题​​</vt:lpstr>
      <vt:lpstr>2_Office Theme</vt:lpstr>
      <vt:lpstr>Custom Design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2023-05-28T12:04:00Z</dcterms:created>
  <dcterms:modified xsi:type="dcterms:W3CDTF">2023-08-11T08:02:17Z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CB2D4BD788A243D2980657A7BBE6AC26</vt:lpwstr>
  </property>
  <property fmtid="{D5CDD505-2E9C-101B-9397-08002B2CF9AE}" pid="3" name="KSOProductBuildVer">
    <vt:lpwstr>1033-11.2.0.11537</vt:lpwstr>
  </property>
</Properties>
</file>