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8"/>
  </p:notesMasterIdLst>
  <p:sldIdLst>
    <p:sldId id="257" r:id="rId5"/>
    <p:sldId id="258" r:id="rId6"/>
    <p:sldId id="256" r:id="rId7"/>
    <p:sldId id="335" r:id="rId8"/>
    <p:sldId id="334" r:id="rId9"/>
    <p:sldId id="336" r:id="rId10"/>
    <p:sldId id="337" r:id="rId11"/>
    <p:sldId id="338" r:id="rId12"/>
    <p:sldId id="339" r:id="rId13"/>
    <p:sldId id="340" r:id="rId14"/>
    <p:sldId id="310" r:id="rId15"/>
    <p:sldId id="341" r:id="rId16"/>
    <p:sldId id="313" r:id="rId17"/>
    <p:sldId id="342" r:id="rId18"/>
    <p:sldId id="343" r:id="rId19"/>
    <p:sldId id="266" r:id="rId20"/>
    <p:sldId id="349" r:id="rId21"/>
    <p:sldId id="348" r:id="rId22"/>
    <p:sldId id="350" r:id="rId23"/>
    <p:sldId id="351" r:id="rId24"/>
    <p:sldId id="344" r:id="rId25"/>
    <p:sldId id="345" r:id="rId26"/>
    <p:sldId id="346" r:id="rId27"/>
    <p:sldId id="305" r:id="rId28"/>
    <p:sldId id="353" r:id="rId29"/>
    <p:sldId id="354" r:id="rId30"/>
    <p:sldId id="355" r:id="rId31"/>
    <p:sldId id="356" r:id="rId32"/>
    <p:sldId id="321" r:id="rId33"/>
    <p:sldId id="322" r:id="rId34"/>
    <p:sldId id="323" r:id="rId35"/>
    <p:sldId id="326" r:id="rId36"/>
    <p:sldId id="30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svg"/><Relationship Id="rId5" Type="http://schemas.openxmlformats.org/officeDocument/2006/relationships/image" Target="../media/image31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svg"/><Relationship Id="rId5" Type="http://schemas.openxmlformats.org/officeDocument/2006/relationships/image" Target="../media/image33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svg"/><Relationship Id="rId5" Type="http://schemas.openxmlformats.org/officeDocument/2006/relationships/image" Target="../media/image34.pn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12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5" Type="http://schemas.openxmlformats.org/officeDocument/2006/relationships/image" Target="../media/image17.svg"/><Relationship Id="rId10" Type="http://schemas.openxmlformats.org/officeDocument/2006/relationships/image" Target="../media/image38.png"/><Relationship Id="rId4" Type="http://schemas.openxmlformats.org/officeDocument/2006/relationships/image" Target="../media/image13.sv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2.png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3.png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17.png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6.svg"/><Relationship Id="rId5" Type="http://schemas.openxmlformats.org/officeDocument/2006/relationships/image" Target="../media/image3.sv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5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10" Type="http://schemas.openxmlformats.org/officeDocument/2006/relationships/image" Target="../media/image2.jpeg"/><Relationship Id="rId4" Type="http://schemas.openxmlformats.org/officeDocument/2006/relationships/image" Target="../media/image13.svg"/><Relationship Id="rId9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9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png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16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13.svg"/><Relationship Id="rId15" Type="http://schemas.openxmlformats.org/officeDocument/2006/relationships/image" Target="../media/image18.svg"/><Relationship Id="rId10" Type="http://schemas.microsoft.com/office/2007/relationships/hdphoto" Target="../media/hdphoto6.wdp"/><Relationship Id="rId4" Type="http://schemas.openxmlformats.org/officeDocument/2006/relationships/image" Target="../media/image29.png"/><Relationship Id="rId9" Type="http://schemas.openxmlformats.org/officeDocument/2006/relationships/image" Target="../media/image36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slide" Target="slide4.xml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slide" Target="slide16.xml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55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5" Type="http://schemas.openxmlformats.org/officeDocument/2006/relationships/image" Target="../media/image13.svg"/><Relationship Id="rId10" Type="http://schemas.openxmlformats.org/officeDocument/2006/relationships/image" Target="../media/image2.jpeg"/><Relationship Id="rId4" Type="http://schemas.openxmlformats.org/officeDocument/2006/relationships/image" Target="../media/image29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51.png"/><Relationship Id="rId18" Type="http://schemas.openxmlformats.org/officeDocument/2006/relationships/image" Target="../media/image75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0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36.png"/><Relationship Id="rId19" Type="http://schemas.openxmlformats.org/officeDocument/2006/relationships/image" Target="../media/image5.png"/><Relationship Id="rId4" Type="http://schemas.openxmlformats.org/officeDocument/2006/relationships/image" Target="../media/image13.svg"/><Relationship Id="rId9" Type="http://schemas.openxmlformats.org/officeDocument/2006/relationships/image" Target="../media/image38.png"/><Relationship Id="rId1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36.png"/><Relationship Id="rId17" Type="http://schemas.openxmlformats.org/officeDocument/2006/relationships/image" Target="../media/image78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11" Type="http://schemas.microsoft.com/office/2007/relationships/hdphoto" Target="../media/hdphoto1.wdp"/><Relationship Id="rId5" Type="http://schemas.openxmlformats.org/officeDocument/2006/relationships/image" Target="../media/image13.svg"/><Relationship Id="rId15" Type="http://schemas.openxmlformats.org/officeDocument/2006/relationships/image" Target="../media/image77.png"/><Relationship Id="rId10" Type="http://schemas.openxmlformats.org/officeDocument/2006/relationships/image" Target="../media/image5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11" Type="http://schemas.openxmlformats.org/officeDocument/2006/relationships/image" Target="../media/image37.png"/><Relationship Id="rId5" Type="http://schemas.openxmlformats.org/officeDocument/2006/relationships/image" Target="../media/image13.svg"/><Relationship Id="rId15" Type="http://schemas.openxmlformats.org/officeDocument/2006/relationships/image" Target="../media/image80.jpeg"/><Relationship Id="rId10" Type="http://schemas.microsoft.com/office/2007/relationships/hdphoto" Target="../media/hdphoto6.wdp"/><Relationship Id="rId4" Type="http://schemas.openxmlformats.org/officeDocument/2006/relationships/image" Target="../media/image29.png"/><Relationship Id="rId9" Type="http://schemas.openxmlformats.org/officeDocument/2006/relationships/image" Target="../media/image36.png"/><Relationship Id="rId1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81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39.png"/><Relationship Id="rId15" Type="http://schemas.openxmlformats.org/officeDocument/2006/relationships/image" Target="../media/image82.png"/><Relationship Id="rId10" Type="http://schemas.openxmlformats.org/officeDocument/2006/relationships/image" Target="../media/image36.png"/><Relationship Id="rId4" Type="http://schemas.openxmlformats.org/officeDocument/2006/relationships/image" Target="../media/image13.svg"/><Relationship Id="rId9" Type="http://schemas.openxmlformats.org/officeDocument/2006/relationships/image" Target="../media/image38.png"/><Relationship Id="rId1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84.png"/><Relationship Id="rId18" Type="http://schemas.openxmlformats.org/officeDocument/2006/relationships/image" Target="../media/image2.jpe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12" Type="http://schemas.openxmlformats.org/officeDocument/2006/relationships/image" Target="../media/image19.sv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83.png"/><Relationship Id="rId5" Type="http://schemas.openxmlformats.org/officeDocument/2006/relationships/image" Target="../media/image36.png"/><Relationship Id="rId15" Type="http://schemas.openxmlformats.org/officeDocument/2006/relationships/image" Target="../media/image85.png"/><Relationship Id="rId10" Type="http://schemas.microsoft.com/office/2007/relationships/hdphoto" Target="../media/hdphoto7.wdp"/><Relationship Id="rId4" Type="http://schemas.openxmlformats.org/officeDocument/2006/relationships/image" Target="../media/image13.svg"/><Relationship Id="rId9" Type="http://schemas.openxmlformats.org/officeDocument/2006/relationships/image" Target="../media/image39.png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10" Type="http://schemas.openxmlformats.org/officeDocument/2006/relationships/image" Target="../media/image2.jpeg"/><Relationship Id="rId4" Type="http://schemas.openxmlformats.org/officeDocument/2006/relationships/image" Target="../media/image24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  <p:pic>
        <p:nvPicPr>
          <p:cNvPr id="11" name="Picture 10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2283" y="4520898"/>
            <a:ext cx="7181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/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/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</a:t>
            </a:r>
            <a:r>
              <a:rPr lang="en-US" sz="330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300" smtClean="0">
                <a:latin typeface="Calibri" panose="020F0502020204030204" pitchFamily="34" charset="0"/>
                <a:cs typeface="Calibri" panose="020F0502020204030204" pitchFamily="34" charset="0"/>
              </a:rPr>
              <a:t>7, 9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Content Placeholder 3"/>
          <p:cNvGraphicFramePr/>
          <p:nvPr/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/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/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/>
          <p:cNvGraphicFramePr/>
          <p:nvPr/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>
            <a:fillRect/>
          </a:stretch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0103" y="3014721"/>
            <a:ext cx="7247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chẵn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lẻ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 panose="020F0502020204030204"/>
              </a:rPr>
              <a:t>Nắm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dấu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chẵn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lẻ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2" name="Picture 2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  <p:pic>
        <p:nvPicPr>
          <p:cNvPr id="20" name="Picture 19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4" name="Picture 2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>
            <a:fillRect/>
          </a:stretch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>
            <a:fillRect/>
          </a:stretch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>
            <a:fillRect/>
          </a:stretch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  <p:pic>
        <p:nvPicPr>
          <p:cNvPr id="29" name="Picture 28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/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>
              <a:fillRect/>
            </a:stretch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/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  <p:pic>
        <p:nvPicPr>
          <p:cNvPr id="2" name="Picture 1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2751" y="6339424"/>
            <a:ext cx="724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" name="Picture 1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/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Chào</a:t>
            </a:r>
            <a:r>
              <a:rPr lang="en-US" sz="3400" dirty="0"/>
              <a:t> </a:t>
            </a:r>
            <a:r>
              <a:rPr lang="en-US" sz="3400" dirty="0" err="1"/>
              <a:t>mừng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đến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trại</a:t>
            </a:r>
            <a:r>
              <a:rPr lang="en-US" sz="3400" dirty="0"/>
              <a:t> </a:t>
            </a:r>
            <a:r>
              <a:rPr lang="en-US" sz="3400" dirty="0" err="1"/>
              <a:t>vui</a:t>
            </a:r>
            <a:r>
              <a:rPr lang="en-US" sz="3400" dirty="0"/>
              <a:t> </a:t>
            </a:r>
            <a:r>
              <a:rPr lang="en-US" sz="3400" dirty="0" err="1"/>
              <a:t>vẻ</a:t>
            </a:r>
            <a:r>
              <a:rPr lang="en-US" sz="3400" dirty="0"/>
              <a:t>. </a:t>
            </a:r>
            <a:r>
              <a:rPr lang="en-US" sz="3400" dirty="0" err="1"/>
              <a:t>Hôm</a:t>
            </a:r>
            <a:r>
              <a:rPr lang="en-US" sz="3400" dirty="0"/>
              <a:t> nay,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sẽ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trải</a:t>
            </a:r>
            <a:r>
              <a:rPr lang="en-US" sz="3400" dirty="0"/>
              <a:t> </a:t>
            </a:r>
            <a:r>
              <a:rPr lang="en-US" sz="3400" dirty="0" err="1"/>
              <a:t>nghiệm</a:t>
            </a:r>
            <a:r>
              <a:rPr lang="en-US" sz="3400" dirty="0"/>
              <a:t> </a:t>
            </a:r>
            <a:r>
              <a:rPr lang="en-US" sz="3400" dirty="0" err="1"/>
              <a:t>việc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.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hãy</a:t>
            </a:r>
            <a:r>
              <a:rPr lang="en-US" sz="3400" dirty="0"/>
              <a:t> </a:t>
            </a:r>
            <a:r>
              <a:rPr lang="en-US" sz="3400" dirty="0" err="1"/>
              <a:t>cố</a:t>
            </a:r>
            <a:r>
              <a:rPr lang="en-US" sz="3400" dirty="0"/>
              <a:t> </a:t>
            </a:r>
            <a:r>
              <a:rPr lang="en-US" sz="3400" dirty="0" err="1"/>
              <a:t>gắng</a:t>
            </a:r>
            <a:r>
              <a:rPr lang="en-US" sz="3400" dirty="0"/>
              <a:t> </a:t>
            </a:r>
            <a:r>
              <a:rPr lang="en-US" sz="3400" dirty="0" err="1"/>
              <a:t>vượt</a:t>
            </a:r>
            <a:r>
              <a:rPr lang="en-US" sz="3400" dirty="0"/>
              <a:t> qua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thử</a:t>
            </a:r>
            <a:r>
              <a:rPr lang="en-US" sz="3400" dirty="0"/>
              <a:t> </a:t>
            </a:r>
            <a:r>
              <a:rPr lang="en-US" sz="3400" dirty="0" err="1"/>
              <a:t>thách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</a:t>
            </a:r>
            <a:r>
              <a:rPr lang="en-US" sz="3400" dirty="0" err="1"/>
              <a:t>giúp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bác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dân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rau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 </a:t>
            </a:r>
            <a:r>
              <a:rPr lang="en-US" sz="3400" dirty="0" err="1"/>
              <a:t>nhất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!</a:t>
            </a: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915</Words>
  <Application>Microsoft Office PowerPoint</Application>
  <PresentationFormat>Widescreen</PresentationFormat>
  <Paragraphs>287</Paragraphs>
  <Slides>33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</vt:lpstr>
      <vt:lpstr>Berkshire Swash</vt:lpstr>
      <vt:lpstr>Calibri</vt:lpstr>
      <vt:lpstr>Calibri Light</vt:lpstr>
      <vt:lpstr>Comic Sans MS</vt:lpstr>
      <vt:lpstr>Lato</vt:lpstr>
      <vt:lpstr>Livvic</vt:lpstr>
      <vt:lpstr>Open Sans</vt:lpstr>
      <vt:lpstr>Patrick Hand</vt:lpstr>
      <vt:lpstr>Roboto</vt:lpstr>
      <vt:lpstr>Roboto Condensed Light</vt:lpstr>
      <vt:lpstr>SVN-Hole Hearted</vt:lpstr>
      <vt:lpstr>Times New Roman</vt:lpstr>
      <vt:lpstr>1_Office Theme</vt:lpstr>
      <vt:lpstr>2_Office Theme</vt:lpstr>
      <vt:lpstr>Weltkindertag! by Slidego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59</cp:revision>
  <dcterms:created xsi:type="dcterms:W3CDTF">2023-06-17T05:57:00Z</dcterms:created>
  <dcterms:modified xsi:type="dcterms:W3CDTF">2024-09-16T01:40:18Z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498EB08C7E6346F6B517A629A288BA68</vt:lpwstr>
  </property>
  <property fmtid="{D5CDD505-2E9C-101B-9397-08002B2CF9AE}" pid="3" name="KSOProductBuildVer">
    <vt:lpwstr>1033-11.2.0.11537</vt:lpwstr>
  </property>
</Properties>
</file>