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0" r:id="rId3"/>
  </p:sldMasterIdLst>
  <p:sldIdLst>
    <p:sldId id="295" r:id="rId4"/>
    <p:sldId id="304" r:id="rId5"/>
    <p:sldId id="305" r:id="rId6"/>
    <p:sldId id="318" r:id="rId7"/>
    <p:sldId id="309" r:id="rId8"/>
    <p:sldId id="307" r:id="rId9"/>
    <p:sldId id="258" r:id="rId10"/>
    <p:sldId id="320" r:id="rId11"/>
    <p:sldId id="319" r:id="rId12"/>
    <p:sldId id="321" r:id="rId13"/>
    <p:sldId id="308" r:id="rId14"/>
    <p:sldId id="322" r:id="rId15"/>
    <p:sldId id="323" r:id="rId16"/>
    <p:sldId id="274" r:id="rId17"/>
    <p:sldId id="310" r:id="rId18"/>
    <p:sldId id="296" r:id="rId19"/>
    <p:sldId id="324" r:id="rId20"/>
    <p:sldId id="325" r:id="rId21"/>
    <p:sldId id="326" r:id="rId22"/>
    <p:sldId id="327" r:id="rId23"/>
    <p:sldId id="328" r:id="rId24"/>
    <p:sldId id="306" r:id="rId25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HP001 5H" panose="020B0604020202020204" charset="0"/>
      <p:bold r:id="rId31"/>
    </p:embeddedFont>
    <p:embeddedFont>
      <p:font typeface="HP001 5H Normal" panose="020B0604020202020204" charset="0"/>
      <p:regular r:id="rId32"/>
    </p:embeddedFont>
    <p:embeddedFont>
      <p:font typeface="#9Slide05 VL Fadilla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HoneyCream" panose="020B0604020202020204" charset="0"/>
      <p:regular r:id="rId38"/>
    </p:embeddedFont>
    <p:embeddedFont>
      <p:font typeface="#9Slide06 FS Playlist Script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C0C"/>
    <a:srgbClr val="242D2F"/>
    <a:srgbClr val="FEEDE6"/>
    <a:srgbClr val="3F8393"/>
    <a:srgbClr val="C7E1E7"/>
    <a:srgbClr val="A8D1DA"/>
    <a:srgbClr val="F82167"/>
    <a:srgbClr val="FEE9E4"/>
    <a:srgbClr val="73DCF4"/>
    <a:srgbClr val="13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EF04F-E4FB-3B06-0CB6-C6F806581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3EF24A-915A-A458-869C-58D0076E4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3BAC5-88CB-1209-0491-EADEE28E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9D26F5-0350-7405-37B0-A5BE3F08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BB662D-08F3-828F-D3F4-442F1F5B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CE48A-5FCB-156D-3F08-C9B3C7A2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069A9C-FF88-8DB4-6ED4-453909C39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58EF1-190F-6EF1-7FDF-1EEFD9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5C93D0-66C3-638C-83D8-BEA38F8B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2E0AB-C48C-4E48-D8C0-BB11CDB6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674ED1F-EC31-1195-7440-82CCF6B8D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E0A6AE-8417-53F2-6D3E-ED174294E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835A39-0EBC-BC20-C5B4-40A99ADA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2A3C3-0C61-8C84-166D-09F28E38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77965A-1BA5-F11B-5673-30BFB6BD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4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6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8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2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10D8B-31F8-84EF-CE0A-B087D92D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AF6CA6-9DFD-71F9-7796-6C72FE60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F1A58-88F8-3269-E13E-95DE80B5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4757F9-E78A-2734-3590-07115F22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93E06-27F1-D79F-66B1-BD664D1D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7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4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90DE46-65B0-52F3-1DED-F547006D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030355-1AC7-318D-7203-B40CC6DF5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E5A2E9-ED3E-D9ED-F722-1365BA0C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B7C795-D094-4CDE-1C99-1B75B46E8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1F319-9177-C398-9CAA-996F9445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67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432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8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5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2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1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0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53484-C621-2782-1F9C-4AC72724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FCFEEE-E07A-56B5-79C1-6A1BC3247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D81E61-DD08-CD4F-F48C-E206D9BA4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C24597-C2C5-AC4C-3778-47000885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1A567D-61C4-7489-5EA6-ED3CEA95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02F492-B966-9084-500E-B4257E9D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2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5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AED7-A02F-859F-3A83-94FDD2A9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2DEC8-4881-B891-6F4B-63D3ACC75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8FDF8A-77E9-8558-C8A7-6689BF42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ABEC5B2-F6C9-7D49-789F-899898F94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02875C-AA19-2CA5-E9F5-FC25F49C1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5B59B9A-1461-709C-9A41-303E6CA2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6F5B6C-637E-86A6-1BC9-1D60B489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3F6414-4655-5542-183F-5D63851B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8BA25-EFF5-532A-7008-DE8ADCEB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BC7661-BE10-25C1-DF5D-AA710731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29396E-4AF5-1589-32A2-8704A08A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DE4C24-20C8-CEC9-26A4-2DBD89F3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5C1CEF-E676-206D-FB2F-A493CF24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C86C60-6FCE-9592-3CE9-0708E5EF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59637A-C611-B482-AD4F-E332CA1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D53939-18B9-1807-003F-78B6F7C3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D63B2-D925-DBA2-4975-EE9B58B3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EA2EA3-F666-026E-3F29-E9BA8A3B4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A86CF7-7DF0-B699-96CF-5FE77C3D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63AAC7-E941-5AD0-5F2D-F242D9C4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EBE917-AE6B-9A95-AA8B-D9D80C53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FADC4-D9FE-A575-404E-AED9D17F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A07DA6-6B03-78A9-8A6B-E08DEF254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D902DD-A15F-EC04-86CF-8280061B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21D1C2-4ED8-4FEF-4872-07E22DDC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BD1142-6DFF-3B47-8F2C-610461F8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7ACEA4-95CF-F26E-6791-D014CB58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6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7A2AF3-9681-B2A9-1C0C-C2E74918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620E1A-3A17-C140-1027-A6BE4A1E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8312CD-4C43-477C-2CB3-917779BD8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1EF5-117B-41AA-B5F1-8C8EE2946FF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9839BE-9B69-02AE-8146-2A7788B3B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33A75-969B-B8B1-B0AA-8B2336BEE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2BBF327-821A-70DC-6CB2-7A2690E188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2FB6A6-1854-147E-5987-CA10F2CECC0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BCF974-9BA0-1055-34AB-D31F9B002F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4460E5-A51C-8D24-BBE0-314BCF455F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A524C6-BD38-CC55-7A0A-1162844E9D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445188D-F7A5-0D48-6495-8625133ECE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CEE02B8-ED37-FFD1-ABE8-150E8E85CDD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6856332-ACC8-F816-5B8A-34AB3E6B530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486EE4-3D1A-1CBA-4B65-E281FA29C2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26B180-A4B6-0715-2825-A88E01C766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BBA94AE-7015-3B9C-07A9-D8A3155DAF7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BB636D7-A21A-4A56-1140-E2825A872EF5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92090F-DD09-ACB1-54FC-557CC13EF72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3255F5-60A0-FAF3-B40B-758D482A80F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A14E7C-C416-E849-7C43-ED6A4238C6C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474EFA-DE54-5C5D-315F-868936842CC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59355A9-6CD7-EF58-A858-33775E7527B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CBC25FB-3BE7-E58D-0FE7-3DE95EA609E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3BD7A5-6375-6A09-EB98-59DB8376F00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8EE16D-7106-EFB2-E6A8-F5B164C9E2A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699B1BFB-13AA-44A7-B3E4-8886C719AEB0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xmlns="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xmlns="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xmlns="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xmlns="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xmlns="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xmlns="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xmlns="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xmlns="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392EBE36-A977-4642-65A3-0E3A8CED16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2B0E6B-9FD9-1486-B77D-C561A86334C6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C2911B1-804B-502E-505A-01784D7EEA2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6E2DCB-915D-6991-C0FB-69B19785E5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9B8665-4991-A34B-EF36-ADCD7E3D0C5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B9C4E64-0CD8-DD57-B6F9-28F93442AC0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DA2FD7B-44EE-4ECB-862D-857E329F786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E5F6DA0A-9F7F-1031-5C90-BFFE4AE957B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6C70003-6542-6E3D-99A1-8A22B70E84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550377-355E-0678-AFAA-79516F1E211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C3F174-B385-3682-6200-E397E1164E85}"/>
              </a:ext>
            </a:extLst>
          </p:cNvPr>
          <p:cNvGrpSpPr/>
          <p:nvPr/>
        </p:nvGrpSpPr>
        <p:grpSpPr>
          <a:xfrm>
            <a:off x="3105102" y="1993558"/>
            <a:ext cx="4034253" cy="1569660"/>
            <a:chOff x="2750206" y="1347784"/>
            <a:chExt cx="4034253" cy="15696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4A556BC-B846-307C-A24F-C1B6DC55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528" y="1442360"/>
              <a:ext cx="1043586" cy="11352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3A7A313-2F09-FDD2-3223-70357FABD5EB}"/>
                </a:ext>
              </a:extLst>
            </p:cNvPr>
            <p:cNvSpPr txBox="1"/>
            <p:nvPr/>
          </p:nvSpPr>
          <p:spPr>
            <a:xfrm>
              <a:off x="2750206" y="1347784"/>
              <a:ext cx="1516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8A69E3B-2F7F-FBE2-BD6E-A0AF0FF958B9}"/>
                </a:ext>
              </a:extLst>
            </p:cNvPr>
            <p:cNvSpPr txBox="1"/>
            <p:nvPr/>
          </p:nvSpPr>
          <p:spPr>
            <a:xfrm>
              <a:off x="4507975" y="1347784"/>
              <a:ext cx="22764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ẾT</a:t>
              </a:r>
            </a:p>
          </p:txBody>
        </p:sp>
      </p:grpSp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6B556F9-50A8-CF36-9173-848782D2AB33}"/>
              </a:ext>
            </a:extLst>
          </p:cNvPr>
          <p:cNvGrpSpPr/>
          <p:nvPr/>
        </p:nvGrpSpPr>
        <p:grpSpPr>
          <a:xfrm>
            <a:off x="1724990" y="1778604"/>
            <a:ext cx="1409065" cy="1467295"/>
            <a:chOff x="604970" y="186661"/>
            <a:chExt cx="1409065" cy="1467295"/>
          </a:xfrm>
        </p:grpSpPr>
        <p:pic>
          <p:nvPicPr>
            <p:cNvPr id="2" name="图片 1" descr="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970" y="374431"/>
              <a:ext cx="1409065" cy="12795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22D3B67-F633-3259-5B4A-843524F3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64388">
              <a:off x="773577" y="186661"/>
              <a:ext cx="848550" cy="130064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12B5E83-EEA6-E581-536F-A44276A5B123}"/>
              </a:ext>
            </a:extLst>
          </p:cNvPr>
          <p:cNvGrpSpPr/>
          <p:nvPr/>
        </p:nvGrpSpPr>
        <p:grpSpPr>
          <a:xfrm>
            <a:off x="1044916" y="3138144"/>
            <a:ext cx="4211280" cy="1883395"/>
            <a:chOff x="2430867" y="1362427"/>
            <a:chExt cx="4160069" cy="163365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89A8756-9F25-B832-DD19-B0A3D6B936FA}"/>
                </a:ext>
              </a:extLst>
            </p:cNvPr>
            <p:cNvSpPr txBox="1"/>
            <p:nvPr/>
          </p:nvSpPr>
          <p:spPr>
            <a:xfrm>
              <a:off x="2430867" y="1362427"/>
              <a:ext cx="4104773" cy="16151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1AA5F86-BDF8-F768-550F-D95749A18B16}"/>
                </a:ext>
              </a:extLst>
            </p:cNvPr>
            <p:cNvSpPr txBox="1"/>
            <p:nvPr/>
          </p:nvSpPr>
          <p:spPr>
            <a:xfrm>
              <a:off x="2486162" y="1380943"/>
              <a:ext cx="4104774" cy="1615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65FE598-8BDE-072C-4E4D-E085E708AEB1}"/>
              </a:ext>
            </a:extLst>
          </p:cNvPr>
          <p:cNvGrpSpPr/>
          <p:nvPr/>
        </p:nvGrpSpPr>
        <p:grpSpPr>
          <a:xfrm>
            <a:off x="3686751" y="863835"/>
            <a:ext cx="2751857" cy="1471275"/>
            <a:chOff x="3133152" y="1340980"/>
            <a:chExt cx="2718394" cy="127618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09CD629-3A8D-EB97-2612-3C0DFF4DB0F3}"/>
                </a:ext>
              </a:extLst>
            </p:cNvPr>
            <p:cNvSpPr txBox="1"/>
            <p:nvPr/>
          </p:nvSpPr>
          <p:spPr>
            <a:xfrm>
              <a:off x="3133152" y="1362427"/>
              <a:ext cx="2700202" cy="1254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3: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6A05C2C-4050-5C15-0460-6E50F69D9769}"/>
                </a:ext>
              </a:extLst>
            </p:cNvPr>
            <p:cNvSpPr txBox="1"/>
            <p:nvPr/>
          </p:nvSpPr>
          <p:spPr>
            <a:xfrm>
              <a:off x="3151344" y="1340980"/>
              <a:ext cx="2700202" cy="1254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gradFill>
                    <a:gsLst>
                      <a:gs pos="23000">
                        <a:srgbClr val="133B75"/>
                      </a:gs>
                      <a:gs pos="83000">
                        <a:srgbClr val="73DCF4"/>
                      </a:gs>
                      <a:gs pos="44000">
                        <a:srgbClr val="F82167"/>
                      </a:gs>
                    </a:gsLst>
                    <a:lin ang="5400000" scaled="1"/>
                  </a:gradFill>
                  <a:latin typeface="#9Slide05 VL Fadilla" pitchFamily="2" charset="0"/>
                  <a:ea typeface="HY견고딕" pitchFamily="18" charset="-127"/>
                </a:rPr>
                <a:t> 3:</a:t>
              </a:r>
              <a:endParaRPr lang="en-US" altLang="ko-KR" sz="8800" b="1" spc="-150" dirty="0">
                <a:gradFill>
                  <a:gsLst>
                    <a:gs pos="23000">
                      <a:srgbClr val="133B75"/>
                    </a:gs>
                    <a:gs pos="83000">
                      <a:srgbClr val="73DCF4"/>
                    </a:gs>
                    <a:gs pos="44000">
                      <a:srgbClr val="F82167"/>
                    </a:gs>
                  </a:gsLst>
                  <a:lin ang="5400000" scaled="1"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xmlns="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192" y="667487"/>
            <a:ext cx="1298575" cy="24834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8FF904-7C70-616A-D188-F65EFFCA3617}"/>
              </a:ext>
            </a:extLst>
          </p:cNvPr>
          <p:cNvSpPr txBox="1"/>
          <p:nvPr/>
        </p:nvSpPr>
        <p:spPr>
          <a:xfrm>
            <a:off x="5400739" y="3535048"/>
            <a:ext cx="371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5H Normal" panose="020B0603050302020204" pitchFamily="34" charset="0"/>
                <a:cs typeface="HP001 5H Normal" panose="020B0603050302020204" pitchFamily="34" charset="0"/>
              </a:rPr>
              <a:t>Ă, 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F8DCA2-8459-74C2-163C-854D27B2DF86}"/>
              </a:ext>
            </a:extLst>
          </p:cNvPr>
          <p:cNvGrpSpPr/>
          <p:nvPr/>
        </p:nvGrpSpPr>
        <p:grpSpPr>
          <a:xfrm>
            <a:off x="1404844" y="4247477"/>
            <a:ext cx="4986316" cy="1401260"/>
            <a:chOff x="1007515" y="2155857"/>
            <a:chExt cx="4986316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625A71B7-027E-A288-6E9E-BE8D2946137C}"/>
                </a:ext>
              </a:extLst>
            </p:cNvPr>
            <p:cNvSpPr/>
            <p:nvPr/>
          </p:nvSpPr>
          <p:spPr>
            <a:xfrm>
              <a:off x="1007515" y="215585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094B259-1452-20DB-E368-D3D94216645B}"/>
                </a:ext>
              </a:extLst>
            </p:cNvPr>
            <p:cNvSpPr txBox="1"/>
            <p:nvPr/>
          </p:nvSpPr>
          <p:spPr>
            <a:xfrm>
              <a:off x="1007515" y="2317878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8291EF-9472-3AB2-CFB2-17E890453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4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Quy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trình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7" name="[hanhtrangso.nxbgd.vn] HĐ viết_ Viết chữ hoa Ă_HTS">
            <a:hlinkClick r:id="" action="ppaction://media"/>
            <a:extLst>
              <a:ext uri="{FF2B5EF4-FFF2-40B4-BE49-F238E27FC236}">
                <a16:creationId xmlns:a16="http://schemas.microsoft.com/office/drawing/2014/main" xmlns="" id="{7740BC0C-2CA3-E040-9D20-B80781777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3369" y="834748"/>
            <a:ext cx="5188504" cy="518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7DC510-3194-9070-53CC-3AC91EDD91F5}"/>
              </a:ext>
            </a:extLst>
          </p:cNvPr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7964CC-397C-C11B-FE23-1F266824C6FF}"/>
              </a:ext>
            </a:extLst>
          </p:cNvPr>
          <p:cNvGrpSpPr/>
          <p:nvPr/>
        </p:nvGrpSpPr>
        <p:grpSpPr>
          <a:xfrm>
            <a:off x="710611" y="955329"/>
            <a:ext cx="5762317" cy="1107996"/>
            <a:chOff x="975329" y="1081948"/>
            <a:chExt cx="5762317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C586D59-50E5-F430-3CE9-1DCC63FCF946}"/>
                </a:ext>
              </a:extLst>
            </p:cNvPr>
            <p:cNvSpPr txBox="1"/>
            <p:nvPr/>
          </p:nvSpPr>
          <p:spPr>
            <a:xfrm>
              <a:off x="975329" y="1097337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7DC510-3194-9070-53CC-3AC91EDD91F5}"/>
              </a:ext>
            </a:extLst>
          </p:cNvPr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C2EBD1-1FC7-2ED7-F653-3F8D95D73D3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[hanhtrangso.nxbgd.vn] HĐ viết_ Viết chữ hoa Â_HTS">
            <a:hlinkClick r:id="" action="ppaction://media"/>
            <a:extLst>
              <a:ext uri="{FF2B5EF4-FFF2-40B4-BE49-F238E27FC236}">
                <a16:creationId xmlns:a16="http://schemas.microsoft.com/office/drawing/2014/main" xmlns="" id="{CE5476D3-063F-4A12-8A72-2D3DBE2E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034" y="1014079"/>
            <a:ext cx="5065978" cy="506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4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10F6C42-426C-EA4F-B757-0C1B1E20B63B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xmlns="" id="{01DCCADD-103B-3FD5-2D94-66EA7A553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69B0473-16A2-531C-6AC6-35C489705173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6E6D65F-A906-C67E-720D-E69F6C1C7329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F4E6543-279B-6161-F87D-88564FC41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3ACD3-21DF-A574-97D8-18A95E0FC3A5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Phấn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AC152BE-E986-50AA-C24F-20F3A49241A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CC62234-FBB0-EBC1-8A96-8D1C604AD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276217A-B7D3-F372-9F7D-BE696A2EA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68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3.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vở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F4DA57-2EA1-52F5-7DCB-72F6985F5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1A361B-C36E-BECA-3BD3-D8995B919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218FBE-095E-8E02-683F-7F79E4DF18D1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2CDB58A-5808-D6B8-6614-FBE08F8D0577}"/>
              </a:ext>
            </a:extLst>
          </p:cNvPr>
          <p:cNvGrpSpPr/>
          <p:nvPr/>
        </p:nvGrpSpPr>
        <p:grpSpPr>
          <a:xfrm>
            <a:off x="2142832" y="1877258"/>
            <a:ext cx="8164419" cy="2219297"/>
            <a:chOff x="450700" y="1362427"/>
            <a:chExt cx="8065131" cy="19250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285C39-DFCE-0E9D-D86A-B8DBA3ECBFCD}"/>
                </a:ext>
              </a:extLst>
            </p:cNvPr>
            <p:cNvSpPr txBox="1"/>
            <p:nvPr/>
          </p:nvSpPr>
          <p:spPr>
            <a:xfrm>
              <a:off x="450704" y="1362427"/>
              <a:ext cx="8065127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A1BD6B8-386A-4F3A-7F46-C29A0EC99ED5}"/>
                </a:ext>
              </a:extLst>
            </p:cNvPr>
            <p:cNvSpPr txBox="1"/>
            <p:nvPr/>
          </p:nvSpPr>
          <p:spPr>
            <a:xfrm>
              <a:off x="450700" y="1365294"/>
              <a:ext cx="8065127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B104BC-98BB-20E8-C41A-EEC10E32361D}"/>
              </a:ext>
            </a:extLst>
          </p:cNvPr>
          <p:cNvSpPr txBox="1"/>
          <p:nvPr/>
        </p:nvSpPr>
        <p:spPr>
          <a:xfrm>
            <a:off x="1810064" y="4119283"/>
            <a:ext cx="840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Ăn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quả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nhớ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kẻ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trồng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cây</a:t>
            </a:r>
            <a:endParaRPr lang="en-US" sz="6000" b="1" spc="-15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Ă,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B33873E-6DC5-FA21-62C8-020743A09B75}"/>
                </a:ext>
              </a:extLst>
            </p:cNvPr>
            <p:cNvSpPr txBox="1"/>
            <p:nvPr/>
          </p:nvSpPr>
          <p:spPr>
            <a:xfrm>
              <a:off x="1547445" y="989768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9BF190-9440-3153-CD1C-19F745758072}"/>
              </a:ext>
            </a:extLst>
          </p:cNvPr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8C27A98C-59AF-5038-36F2-C9995513858E}"/>
                </a:ext>
              </a:extLst>
            </p:cNvPr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14495A2-8648-35CA-9D04-FEE90C5B5596}"/>
                </a:ext>
              </a:extLst>
            </p:cNvPr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8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8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B33873E-6DC5-FA21-62C8-020743A09B7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9BF190-9440-3153-CD1C-19F745758072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8C27A98C-59AF-5038-36F2-C9995513858E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14495A2-8648-35CA-9D04-FEE90C5B5596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n, u, a, o, e, c, 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32110-D7AA-632A-2086-CE085074D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DC9151-FF53-6673-A84A-ABFA3AFC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73CC92A0-C0C1-67D6-D8B0-4B4E5D979EDA}"/>
              </a:ext>
            </a:extLst>
          </p:cNvPr>
          <p:cNvGrpSpPr/>
          <p:nvPr/>
        </p:nvGrpSpPr>
        <p:grpSpPr>
          <a:xfrm>
            <a:off x="0" y="938"/>
            <a:ext cx="12774295" cy="6858000"/>
            <a:chOff x="0" y="0"/>
            <a:chExt cx="20117" cy="10800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3C7E52CE-9EF5-0004-B3B1-97AFAECF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C08B158-9A25-165A-8F00-95E84B88D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F926018D-94D3-8527-F23B-00358263D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A38E9FD3-4043-1D1E-24B1-13AD2FFAD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6" y="-162822"/>
            <a:ext cx="11680098" cy="6727541"/>
          </a:xfrm>
          <a:prstGeom prst="rect">
            <a:avLst/>
          </a:prstGeom>
        </p:spPr>
      </p:pic>
      <p:cxnSp>
        <p:nvCxnSpPr>
          <p:cNvPr id="9" name="直接连接符 29">
            <a:extLst>
              <a:ext uri="{FF2B5EF4-FFF2-40B4-BE49-F238E27FC236}">
                <a16:creationId xmlns:a16="http://schemas.microsoft.com/office/drawing/2014/main" xmlns="" id="{DCC9E1BF-856E-704D-869D-0AC1FF2915B1}"/>
              </a:ext>
            </a:extLst>
          </p:cNvPr>
          <p:cNvCxnSpPr/>
          <p:nvPr/>
        </p:nvCxnSpPr>
        <p:spPr>
          <a:xfrm>
            <a:off x="7053050" y="1212595"/>
            <a:ext cx="0" cy="47170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37">
            <a:extLst>
              <a:ext uri="{FF2B5EF4-FFF2-40B4-BE49-F238E27FC236}">
                <a16:creationId xmlns:a16="http://schemas.microsoft.com/office/drawing/2014/main" xmlns="" id="{9678EFB9-0C90-BA3E-90F7-16CA44B38CBD}"/>
              </a:ext>
            </a:extLst>
          </p:cNvPr>
          <p:cNvGrpSpPr/>
          <p:nvPr/>
        </p:nvGrpSpPr>
        <p:grpSpPr>
          <a:xfrm>
            <a:off x="56852" y="-204525"/>
            <a:ext cx="12139697" cy="7267050"/>
            <a:chOff x="1528" y="1047"/>
            <a:chExt cx="17069" cy="9455"/>
          </a:xfrm>
        </p:grpSpPr>
        <p:pic>
          <p:nvPicPr>
            <p:cNvPr id="11" name="图片 39" descr="卡通人物&#10;&#10;描述已自动生成">
              <a:extLst>
                <a:ext uri="{FF2B5EF4-FFF2-40B4-BE49-F238E27FC236}">
                  <a16:creationId xmlns:a16="http://schemas.microsoft.com/office/drawing/2014/main" xmlns="" id="{9B400940-B2BF-EB69-040E-0D6369DF3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3" t="42741" r="-141" b="36118"/>
            <a:stretch>
              <a:fillRect/>
            </a:stretch>
          </p:blipFill>
          <p:spPr>
            <a:xfrm>
              <a:off x="13325" y="7438"/>
              <a:ext cx="2965" cy="3065"/>
            </a:xfrm>
            <a:prstGeom prst="rect">
              <a:avLst/>
            </a:prstGeom>
          </p:spPr>
        </p:pic>
        <p:pic>
          <p:nvPicPr>
            <p:cNvPr id="12" name="图片 22" descr="14">
              <a:extLst>
                <a:ext uri="{FF2B5EF4-FFF2-40B4-BE49-F238E27FC236}">
                  <a16:creationId xmlns:a16="http://schemas.microsoft.com/office/drawing/2014/main" xmlns="" id="{646F87D1-C19A-07A2-2173-2E111E42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8" y="1047"/>
              <a:ext cx="2045" cy="3911"/>
            </a:xfrm>
            <a:prstGeom prst="rect">
              <a:avLst/>
            </a:prstGeom>
          </p:spPr>
        </p:pic>
        <p:pic>
          <p:nvPicPr>
            <p:cNvPr id="13" name="图片 28" descr="24">
              <a:extLst>
                <a:ext uri="{FF2B5EF4-FFF2-40B4-BE49-F238E27FC236}">
                  <a16:creationId xmlns:a16="http://schemas.microsoft.com/office/drawing/2014/main" xmlns="" id="{FD911277-596C-10DC-706C-048ADDEEB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20" y="1197"/>
              <a:ext cx="1374" cy="1454"/>
            </a:xfrm>
            <a:prstGeom prst="rect">
              <a:avLst/>
            </a:prstGeom>
          </p:spPr>
        </p:pic>
        <p:pic>
          <p:nvPicPr>
            <p:cNvPr id="14" name="图片 30" descr="24">
              <a:extLst>
                <a:ext uri="{FF2B5EF4-FFF2-40B4-BE49-F238E27FC236}">
                  <a16:creationId xmlns:a16="http://schemas.microsoft.com/office/drawing/2014/main" xmlns="" id="{E6A9500A-1F79-CD6D-3DA1-935C3B99D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56" y="1737"/>
              <a:ext cx="864" cy="914"/>
            </a:xfrm>
            <a:prstGeom prst="rect">
              <a:avLst/>
            </a:prstGeom>
          </p:spPr>
        </p:pic>
        <p:pic>
          <p:nvPicPr>
            <p:cNvPr id="15" name="图片 31" descr="21">
              <a:extLst>
                <a:ext uri="{FF2B5EF4-FFF2-40B4-BE49-F238E27FC236}">
                  <a16:creationId xmlns:a16="http://schemas.microsoft.com/office/drawing/2014/main" xmlns="" id="{E37B72E5-7B71-AEC3-D5AC-35406F71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5" y="2621"/>
              <a:ext cx="1562" cy="158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A4F615-696F-6E06-EC6C-695A20DEE966}"/>
              </a:ext>
            </a:extLst>
          </p:cNvPr>
          <p:cNvSpPr txBox="1"/>
          <p:nvPr/>
        </p:nvSpPr>
        <p:spPr>
          <a:xfrm>
            <a:off x="3463108" y="1251594"/>
            <a:ext cx="5176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Yêu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cần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đạt</a:t>
            </a:r>
            <a:endParaRPr lang="en-US" sz="6000" spc="-150" dirty="0"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8951FD-819B-3630-0CB5-83CD0D342CBF}"/>
              </a:ext>
            </a:extLst>
          </p:cNvPr>
          <p:cNvSpPr txBox="1"/>
          <p:nvPr/>
        </p:nvSpPr>
        <p:spPr>
          <a:xfrm>
            <a:off x="1828800" y="2405521"/>
            <a:ext cx="8076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Ă, Â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);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Ăn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nhớ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kẻ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trồng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học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45F48E-1E1A-6DCF-EA9E-A1E21D7CDF6D}"/>
              </a:ext>
            </a:extLst>
          </p:cNvPr>
          <p:cNvGrpSpPr/>
          <p:nvPr/>
        </p:nvGrpSpPr>
        <p:grpSpPr>
          <a:xfrm>
            <a:off x="1441107" y="1939331"/>
            <a:ext cx="9656466" cy="1647929"/>
            <a:chOff x="1421011" y="643094"/>
            <a:chExt cx="9656466" cy="16479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A20BB9-692F-1716-25F4-B49D28D65C6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048A753-B367-2E37-E5E8-E599FC1D7B62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630418-4B7B-21A3-E83A-2156D8C26D6B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7662290-CD6D-8EA8-125C-15D26DC88250}"/>
              </a:ext>
            </a:extLst>
          </p:cNvPr>
          <p:cNvGrpSpPr/>
          <p:nvPr/>
        </p:nvGrpSpPr>
        <p:grpSpPr>
          <a:xfrm>
            <a:off x="3930875" y="3737355"/>
            <a:ext cx="3766180" cy="2588992"/>
            <a:chOff x="3709812" y="3737355"/>
            <a:chExt cx="3766180" cy="25889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6C84CD3-E0EF-BD16-17B8-D8A5B2A31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95BA628-0BD2-EE2D-4BBA-7754D327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B4F82-1E65-646C-80D3-A960955FBCE7}"/>
              </a:ext>
            </a:extLst>
          </p:cNvPr>
          <p:cNvGrpSpPr/>
          <p:nvPr/>
        </p:nvGrpSpPr>
        <p:grpSpPr>
          <a:xfrm>
            <a:off x="3491424" y="969022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0CFC9AB-C7BC-DCD4-30BB-A92B5E0F2317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FD36CD-1936-C45F-7096-DF508EB5EDC7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solidFill>
                  <a:srgbClr val="683900"/>
                </a:soli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xmlns="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xmlns="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xmlns="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6B556F9-50A8-CF36-9173-848782D2AB33}"/>
              </a:ext>
            </a:extLst>
          </p:cNvPr>
          <p:cNvGrpSpPr/>
          <p:nvPr/>
        </p:nvGrpSpPr>
        <p:grpSpPr>
          <a:xfrm>
            <a:off x="4483934" y="813128"/>
            <a:ext cx="1409065" cy="1467295"/>
            <a:chOff x="604970" y="186661"/>
            <a:chExt cx="1409065" cy="1467295"/>
          </a:xfrm>
        </p:grpSpPr>
        <p:pic>
          <p:nvPicPr>
            <p:cNvPr id="2" name="图片 1" descr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970" y="374431"/>
              <a:ext cx="1409065" cy="12795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22D3B67-F633-3259-5B4A-843524F3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64388">
              <a:off x="773577" y="186661"/>
              <a:ext cx="848550" cy="13006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xmlns="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3E652278-F189-CA46-1B02-A475DE48A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3" y="747081"/>
            <a:ext cx="9964615" cy="5605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219A8E-1AB4-2718-BE9D-B66119914C47}"/>
              </a:ext>
            </a:extLst>
          </p:cNvPr>
          <p:cNvSpPr txBox="1"/>
          <p:nvPr/>
        </p:nvSpPr>
        <p:spPr>
          <a:xfrm>
            <a:off x="2474892" y="23600"/>
            <a:ext cx="724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hát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nhạc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8C948C-3BBB-960C-F4B8-F75A9BE0ABF5}"/>
              </a:ext>
            </a:extLst>
          </p:cNvPr>
          <p:cNvSpPr txBox="1"/>
          <p:nvPr/>
        </p:nvSpPr>
        <p:spPr>
          <a:xfrm>
            <a:off x="3111759" y="647622"/>
            <a:ext cx="5906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Chuẩn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bị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dụng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cụ</a:t>
            </a:r>
            <a:endParaRPr lang="en-US" sz="6000" spc="-150" dirty="0"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Bảng gỗ học sinh tiểu học 3477">
            <a:extLst>
              <a:ext uri="{FF2B5EF4-FFF2-40B4-BE49-F238E27FC236}">
                <a16:creationId xmlns:a16="http://schemas.microsoft.com/office/drawing/2014/main" xmlns="" id="{29329476-E479-6867-2E8D-C73EB5D63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7C1171-569E-D293-43D8-F795461B3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FAC9F4-5777-79DC-5A7F-FE1A67619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189887" y="1605295"/>
            <a:ext cx="3091543" cy="4207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13C0D5-C264-95C0-5FAC-FC917B8E5EC0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DFD503-0A25-DB8F-46D5-F81629CD1327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Phấn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4E2A7D-A160-0B6A-81BB-82ED56AC7F5C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xmlns="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xmlns="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xmlns="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xmlns="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xmlns="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xmlns="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xmlns="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xmlns="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xmlns="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xmlns="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xmlns="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2CDB58A-5808-D6B8-6614-FBE08F8D0577}"/>
              </a:ext>
            </a:extLst>
          </p:cNvPr>
          <p:cNvGrpSpPr/>
          <p:nvPr/>
        </p:nvGrpSpPr>
        <p:grpSpPr>
          <a:xfrm>
            <a:off x="2737539" y="2336272"/>
            <a:ext cx="7284365" cy="2215991"/>
            <a:chOff x="885374" y="1362427"/>
            <a:chExt cx="7195780" cy="19221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8285C39-DFCE-0E9D-D86A-B8DBA3ECBFCD}"/>
                </a:ext>
              </a:extLst>
            </p:cNvPr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A1BD6B8-386A-4F3A-7F46-C29A0EC99ED5}"/>
                </a:ext>
              </a:extLst>
            </p:cNvPr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018997" y="1723235"/>
            <a:ext cx="4318763" cy="43328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AD88156-5E24-5190-9F5B-696ED8901BD7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625A71B7-027E-A288-6E9E-BE8D2946137C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094B259-1452-20DB-E368-D3D94216645B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6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326B0D-59FC-9EFE-7376-32BEDE9B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81E7D5F-5E60-60D8-AB5C-342B49F55137}"/>
              </a:ext>
            </a:extLst>
          </p:cNvPr>
          <p:cNvGrpSpPr/>
          <p:nvPr/>
        </p:nvGrpSpPr>
        <p:grpSpPr>
          <a:xfrm>
            <a:off x="936441" y="778898"/>
            <a:ext cx="7688239" cy="1107996"/>
            <a:chOff x="936441" y="778898"/>
            <a:chExt cx="7688239" cy="11079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BA1DE8-B54D-8D22-4914-A1EB88FB9AB4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B362928-474E-A41D-30BE-D3C50ACBE394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71AF299-331F-5197-67B6-A4ACF6B054CB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702F5F7-7C1B-5312-B972-46E9095BA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B27F29D-718B-BB41-A30C-30D2508CCE63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5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453</Words>
  <Application>Microsoft Office PowerPoint</Application>
  <PresentationFormat>Widescreen</PresentationFormat>
  <Paragraphs>76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#9Slide03 AmpleSoft Bold</vt:lpstr>
      <vt:lpstr>Cambria</vt:lpstr>
      <vt:lpstr>Arial</vt:lpstr>
      <vt:lpstr>SVN-Ready</vt:lpstr>
      <vt:lpstr>HP001 5H</vt:lpstr>
      <vt:lpstr>HP001 5H Normal</vt:lpstr>
      <vt:lpstr>字魂37号-波纹乖乖体</vt:lpstr>
      <vt:lpstr>思源黑体 CN Bold</vt:lpstr>
      <vt:lpstr>HY견고딕</vt:lpstr>
      <vt:lpstr>思源黑体 CN Normal</vt:lpstr>
      <vt:lpstr>字魂59号-创粗黑</vt:lpstr>
      <vt:lpstr>#9Slide05 VL Fadilla</vt:lpstr>
      <vt:lpstr>Calibri</vt:lpstr>
      <vt:lpstr>SVN-Newton</vt:lpstr>
      <vt:lpstr>#9Slide07 HoneyCream</vt:lpstr>
      <vt:lpstr>Times New Roman</vt:lpstr>
      <vt:lpstr>思源黑体 CN Medium</vt:lpstr>
      <vt:lpstr>#9Slide06 FS Playlist Script</vt:lpstr>
      <vt:lpstr>Calibri Light</vt:lpstr>
      <vt:lpstr>Office Theme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MangnonTeam;MNT</cp:keywords>
  <cp:lastModifiedBy>admin</cp:lastModifiedBy>
  <cp:revision>22</cp:revision>
  <dcterms:created xsi:type="dcterms:W3CDTF">2022-07-12T00:41:57Z</dcterms:created>
  <dcterms:modified xsi:type="dcterms:W3CDTF">2023-09-12T02:09:51Z</dcterms:modified>
</cp:coreProperties>
</file>