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  <p:sldMasterId id="2147483703" r:id="rId3"/>
    <p:sldMasterId id="2147483715" r:id="rId4"/>
    <p:sldMasterId id="2147483729" r:id="rId5"/>
  </p:sldMasterIdLst>
  <p:notesMasterIdLst>
    <p:notesMasterId r:id="rId27"/>
  </p:notesMasterIdLst>
  <p:sldIdLst>
    <p:sldId id="257" r:id="rId6"/>
    <p:sldId id="258" r:id="rId7"/>
    <p:sldId id="259" r:id="rId8"/>
    <p:sldId id="260" r:id="rId9"/>
    <p:sldId id="282" r:id="rId10"/>
    <p:sldId id="262" r:id="rId11"/>
    <p:sldId id="266" r:id="rId12"/>
    <p:sldId id="261" r:id="rId13"/>
    <p:sldId id="285" r:id="rId14"/>
    <p:sldId id="287" r:id="rId15"/>
    <p:sldId id="263" r:id="rId16"/>
    <p:sldId id="288" r:id="rId17"/>
    <p:sldId id="290" r:id="rId18"/>
    <p:sldId id="294" r:id="rId19"/>
    <p:sldId id="295" r:id="rId20"/>
    <p:sldId id="296" r:id="rId21"/>
    <p:sldId id="297" r:id="rId22"/>
    <p:sldId id="298" r:id="rId23"/>
    <p:sldId id="267" r:id="rId24"/>
    <p:sldId id="269" r:id="rId25"/>
    <p:sldId id="29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Altus" pitchFamily="2" charset="0"/>
      <p:regular r:id="rId32"/>
    </p:embeddedFont>
    <p:embeddedFont>
      <p:font typeface="#9Slide05 Bodega Script" pitchFamily="2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SVN-Newton" panose="02040603050506020204" pitchFamily="18" charset="0"/>
      <p:regular r:id="rId38"/>
    </p:embeddedFont>
    <p:embeddedFont>
      <p:font typeface="SVN-Dancing Script" panose="02040603050506020204" pitchFamily="18" charset="0"/>
      <p:regular r:id="rId39"/>
    </p:embeddedFont>
    <p:embeddedFont>
      <p:font typeface="等线" panose="020B0604020202020204" charset="0"/>
      <p:regular r:id="rId40"/>
      <p:bold r:id="rId41"/>
    </p:embeddedFont>
    <p:embeddedFont>
      <p:font typeface="UTM Showcard" panose="02040603050506020204" pitchFamily="18" charset="0"/>
      <p:regular r:id="rId42"/>
    </p:embeddedFont>
    <p:embeddedFont>
      <p:font typeface="#9Slide05 Aphrodite Pro" panose="02000000000000000000" pitchFamily="2" charset="0"/>
      <p:regular r:id="rId43"/>
    </p:embeddedFont>
    <p:embeddedFont>
      <p:font typeface="#9Slide07 HoneyCream" pitchFamily="2" charset="0"/>
      <p:regular r:id="rId44"/>
    </p:embeddedFont>
    <p:embeddedFont>
      <p:font typeface="微软雅黑" panose="020B0503020204020204" pitchFamily="34" charset="-122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FF"/>
    <a:srgbClr val="CB0F95"/>
    <a:srgbClr val="32D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ED6F-BD03-4A88-B4DF-BA78DC091870}" type="datetimeFigureOut">
              <a:rPr lang="en-US" smtClean="0"/>
              <a:t>31/7/2022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45CE-30FE-481E-8F2A-7864C41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78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63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1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0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0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2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41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7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4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4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8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9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29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52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1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3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30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4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4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6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1" grpId="0"/>
      <p:bldP spid="2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0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9" grpId="0"/>
      <p:bldP spid="19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0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8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05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8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 userDrawn="1"/>
        </p:nvSpPr>
        <p:spPr>
          <a:xfrm>
            <a:off x="0" y="1456049"/>
            <a:ext cx="4829570" cy="2154957"/>
          </a:xfrm>
          <a:custGeom>
            <a:avLst/>
            <a:gdLst>
              <a:gd name="connsiteX0" fmla="*/ 3325620 w 4922757"/>
              <a:gd name="connsiteY0" fmla="*/ 2 h 2154957"/>
              <a:gd name="connsiteX1" fmla="*/ 3325620 w 4922757"/>
              <a:gd name="connsiteY1" fmla="*/ 2 h 2154957"/>
              <a:gd name="connsiteX2" fmla="*/ 3430456 w 4922757"/>
              <a:gd name="connsiteY2" fmla="*/ 11650 h 2154957"/>
              <a:gd name="connsiteX3" fmla="*/ 4892331 w 4922757"/>
              <a:gd name="connsiteY3" fmla="*/ 302861 h 2154957"/>
              <a:gd name="connsiteX4" fmla="*/ 4921452 w 4922757"/>
              <a:gd name="connsiteY4" fmla="*/ 436817 h 2154957"/>
              <a:gd name="connsiteX5" fmla="*/ 4863210 w 4922757"/>
              <a:gd name="connsiteY5" fmla="*/ 477587 h 2154957"/>
              <a:gd name="connsiteX6" fmla="*/ 4735077 w 4922757"/>
              <a:gd name="connsiteY6" fmla="*/ 483411 h 2154957"/>
              <a:gd name="connsiteX7" fmla="*/ 3354741 w 4922757"/>
              <a:gd name="connsiteY7" fmla="*/ 1287151 h 2154957"/>
              <a:gd name="connsiteX8" fmla="*/ 3284851 w 4922757"/>
              <a:gd name="connsiteY8" fmla="*/ 1281327 h 2154957"/>
              <a:gd name="connsiteX9" fmla="*/ 2486935 w 4922757"/>
              <a:gd name="connsiteY9" fmla="*/ 1671548 h 2154957"/>
              <a:gd name="connsiteX10" fmla="*/ 2533528 w 4922757"/>
              <a:gd name="connsiteY10" fmla="*/ 1723966 h 2154957"/>
              <a:gd name="connsiteX11" fmla="*/ 1974405 w 4922757"/>
              <a:gd name="connsiteY11" fmla="*/ 2154957 h 2154957"/>
              <a:gd name="connsiteX12" fmla="*/ 1671546 w 4922757"/>
              <a:gd name="connsiteY12" fmla="*/ 2061770 h 2154957"/>
              <a:gd name="connsiteX13" fmla="*/ 1159016 w 4922757"/>
              <a:gd name="connsiteY13" fmla="*/ 1945286 h 2154957"/>
              <a:gd name="connsiteX14" fmla="*/ 1118247 w 4922757"/>
              <a:gd name="connsiteY14" fmla="*/ 1869571 h 2154957"/>
              <a:gd name="connsiteX15" fmla="*/ 832861 w 4922757"/>
              <a:gd name="connsiteY15" fmla="*/ 1642427 h 2154957"/>
              <a:gd name="connsiteX16" fmla="*/ 489233 w 4922757"/>
              <a:gd name="connsiteY16" fmla="*/ 1712318 h 2154957"/>
              <a:gd name="connsiteX17" fmla="*/ 250441 w 4922757"/>
              <a:gd name="connsiteY17" fmla="*/ 1968583 h 2154957"/>
              <a:gd name="connsiteX18" fmla="*/ 0 w 4922757"/>
              <a:gd name="connsiteY18" fmla="*/ 1764736 h 2154957"/>
              <a:gd name="connsiteX19" fmla="*/ 52418 w 4922757"/>
              <a:gd name="connsiteY19" fmla="*/ 1502647 h 2154957"/>
              <a:gd name="connsiteX20" fmla="*/ 180550 w 4922757"/>
              <a:gd name="connsiteY20" fmla="*/ 1508471 h 2154957"/>
              <a:gd name="connsiteX21" fmla="*/ 541651 w 4922757"/>
              <a:gd name="connsiteY21" fmla="*/ 1240557 h 2154957"/>
              <a:gd name="connsiteX22" fmla="*/ 617365 w 4922757"/>
              <a:gd name="connsiteY22" fmla="*/ 1217261 h 2154957"/>
              <a:gd name="connsiteX23" fmla="*/ 757146 w 4922757"/>
              <a:gd name="connsiteY23" fmla="*/ 1188140 h 2154957"/>
              <a:gd name="connsiteX24" fmla="*/ 1094950 w 4922757"/>
              <a:gd name="connsiteY24" fmla="*/ 1141546 h 2154957"/>
              <a:gd name="connsiteX25" fmla="*/ 1205610 w 4922757"/>
              <a:gd name="connsiteY25" fmla="*/ 751324 h 2154957"/>
              <a:gd name="connsiteX26" fmla="*/ 1234731 w 4922757"/>
              <a:gd name="connsiteY26" fmla="*/ 693082 h 2154957"/>
              <a:gd name="connsiteX27" fmla="*/ 1281325 w 4922757"/>
              <a:gd name="connsiteY27" fmla="*/ 646489 h 2154957"/>
              <a:gd name="connsiteX28" fmla="*/ 1415281 w 4922757"/>
              <a:gd name="connsiteY28" fmla="*/ 460114 h 2154957"/>
              <a:gd name="connsiteX29" fmla="*/ 1619128 w 4922757"/>
              <a:gd name="connsiteY29" fmla="*/ 320333 h 2154957"/>
              <a:gd name="connsiteX30" fmla="*/ 2253967 w 4922757"/>
              <a:gd name="connsiteY30" fmla="*/ 23299 h 2154957"/>
              <a:gd name="connsiteX31" fmla="*/ 2393748 w 4922757"/>
              <a:gd name="connsiteY31" fmla="*/ 2 h 2154957"/>
              <a:gd name="connsiteX32" fmla="*/ 3325620 w 4922757"/>
              <a:gd name="connsiteY32" fmla="*/ 2 h 215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22757" h="2154957">
                <a:moveTo>
                  <a:pt x="3325620" y="2"/>
                </a:moveTo>
                <a:lnTo>
                  <a:pt x="3325620" y="2"/>
                </a:lnTo>
                <a:lnTo>
                  <a:pt x="3430456" y="11650"/>
                </a:lnTo>
                <a:lnTo>
                  <a:pt x="4892331" y="302861"/>
                </a:lnTo>
                <a:cubicBezTo>
                  <a:pt x="4902038" y="347513"/>
                  <a:pt x="4928964" y="391744"/>
                  <a:pt x="4921452" y="436817"/>
                </a:cubicBezTo>
                <a:cubicBezTo>
                  <a:pt x="4917556" y="460192"/>
                  <a:pt x="4885860" y="470618"/>
                  <a:pt x="4863210" y="477587"/>
                </a:cubicBezTo>
                <a:cubicBezTo>
                  <a:pt x="4841921" y="484138"/>
                  <a:pt x="4769885" y="483411"/>
                  <a:pt x="4735077" y="483411"/>
                </a:cubicBezTo>
                <a:lnTo>
                  <a:pt x="3354741" y="1287151"/>
                </a:lnTo>
                <a:lnTo>
                  <a:pt x="3284851" y="1281327"/>
                </a:lnTo>
                <a:lnTo>
                  <a:pt x="2486935" y="1671548"/>
                </a:lnTo>
                <a:lnTo>
                  <a:pt x="2533528" y="1723966"/>
                </a:lnTo>
                <a:lnTo>
                  <a:pt x="1974405" y="2154957"/>
                </a:lnTo>
                <a:lnTo>
                  <a:pt x="1671546" y="2061770"/>
                </a:lnTo>
                <a:lnTo>
                  <a:pt x="1159016" y="1945286"/>
                </a:lnTo>
                <a:cubicBezTo>
                  <a:pt x="1121992" y="1877409"/>
                  <a:pt x="1134949" y="1902978"/>
                  <a:pt x="1118247" y="1869571"/>
                </a:cubicBezTo>
                <a:lnTo>
                  <a:pt x="832861" y="1642427"/>
                </a:lnTo>
                <a:lnTo>
                  <a:pt x="489233" y="1712318"/>
                </a:lnTo>
                <a:lnTo>
                  <a:pt x="250441" y="1968583"/>
                </a:lnTo>
                <a:lnTo>
                  <a:pt x="0" y="1764736"/>
                </a:lnTo>
                <a:lnTo>
                  <a:pt x="52418" y="1502647"/>
                </a:lnTo>
                <a:cubicBezTo>
                  <a:pt x="161119" y="1509041"/>
                  <a:pt x="118368" y="1508471"/>
                  <a:pt x="180550" y="1508471"/>
                </a:cubicBezTo>
                <a:lnTo>
                  <a:pt x="541651" y="1240557"/>
                </a:lnTo>
                <a:cubicBezTo>
                  <a:pt x="566889" y="1232792"/>
                  <a:pt x="591385" y="1221985"/>
                  <a:pt x="617365" y="1217261"/>
                </a:cubicBezTo>
                <a:cubicBezTo>
                  <a:pt x="761672" y="1191023"/>
                  <a:pt x="698113" y="1232413"/>
                  <a:pt x="757146" y="1188140"/>
                </a:cubicBezTo>
                <a:lnTo>
                  <a:pt x="1094950" y="1141546"/>
                </a:lnTo>
                <a:lnTo>
                  <a:pt x="1205610" y="751324"/>
                </a:lnTo>
                <a:cubicBezTo>
                  <a:pt x="1215317" y="731910"/>
                  <a:pt x="1222434" y="710968"/>
                  <a:pt x="1234731" y="693082"/>
                </a:cubicBezTo>
                <a:cubicBezTo>
                  <a:pt x="1234738" y="693071"/>
                  <a:pt x="1270968" y="656846"/>
                  <a:pt x="1281325" y="646489"/>
                </a:cubicBezTo>
                <a:lnTo>
                  <a:pt x="1415281" y="460114"/>
                </a:lnTo>
                <a:lnTo>
                  <a:pt x="1619128" y="320333"/>
                </a:lnTo>
                <a:lnTo>
                  <a:pt x="2253967" y="23299"/>
                </a:lnTo>
                <a:cubicBezTo>
                  <a:pt x="2385919" y="-693"/>
                  <a:pt x="2338688" y="2"/>
                  <a:pt x="2393748" y="2"/>
                </a:cubicBezTo>
                <a:lnTo>
                  <a:pt x="332562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8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0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4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98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22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9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1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1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9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2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0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6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1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7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7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3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6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5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1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1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01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4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8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5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2022/7/31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43号-正酷超级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43号-正酷超级黑" panose="00000500000000000000" charset="-122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91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7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字魂143号-正酷超级黑" panose="00000500000000000000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字魂143号-正酷超级黑" panose="00000500000000000000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5893241" y="-3666026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5893241" y="10625455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-6414765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8192148" y="3289852"/>
            <a:ext cx="405517" cy="278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0000500000000000000" charset="-122"/>
              <a:ea typeface="字魂64号-萌趣软糖体" panose="00000500000000000000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0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84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00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388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6" Type="http://schemas.openxmlformats.org/officeDocument/2006/relationships/image" Target="../media/image5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49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0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microsoft.com/office/2007/relationships/hdphoto" Target="../media/hdphoto11.wdp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png"/><Relationship Id="rId5" Type="http://schemas.microsoft.com/office/2007/relationships/hdphoto" Target="../media/hdphoto12.wdp"/><Relationship Id="rId10" Type="http://schemas.microsoft.com/office/2007/relationships/hdphoto" Target="../media/hdphoto10.wdp"/><Relationship Id="rId4" Type="http://schemas.openxmlformats.org/officeDocument/2006/relationships/image" Target="../media/image56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png"/><Relationship Id="rId5" Type="http://schemas.microsoft.com/office/2007/relationships/hdphoto" Target="../media/hdphoto14.wdp"/><Relationship Id="rId10" Type="http://schemas.microsoft.com/office/2007/relationships/hdphoto" Target="../media/hdphoto10.wdp"/><Relationship Id="rId4" Type="http://schemas.openxmlformats.org/officeDocument/2006/relationships/image" Target="../media/image58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microsoft.com/office/2007/relationships/hdphoto" Target="../media/hdphoto1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5" Type="http://schemas.microsoft.com/office/2007/relationships/hdphoto" Target="../media/hdphoto16.wdp"/><Relationship Id="rId10" Type="http://schemas.microsoft.com/office/2007/relationships/hdphoto" Target="../media/hdphoto10.wdp"/><Relationship Id="rId4" Type="http://schemas.openxmlformats.org/officeDocument/2006/relationships/image" Target="../media/image60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www.facebook.com/groups/629898828017053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5" name="图片 4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80"/>
            <a:ext cx="12192000" cy="2458720"/>
          </a:xfrm>
          <a:prstGeom prst="rect">
            <a:avLst/>
          </a:prstGeom>
        </p:spPr>
      </p:pic>
      <p:pic>
        <p:nvPicPr>
          <p:cNvPr id="9" name="图片 8" descr="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25" y="879475"/>
            <a:ext cx="1075690" cy="139001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020" y="645160"/>
            <a:ext cx="1989455" cy="2667635"/>
          </a:xfrm>
          <a:prstGeom prst="rect">
            <a:avLst/>
          </a:prstGeom>
        </p:spPr>
      </p:pic>
      <p:pic>
        <p:nvPicPr>
          <p:cNvPr id="14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6090285" y="5084445"/>
            <a:ext cx="840105" cy="840105"/>
          </a:xfrm>
          <a:prstGeom prst="rect">
            <a:avLst/>
          </a:prstGeom>
        </p:spPr>
      </p:pic>
      <p:pic>
        <p:nvPicPr>
          <p:cNvPr id="15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780" y="5466715"/>
            <a:ext cx="1220470" cy="814070"/>
          </a:xfrm>
          <a:prstGeom prst="rect">
            <a:avLst/>
          </a:prstGeom>
        </p:spPr>
      </p:pic>
      <p:pic>
        <p:nvPicPr>
          <p:cNvPr id="17" name="图片 16" descr="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01135"/>
            <a:ext cx="2945130" cy="2856865"/>
          </a:xfrm>
          <a:prstGeom prst="rect">
            <a:avLst/>
          </a:prstGeom>
        </p:spPr>
      </p:pic>
      <p:pic>
        <p:nvPicPr>
          <p:cNvPr id="8" name="图片 7" descr="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8081" y="4108255"/>
            <a:ext cx="2773920" cy="2604874"/>
          </a:xfrm>
          <a:prstGeom prst="rect">
            <a:avLst/>
          </a:prstGeom>
        </p:spPr>
      </p:pic>
      <p:pic>
        <p:nvPicPr>
          <p:cNvPr id="13" name="图片 12" descr="千库网_小朋友奔跑_元素编号128440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065" y="4348480"/>
            <a:ext cx="3763645" cy="2509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3598" y="3822546"/>
            <a:ext cx="2773920" cy="31762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78703" y="2621874"/>
            <a:ext cx="842240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u="sng" dirty="0" err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Bài</a:t>
            </a:r>
            <a:r>
              <a:rPr lang="en-US" sz="5400" b="1" u="sng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 2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: </a:t>
            </a:r>
          </a:p>
          <a:p>
            <a:pPr algn="ctr"/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nụ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cười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thân</a:t>
            </a: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5400" b="1" dirty="0" err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thiện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2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1" y="-8233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1192" y="183884"/>
            <a:ext cx="7218290" cy="7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5297" y="1375445"/>
            <a:ext cx="8291279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132" y="2757063"/>
            <a:ext cx="646841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304949" y="670174"/>
            <a:ext cx="6451803" cy="888377"/>
            <a:chOff x="1304949" y="670174"/>
            <a:chExt cx="6451803" cy="888377"/>
          </a:xfrm>
        </p:grpSpPr>
        <p:grpSp>
          <p:nvGrpSpPr>
            <p:cNvPr id="17" name="Group 16"/>
            <p:cNvGrpSpPr/>
            <p:nvPr/>
          </p:nvGrpSpPr>
          <p:grpSpPr>
            <a:xfrm>
              <a:off x="1496216" y="786228"/>
              <a:ext cx="6260536" cy="740976"/>
              <a:chOff x="1235349" y="1059876"/>
              <a:chExt cx="6778265" cy="740976"/>
            </a:xfrm>
          </p:grpSpPr>
          <p:sp>
            <p:nvSpPr>
              <p:cNvPr id="20" name="矩形 10"/>
              <p:cNvSpPr/>
              <p:nvPr/>
            </p:nvSpPr>
            <p:spPr>
              <a:xfrm>
                <a:off x="1235349" y="1059876"/>
                <a:ext cx="6778265" cy="740976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07657" y="1149678"/>
                <a:ext cx="6205956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Thể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nụ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cười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thân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thiện</a:t>
                </a:r>
                <a:endPara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18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 smtClean="0">
                  <a:solidFill>
                    <a:schemeClr val="bg1"/>
                  </a:solidFill>
                  <a:latin typeface="UTM Showcard" panose="02040603050506020204" pitchFamily="18" charset="0"/>
                </a:rPr>
                <a:t>3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759" t="16543" r="22957" b="17096"/>
          <a:stretch/>
        </p:blipFill>
        <p:spPr>
          <a:xfrm>
            <a:off x="5809128" y="1832686"/>
            <a:ext cx="5626451" cy="37050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8" descr="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149" y="670174"/>
            <a:ext cx="1075690" cy="1390015"/>
          </a:xfrm>
          <a:prstGeom prst="rect">
            <a:avLst/>
          </a:prstGeom>
        </p:spPr>
      </p:pic>
      <p:pic>
        <p:nvPicPr>
          <p:cNvPr id="23" name="图片 13" descr="千库网_夏日沙滩手绘海星免抠_元素编号122797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40000">
            <a:off x="9236897" y="122438"/>
            <a:ext cx="840105" cy="840105"/>
          </a:xfrm>
          <a:prstGeom prst="rect">
            <a:avLst/>
          </a:prstGeom>
        </p:spPr>
      </p:pic>
      <p:pic>
        <p:nvPicPr>
          <p:cNvPr id="24" name="图片 14" descr="千库网_暑假小清新游泳圈_元素编号120332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9213" y="5155117"/>
            <a:ext cx="1220470" cy="8140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03320" y="1985271"/>
            <a:ext cx="4290531" cy="3983916"/>
            <a:chOff x="903320" y="1985271"/>
            <a:chExt cx="4290531" cy="3983916"/>
          </a:xfrm>
        </p:grpSpPr>
        <p:sp>
          <p:nvSpPr>
            <p:cNvPr id="28" name="矩形 17"/>
            <p:cNvSpPr/>
            <p:nvPr/>
          </p:nvSpPr>
          <p:spPr>
            <a:xfrm>
              <a:off x="903320" y="1985271"/>
              <a:ext cx="4290531" cy="398391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56566" y="2204577"/>
              <a:ext cx="4084363" cy="359175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đi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sinh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nhật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bạn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>
                  <a:latin typeface="UTM Avo" panose="02040603050506020204" pitchFamily="18" charset="0"/>
                </a:rPr>
                <a:t>H</a:t>
              </a:r>
              <a:r>
                <a:rPr lang="en-US" sz="2400" dirty="0" smtClean="0">
                  <a:latin typeface="UTM Avo" panose="02040603050506020204" pitchFamily="18" charset="0"/>
                </a:rPr>
                <a:t>S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chạy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vội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vấp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ngã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cáu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kỉnh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nói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khó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nghe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chụp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ảnh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chung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lại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cau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có</a:t>
              </a:r>
              <a:r>
                <a:rPr lang="en-US" sz="2400" dirty="0" smtClean="0">
                  <a:latin typeface="UTM Avo" panose="02040603050506020204" pitchFamily="18" charset="0"/>
                </a:rPr>
                <a:t>.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2400" dirty="0" smtClean="0">
                  <a:latin typeface="UTM Avo" panose="02040603050506020204" pitchFamily="18" charset="0"/>
                </a:rPr>
                <a:t> HS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khác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chạy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vội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vấp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ngã</a:t>
              </a:r>
              <a:r>
                <a:rPr lang="en-US" sz="2400" dirty="0" smtClean="0">
                  <a:latin typeface="UTM Avo" panose="02040603050506020204" pitchFamily="18" charset="0"/>
                </a:rPr>
                <a:t>,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nhưng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đứng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dậy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và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nói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2400" dirty="0" smtClean="0">
                  <a:latin typeface="UTM Avo" panose="02040603050506020204" pitchFamily="18" charset="0"/>
                </a:rPr>
                <a:t> </a:t>
              </a:r>
              <a:r>
                <a:rPr lang="en-US" sz="2400" dirty="0" err="1" smtClean="0">
                  <a:latin typeface="UTM Avo" panose="02040603050506020204" pitchFamily="18" charset="0"/>
                </a:rPr>
                <a:t>đùa</a:t>
              </a:r>
              <a:r>
                <a:rPr lang="en-US" sz="2400" dirty="0" smtClean="0">
                  <a:latin typeface="UTM Avo" panose="02040603050506020204" pitchFamily="18" charset="0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6484" y="5089455"/>
            <a:ext cx="4792494" cy="1586606"/>
            <a:chOff x="7126941" y="2481728"/>
            <a:chExt cx="4262716" cy="2776072"/>
          </a:xfrm>
        </p:grpSpPr>
        <p:sp>
          <p:nvSpPr>
            <p:cNvPr id="26" name="Cloud 25"/>
            <p:cNvSpPr/>
            <p:nvPr/>
          </p:nvSpPr>
          <p:spPr>
            <a:xfrm>
              <a:off x="7126941" y="2662518"/>
              <a:ext cx="4262716" cy="2595282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loud 26"/>
            <p:cNvSpPr/>
            <p:nvPr/>
          </p:nvSpPr>
          <p:spPr>
            <a:xfrm>
              <a:off x="7126941" y="2481728"/>
              <a:ext cx="4262716" cy="259528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794566" y="5484157"/>
            <a:ext cx="4499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Thảo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luận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4,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sắm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vai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huống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4566" y="5494073"/>
            <a:ext cx="4499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xúc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sắm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4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5" y="1080841"/>
            <a:ext cx="11053011" cy="46963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" y="758657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11" y="4547934"/>
            <a:ext cx="1514475" cy="1514475"/>
          </a:xfrm>
          <a:prstGeom prst="rect">
            <a:avLst/>
          </a:prstGeom>
        </p:spPr>
      </p:pic>
      <p:pic>
        <p:nvPicPr>
          <p:cNvPr id="174" name="图片 8" descr="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5847" y="4307990"/>
            <a:ext cx="1075690" cy="1390015"/>
          </a:xfrm>
          <a:prstGeom prst="rect">
            <a:avLst/>
          </a:prstGeom>
        </p:spPr>
      </p:pic>
      <p:pic>
        <p:nvPicPr>
          <p:cNvPr id="175" name="图片 8" descr="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4692" y="1194609"/>
            <a:ext cx="848926" cy="1096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845" y="2943357"/>
            <a:ext cx="10266554" cy="1353429"/>
          </a:xfrm>
          <a:prstGeom prst="rect">
            <a:avLst/>
          </a:prstGeom>
        </p:spPr>
      </p:pic>
      <p:pic>
        <p:nvPicPr>
          <p:cNvPr id="6" name="y2mate.com - HANOITV  Intro  end credits Đuổi hình bắt chữ năm 2017 dùng nhạc Catchphrase 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42" end="47315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70027" y="-42338"/>
            <a:ext cx="609600" cy="60960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8A65B657-7DFC-4CB2-9357-73B6C156CB6F}"/>
              </a:ext>
            </a:extLst>
          </p:cNvPr>
          <p:cNvGrpSpPr/>
          <p:nvPr/>
        </p:nvGrpSpPr>
        <p:grpSpPr>
          <a:xfrm>
            <a:off x="5444440" y="4429336"/>
            <a:ext cx="3923680" cy="2272173"/>
            <a:chOff x="1143000" y="2529308"/>
            <a:chExt cx="4875216" cy="3550587"/>
          </a:xfrm>
        </p:grpSpPr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1BC433AD-83D1-4074-8079-357447C41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000" y="2986663"/>
              <a:ext cx="566829" cy="379507"/>
            </a:xfrm>
            <a:custGeom>
              <a:avLst/>
              <a:gdLst>
                <a:gd name="T0" fmla="*/ 251 w 312"/>
                <a:gd name="T1" fmla="*/ 87 h 209"/>
                <a:gd name="T2" fmla="*/ 241 w 312"/>
                <a:gd name="T3" fmla="*/ 88 h 209"/>
                <a:gd name="T4" fmla="*/ 241 w 312"/>
                <a:gd name="T5" fmla="*/ 85 h 209"/>
                <a:gd name="T6" fmla="*/ 156 w 312"/>
                <a:gd name="T7" fmla="*/ 0 h 209"/>
                <a:gd name="T8" fmla="*/ 73 w 312"/>
                <a:gd name="T9" fmla="*/ 66 h 209"/>
                <a:gd name="T10" fmla="*/ 71 w 312"/>
                <a:gd name="T11" fmla="*/ 66 h 209"/>
                <a:gd name="T12" fmla="*/ 0 w 312"/>
                <a:gd name="T13" fmla="*/ 138 h 209"/>
                <a:gd name="T14" fmla="*/ 71 w 312"/>
                <a:gd name="T15" fmla="*/ 209 h 209"/>
                <a:gd name="T16" fmla="*/ 251 w 312"/>
                <a:gd name="T17" fmla="*/ 209 h 209"/>
                <a:gd name="T18" fmla="*/ 312 w 312"/>
                <a:gd name="T19" fmla="*/ 148 h 209"/>
                <a:gd name="T20" fmla="*/ 251 w 312"/>
                <a:gd name="T21" fmla="*/ 8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" h="209">
                  <a:moveTo>
                    <a:pt x="251" y="87"/>
                  </a:moveTo>
                  <a:cubicBezTo>
                    <a:pt x="248" y="87"/>
                    <a:pt x="244" y="88"/>
                    <a:pt x="241" y="88"/>
                  </a:cubicBezTo>
                  <a:cubicBezTo>
                    <a:pt x="241" y="87"/>
                    <a:pt x="241" y="86"/>
                    <a:pt x="241" y="85"/>
                  </a:cubicBezTo>
                  <a:cubicBezTo>
                    <a:pt x="241" y="38"/>
                    <a:pt x="203" y="0"/>
                    <a:pt x="156" y="0"/>
                  </a:cubicBezTo>
                  <a:cubicBezTo>
                    <a:pt x="116" y="0"/>
                    <a:pt x="82" y="28"/>
                    <a:pt x="73" y="66"/>
                  </a:cubicBezTo>
                  <a:cubicBezTo>
                    <a:pt x="73" y="66"/>
                    <a:pt x="72" y="66"/>
                    <a:pt x="71" y="66"/>
                  </a:cubicBezTo>
                  <a:cubicBezTo>
                    <a:pt x="32" y="66"/>
                    <a:pt x="0" y="98"/>
                    <a:pt x="0" y="138"/>
                  </a:cubicBezTo>
                  <a:cubicBezTo>
                    <a:pt x="0" y="177"/>
                    <a:pt x="32" y="209"/>
                    <a:pt x="71" y="209"/>
                  </a:cubicBezTo>
                  <a:cubicBezTo>
                    <a:pt x="251" y="209"/>
                    <a:pt x="251" y="209"/>
                    <a:pt x="251" y="209"/>
                  </a:cubicBezTo>
                  <a:cubicBezTo>
                    <a:pt x="285" y="209"/>
                    <a:pt x="312" y="182"/>
                    <a:pt x="312" y="148"/>
                  </a:cubicBezTo>
                  <a:cubicBezTo>
                    <a:pt x="312" y="115"/>
                    <a:pt x="285" y="87"/>
                    <a:pt x="251" y="8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73787657-E0D1-45D1-B8F1-A4EDA0A1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990" y="3041400"/>
              <a:ext cx="506011" cy="339368"/>
            </a:xfrm>
            <a:custGeom>
              <a:avLst/>
              <a:gdLst>
                <a:gd name="T0" fmla="*/ 224 w 278"/>
                <a:gd name="T1" fmla="*/ 78 h 187"/>
                <a:gd name="T2" fmla="*/ 215 w 278"/>
                <a:gd name="T3" fmla="*/ 79 h 187"/>
                <a:gd name="T4" fmla="*/ 215 w 278"/>
                <a:gd name="T5" fmla="*/ 76 h 187"/>
                <a:gd name="T6" fmla="*/ 139 w 278"/>
                <a:gd name="T7" fmla="*/ 0 h 187"/>
                <a:gd name="T8" fmla="*/ 65 w 278"/>
                <a:gd name="T9" fmla="*/ 59 h 187"/>
                <a:gd name="T10" fmla="*/ 63 w 278"/>
                <a:gd name="T11" fmla="*/ 59 h 187"/>
                <a:gd name="T12" fmla="*/ 0 w 278"/>
                <a:gd name="T13" fmla="*/ 123 h 187"/>
                <a:gd name="T14" fmla="*/ 63 w 278"/>
                <a:gd name="T15" fmla="*/ 187 h 187"/>
                <a:gd name="T16" fmla="*/ 224 w 278"/>
                <a:gd name="T17" fmla="*/ 187 h 187"/>
                <a:gd name="T18" fmla="*/ 278 w 278"/>
                <a:gd name="T19" fmla="*/ 132 h 187"/>
                <a:gd name="T20" fmla="*/ 224 w 278"/>
                <a:gd name="T21" fmla="*/ 7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" h="187">
                  <a:moveTo>
                    <a:pt x="224" y="78"/>
                  </a:moveTo>
                  <a:cubicBezTo>
                    <a:pt x="221" y="78"/>
                    <a:pt x="218" y="78"/>
                    <a:pt x="215" y="79"/>
                  </a:cubicBezTo>
                  <a:cubicBezTo>
                    <a:pt x="215" y="78"/>
                    <a:pt x="215" y="77"/>
                    <a:pt x="215" y="76"/>
                  </a:cubicBezTo>
                  <a:cubicBezTo>
                    <a:pt x="215" y="34"/>
                    <a:pt x="181" y="0"/>
                    <a:pt x="139" y="0"/>
                  </a:cubicBezTo>
                  <a:cubicBezTo>
                    <a:pt x="103" y="0"/>
                    <a:pt x="73" y="25"/>
                    <a:pt x="65" y="59"/>
                  </a:cubicBezTo>
                  <a:cubicBezTo>
                    <a:pt x="65" y="59"/>
                    <a:pt x="64" y="59"/>
                    <a:pt x="63" y="59"/>
                  </a:cubicBezTo>
                  <a:cubicBezTo>
                    <a:pt x="28" y="59"/>
                    <a:pt x="0" y="88"/>
                    <a:pt x="0" y="123"/>
                  </a:cubicBezTo>
                  <a:cubicBezTo>
                    <a:pt x="0" y="158"/>
                    <a:pt x="28" y="187"/>
                    <a:pt x="63" y="187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54" y="187"/>
                    <a:pt x="278" y="162"/>
                    <a:pt x="278" y="132"/>
                  </a:cubicBezTo>
                  <a:cubicBezTo>
                    <a:pt x="278" y="102"/>
                    <a:pt x="254" y="78"/>
                    <a:pt x="224" y="7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91A99377-4DFD-4764-925B-161DAB02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001" y="3012207"/>
              <a:ext cx="417215" cy="270034"/>
            </a:xfrm>
            <a:custGeom>
              <a:avLst/>
              <a:gdLst>
                <a:gd name="T0" fmla="*/ 190 w 229"/>
                <a:gd name="T1" fmla="*/ 71 h 149"/>
                <a:gd name="T2" fmla="*/ 183 w 229"/>
                <a:gd name="T3" fmla="*/ 72 h 149"/>
                <a:gd name="T4" fmla="*/ 184 w 229"/>
                <a:gd name="T5" fmla="*/ 64 h 149"/>
                <a:gd name="T6" fmla="*/ 120 w 229"/>
                <a:gd name="T7" fmla="*/ 0 h 149"/>
                <a:gd name="T8" fmla="*/ 57 w 229"/>
                <a:gd name="T9" fmla="*/ 59 h 149"/>
                <a:gd name="T10" fmla="*/ 46 w 229"/>
                <a:gd name="T11" fmla="*/ 58 h 149"/>
                <a:gd name="T12" fmla="*/ 0 w 229"/>
                <a:gd name="T13" fmla="*/ 103 h 149"/>
                <a:gd name="T14" fmla="*/ 46 w 229"/>
                <a:gd name="T15" fmla="*/ 149 h 149"/>
                <a:gd name="T16" fmla="*/ 190 w 229"/>
                <a:gd name="T17" fmla="*/ 149 h 149"/>
                <a:gd name="T18" fmla="*/ 229 w 229"/>
                <a:gd name="T19" fmla="*/ 110 h 149"/>
                <a:gd name="T20" fmla="*/ 190 w 229"/>
                <a:gd name="T21" fmla="*/ 7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" h="149">
                  <a:moveTo>
                    <a:pt x="190" y="71"/>
                  </a:moveTo>
                  <a:cubicBezTo>
                    <a:pt x="187" y="71"/>
                    <a:pt x="185" y="71"/>
                    <a:pt x="183" y="72"/>
                  </a:cubicBezTo>
                  <a:cubicBezTo>
                    <a:pt x="184" y="69"/>
                    <a:pt x="184" y="66"/>
                    <a:pt x="184" y="64"/>
                  </a:cubicBezTo>
                  <a:cubicBezTo>
                    <a:pt x="184" y="29"/>
                    <a:pt x="155" y="0"/>
                    <a:pt x="120" y="0"/>
                  </a:cubicBezTo>
                  <a:cubicBezTo>
                    <a:pt x="87" y="0"/>
                    <a:pt x="59" y="26"/>
                    <a:pt x="57" y="59"/>
                  </a:cubicBezTo>
                  <a:cubicBezTo>
                    <a:pt x="54" y="58"/>
                    <a:pt x="50" y="58"/>
                    <a:pt x="46" y="58"/>
                  </a:cubicBezTo>
                  <a:cubicBezTo>
                    <a:pt x="21" y="58"/>
                    <a:pt x="0" y="78"/>
                    <a:pt x="0" y="103"/>
                  </a:cubicBezTo>
                  <a:cubicBezTo>
                    <a:pt x="0" y="129"/>
                    <a:pt x="21" y="149"/>
                    <a:pt x="46" y="149"/>
                  </a:cubicBezTo>
                  <a:cubicBezTo>
                    <a:pt x="190" y="149"/>
                    <a:pt x="190" y="149"/>
                    <a:pt x="190" y="149"/>
                  </a:cubicBezTo>
                  <a:cubicBezTo>
                    <a:pt x="211" y="149"/>
                    <a:pt x="229" y="132"/>
                    <a:pt x="229" y="110"/>
                  </a:cubicBezTo>
                  <a:cubicBezTo>
                    <a:pt x="229" y="89"/>
                    <a:pt x="211" y="71"/>
                    <a:pt x="190" y="7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2C228DCA-350B-4372-A238-24627CEAB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296" y="3829608"/>
              <a:ext cx="414783" cy="270034"/>
            </a:xfrm>
            <a:custGeom>
              <a:avLst/>
              <a:gdLst>
                <a:gd name="T0" fmla="*/ 189 w 228"/>
                <a:gd name="T1" fmla="*/ 71 h 149"/>
                <a:gd name="T2" fmla="*/ 183 w 228"/>
                <a:gd name="T3" fmla="*/ 72 h 149"/>
                <a:gd name="T4" fmla="*/ 184 w 228"/>
                <a:gd name="T5" fmla="*/ 64 h 149"/>
                <a:gd name="T6" fmla="*/ 120 w 228"/>
                <a:gd name="T7" fmla="*/ 0 h 149"/>
                <a:gd name="T8" fmla="*/ 57 w 228"/>
                <a:gd name="T9" fmla="*/ 59 h 149"/>
                <a:gd name="T10" fmla="*/ 46 w 228"/>
                <a:gd name="T11" fmla="*/ 58 h 149"/>
                <a:gd name="T12" fmla="*/ 0 w 228"/>
                <a:gd name="T13" fmla="*/ 103 h 149"/>
                <a:gd name="T14" fmla="*/ 46 w 228"/>
                <a:gd name="T15" fmla="*/ 149 h 149"/>
                <a:gd name="T16" fmla="*/ 189 w 228"/>
                <a:gd name="T17" fmla="*/ 149 h 149"/>
                <a:gd name="T18" fmla="*/ 228 w 228"/>
                <a:gd name="T19" fmla="*/ 110 h 149"/>
                <a:gd name="T20" fmla="*/ 189 w 228"/>
                <a:gd name="T21" fmla="*/ 7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149">
                  <a:moveTo>
                    <a:pt x="189" y="71"/>
                  </a:moveTo>
                  <a:cubicBezTo>
                    <a:pt x="187" y="71"/>
                    <a:pt x="185" y="71"/>
                    <a:pt x="183" y="72"/>
                  </a:cubicBezTo>
                  <a:cubicBezTo>
                    <a:pt x="184" y="69"/>
                    <a:pt x="184" y="66"/>
                    <a:pt x="184" y="64"/>
                  </a:cubicBezTo>
                  <a:cubicBezTo>
                    <a:pt x="184" y="29"/>
                    <a:pt x="155" y="0"/>
                    <a:pt x="120" y="0"/>
                  </a:cubicBezTo>
                  <a:cubicBezTo>
                    <a:pt x="87" y="0"/>
                    <a:pt x="59" y="26"/>
                    <a:pt x="57" y="59"/>
                  </a:cubicBezTo>
                  <a:cubicBezTo>
                    <a:pt x="53" y="58"/>
                    <a:pt x="50" y="58"/>
                    <a:pt x="46" y="58"/>
                  </a:cubicBezTo>
                  <a:cubicBezTo>
                    <a:pt x="21" y="58"/>
                    <a:pt x="0" y="78"/>
                    <a:pt x="0" y="103"/>
                  </a:cubicBezTo>
                  <a:cubicBezTo>
                    <a:pt x="0" y="129"/>
                    <a:pt x="21" y="149"/>
                    <a:pt x="46" y="149"/>
                  </a:cubicBezTo>
                  <a:cubicBezTo>
                    <a:pt x="189" y="149"/>
                    <a:pt x="189" y="149"/>
                    <a:pt x="189" y="149"/>
                  </a:cubicBezTo>
                  <a:cubicBezTo>
                    <a:pt x="211" y="149"/>
                    <a:pt x="228" y="132"/>
                    <a:pt x="228" y="110"/>
                  </a:cubicBezTo>
                  <a:cubicBezTo>
                    <a:pt x="228" y="89"/>
                    <a:pt x="211" y="71"/>
                    <a:pt x="189" y="7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5EBAA12B-0AD2-49E4-B9C1-F630CAE7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739" y="4038824"/>
              <a:ext cx="343017" cy="225029"/>
            </a:xfrm>
            <a:custGeom>
              <a:avLst/>
              <a:gdLst>
                <a:gd name="T0" fmla="*/ 157 w 189"/>
                <a:gd name="T1" fmla="*/ 59 h 124"/>
                <a:gd name="T2" fmla="*/ 152 w 189"/>
                <a:gd name="T3" fmla="*/ 60 h 124"/>
                <a:gd name="T4" fmla="*/ 152 w 189"/>
                <a:gd name="T5" fmla="*/ 53 h 124"/>
                <a:gd name="T6" fmla="*/ 99 w 189"/>
                <a:gd name="T7" fmla="*/ 0 h 124"/>
                <a:gd name="T8" fmla="*/ 47 w 189"/>
                <a:gd name="T9" fmla="*/ 49 h 124"/>
                <a:gd name="T10" fmla="*/ 38 w 189"/>
                <a:gd name="T11" fmla="*/ 48 h 124"/>
                <a:gd name="T12" fmla="*/ 0 w 189"/>
                <a:gd name="T13" fmla="*/ 86 h 124"/>
                <a:gd name="T14" fmla="*/ 38 w 189"/>
                <a:gd name="T15" fmla="*/ 124 h 124"/>
                <a:gd name="T16" fmla="*/ 157 w 189"/>
                <a:gd name="T17" fmla="*/ 124 h 124"/>
                <a:gd name="T18" fmla="*/ 189 w 189"/>
                <a:gd name="T19" fmla="*/ 91 h 124"/>
                <a:gd name="T20" fmla="*/ 157 w 189"/>
                <a:gd name="T21" fmla="*/ 5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24">
                  <a:moveTo>
                    <a:pt x="157" y="59"/>
                  </a:moveTo>
                  <a:cubicBezTo>
                    <a:pt x="155" y="59"/>
                    <a:pt x="153" y="59"/>
                    <a:pt x="152" y="60"/>
                  </a:cubicBezTo>
                  <a:cubicBezTo>
                    <a:pt x="152" y="57"/>
                    <a:pt x="152" y="55"/>
                    <a:pt x="152" y="53"/>
                  </a:cubicBezTo>
                  <a:cubicBezTo>
                    <a:pt x="152" y="24"/>
                    <a:pt x="128" y="0"/>
                    <a:pt x="99" y="0"/>
                  </a:cubicBezTo>
                  <a:cubicBezTo>
                    <a:pt x="71" y="0"/>
                    <a:pt x="49" y="22"/>
                    <a:pt x="47" y="49"/>
                  </a:cubicBezTo>
                  <a:cubicBezTo>
                    <a:pt x="44" y="48"/>
                    <a:pt x="41" y="48"/>
                    <a:pt x="38" y="48"/>
                  </a:cubicBezTo>
                  <a:cubicBezTo>
                    <a:pt x="17" y="48"/>
                    <a:pt x="0" y="65"/>
                    <a:pt x="0" y="86"/>
                  </a:cubicBezTo>
                  <a:cubicBezTo>
                    <a:pt x="0" y="107"/>
                    <a:pt x="17" y="124"/>
                    <a:pt x="38" y="124"/>
                  </a:cubicBezTo>
                  <a:cubicBezTo>
                    <a:pt x="157" y="124"/>
                    <a:pt x="157" y="124"/>
                    <a:pt x="157" y="124"/>
                  </a:cubicBezTo>
                  <a:cubicBezTo>
                    <a:pt x="175" y="124"/>
                    <a:pt x="189" y="109"/>
                    <a:pt x="189" y="91"/>
                  </a:cubicBezTo>
                  <a:cubicBezTo>
                    <a:pt x="189" y="74"/>
                    <a:pt x="175" y="59"/>
                    <a:pt x="157" y="5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5B2C77DC-E229-40E3-8023-7C3CA1B4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982" y="5255195"/>
              <a:ext cx="234759" cy="294362"/>
            </a:xfrm>
            <a:custGeom>
              <a:avLst/>
              <a:gdLst>
                <a:gd name="T0" fmla="*/ 26 w 129"/>
                <a:gd name="T1" fmla="*/ 152 h 162"/>
                <a:gd name="T2" fmla="*/ 0 w 129"/>
                <a:gd name="T3" fmla="*/ 24 h 162"/>
                <a:gd name="T4" fmla="*/ 92 w 129"/>
                <a:gd name="T5" fmla="*/ 0 h 162"/>
                <a:gd name="T6" fmla="*/ 112 w 129"/>
                <a:gd name="T7" fmla="*/ 128 h 162"/>
                <a:gd name="T8" fmla="*/ 26 w 129"/>
                <a:gd name="T9" fmla="*/ 15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62">
                  <a:moveTo>
                    <a:pt x="26" y="152"/>
                  </a:moveTo>
                  <a:cubicBezTo>
                    <a:pt x="49" y="98"/>
                    <a:pt x="28" y="54"/>
                    <a:pt x="0" y="24"/>
                  </a:cubicBezTo>
                  <a:cubicBezTo>
                    <a:pt x="54" y="25"/>
                    <a:pt x="84" y="11"/>
                    <a:pt x="92" y="0"/>
                  </a:cubicBezTo>
                  <a:cubicBezTo>
                    <a:pt x="115" y="32"/>
                    <a:pt x="129" y="91"/>
                    <a:pt x="112" y="128"/>
                  </a:cubicBezTo>
                  <a:cubicBezTo>
                    <a:pt x="99" y="142"/>
                    <a:pt x="54" y="162"/>
                    <a:pt x="26" y="152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0CF7856-6478-426D-89AC-C2739589A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1665" y="5950959"/>
              <a:ext cx="774829" cy="1289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B4A8D9FC-2561-4990-A683-512CC73C3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929" y="5288037"/>
              <a:ext cx="92444" cy="10947"/>
            </a:xfrm>
            <a:custGeom>
              <a:avLst/>
              <a:gdLst>
                <a:gd name="T0" fmla="*/ 51 w 51"/>
                <a:gd name="T1" fmla="*/ 0 h 6"/>
                <a:gd name="T2" fmla="*/ 3 w 51"/>
                <a:gd name="T3" fmla="*/ 6 h 6"/>
                <a:gd name="T4" fmla="*/ 0 w 51"/>
                <a:gd name="T5" fmla="*/ 6 h 6"/>
                <a:gd name="T6" fmla="*/ 3 w 51"/>
                <a:gd name="T7" fmla="*/ 6 h 6"/>
                <a:gd name="T8" fmla="*/ 51 w 51"/>
                <a:gd name="T9" fmla="*/ 0 h 6"/>
                <a:gd name="T10" fmla="*/ 5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51" y="0"/>
                  </a:moveTo>
                  <a:cubicBezTo>
                    <a:pt x="38" y="4"/>
                    <a:pt x="22" y="6"/>
                    <a:pt x="3" y="6"/>
                  </a:cubicBezTo>
                  <a:cubicBezTo>
                    <a:pt x="2" y="6"/>
                    <a:pt x="1" y="6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22" y="6"/>
                    <a:pt x="38" y="4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7BA1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4B9C5135-7EA6-4F74-9BC7-87238CB6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421" y="5531311"/>
              <a:ext cx="243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1A9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B2A5D18A-0C5A-493A-B10B-864A3DA96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982" y="5288037"/>
              <a:ext cx="169075" cy="246924"/>
            </a:xfrm>
            <a:custGeom>
              <a:avLst/>
              <a:gdLst>
                <a:gd name="T0" fmla="*/ 57 w 93"/>
                <a:gd name="T1" fmla="*/ 0 h 136"/>
                <a:gd name="T2" fmla="*/ 9 w 93"/>
                <a:gd name="T3" fmla="*/ 6 h 136"/>
                <a:gd name="T4" fmla="*/ 6 w 93"/>
                <a:gd name="T5" fmla="*/ 6 h 136"/>
                <a:gd name="T6" fmla="*/ 0 w 93"/>
                <a:gd name="T7" fmla="*/ 6 h 136"/>
                <a:gd name="T8" fmla="*/ 36 w 93"/>
                <a:gd name="T9" fmla="*/ 89 h 136"/>
                <a:gd name="T10" fmla="*/ 26 w 93"/>
                <a:gd name="T11" fmla="*/ 134 h 136"/>
                <a:gd name="T12" fmla="*/ 26 w 93"/>
                <a:gd name="T13" fmla="*/ 134 h 136"/>
                <a:gd name="T14" fmla="*/ 27 w 93"/>
                <a:gd name="T15" fmla="*/ 134 h 136"/>
                <a:gd name="T16" fmla="*/ 34 w 93"/>
                <a:gd name="T17" fmla="*/ 136 h 136"/>
                <a:gd name="T18" fmla="*/ 91 w 93"/>
                <a:gd name="T19" fmla="*/ 88 h 136"/>
                <a:gd name="T20" fmla="*/ 57 w 93"/>
                <a:gd name="T2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36">
                  <a:moveTo>
                    <a:pt x="57" y="0"/>
                  </a:moveTo>
                  <a:cubicBezTo>
                    <a:pt x="44" y="4"/>
                    <a:pt x="28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4" y="6"/>
                    <a:pt x="2" y="6"/>
                    <a:pt x="0" y="6"/>
                  </a:cubicBezTo>
                  <a:cubicBezTo>
                    <a:pt x="20" y="27"/>
                    <a:pt x="36" y="55"/>
                    <a:pt x="36" y="89"/>
                  </a:cubicBezTo>
                  <a:cubicBezTo>
                    <a:pt x="36" y="103"/>
                    <a:pt x="33" y="118"/>
                    <a:pt x="26" y="134"/>
                  </a:cubicBezTo>
                  <a:cubicBezTo>
                    <a:pt x="26" y="134"/>
                    <a:pt x="26" y="134"/>
                    <a:pt x="26" y="134"/>
                  </a:cubicBezTo>
                  <a:cubicBezTo>
                    <a:pt x="26" y="134"/>
                    <a:pt x="26" y="134"/>
                    <a:pt x="27" y="134"/>
                  </a:cubicBezTo>
                  <a:cubicBezTo>
                    <a:pt x="29" y="135"/>
                    <a:pt x="31" y="136"/>
                    <a:pt x="34" y="136"/>
                  </a:cubicBezTo>
                  <a:cubicBezTo>
                    <a:pt x="59" y="127"/>
                    <a:pt x="84" y="102"/>
                    <a:pt x="91" y="88"/>
                  </a:cubicBezTo>
                  <a:cubicBezTo>
                    <a:pt x="93" y="59"/>
                    <a:pt x="77" y="25"/>
                    <a:pt x="57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2FD3F5DA-9156-4FE4-84E7-45EB29A66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1292" y="5240598"/>
              <a:ext cx="267602" cy="301660"/>
            </a:xfrm>
            <a:custGeom>
              <a:avLst/>
              <a:gdLst>
                <a:gd name="T0" fmla="*/ 80 w 147"/>
                <a:gd name="T1" fmla="*/ 166 h 166"/>
                <a:gd name="T2" fmla="*/ 0 w 147"/>
                <a:gd name="T3" fmla="*/ 61 h 166"/>
                <a:gd name="T4" fmla="*/ 73 w 147"/>
                <a:gd name="T5" fmla="*/ 0 h 166"/>
                <a:gd name="T6" fmla="*/ 147 w 147"/>
                <a:gd name="T7" fmla="*/ 107 h 166"/>
                <a:gd name="T8" fmla="*/ 80 w 147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66">
                  <a:moveTo>
                    <a:pt x="80" y="166"/>
                  </a:moveTo>
                  <a:cubicBezTo>
                    <a:pt x="76" y="107"/>
                    <a:pt x="38" y="77"/>
                    <a:pt x="0" y="61"/>
                  </a:cubicBezTo>
                  <a:cubicBezTo>
                    <a:pt x="50" y="39"/>
                    <a:pt x="70" y="13"/>
                    <a:pt x="73" y="0"/>
                  </a:cubicBezTo>
                  <a:cubicBezTo>
                    <a:pt x="107" y="19"/>
                    <a:pt x="146" y="66"/>
                    <a:pt x="147" y="107"/>
                  </a:cubicBezTo>
                  <a:cubicBezTo>
                    <a:pt x="140" y="125"/>
                    <a:pt x="108" y="163"/>
                    <a:pt x="80" y="166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E068D661-BC46-4794-9369-0BDE6E7A2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731" y="5037465"/>
              <a:ext cx="290712" cy="283415"/>
            </a:xfrm>
            <a:custGeom>
              <a:avLst/>
              <a:gdLst>
                <a:gd name="T0" fmla="*/ 160 w 160"/>
                <a:gd name="T1" fmla="*/ 106 h 156"/>
                <a:gd name="T2" fmla="*/ 92 w 160"/>
                <a:gd name="T3" fmla="*/ 0 h 156"/>
                <a:gd name="T4" fmla="*/ 0 w 160"/>
                <a:gd name="T5" fmla="*/ 49 h 156"/>
                <a:gd name="T6" fmla="*/ 84 w 160"/>
                <a:gd name="T7" fmla="*/ 156 h 156"/>
                <a:gd name="T8" fmla="*/ 160 w 160"/>
                <a:gd name="T9" fmla="*/ 10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56">
                  <a:moveTo>
                    <a:pt x="160" y="106"/>
                  </a:moveTo>
                  <a:cubicBezTo>
                    <a:pt x="106" y="84"/>
                    <a:pt x="94" y="42"/>
                    <a:pt x="92" y="0"/>
                  </a:cubicBezTo>
                  <a:cubicBezTo>
                    <a:pt x="54" y="40"/>
                    <a:pt x="13" y="50"/>
                    <a:pt x="0" y="49"/>
                  </a:cubicBezTo>
                  <a:cubicBezTo>
                    <a:pt x="6" y="87"/>
                    <a:pt x="45" y="141"/>
                    <a:pt x="84" y="156"/>
                  </a:cubicBezTo>
                  <a:cubicBezTo>
                    <a:pt x="103" y="156"/>
                    <a:pt x="148" y="133"/>
                    <a:pt x="160" y="106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D74D9E6B-F8BE-4B39-8815-AE4FCAB9B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5222" y="5369534"/>
              <a:ext cx="364911" cy="441543"/>
            </a:xfrm>
            <a:custGeom>
              <a:avLst/>
              <a:gdLst>
                <a:gd name="T0" fmla="*/ 261 w 300"/>
                <a:gd name="T1" fmla="*/ 215 h 363"/>
                <a:gd name="T2" fmla="*/ 300 w 300"/>
                <a:gd name="T3" fmla="*/ 208 h 363"/>
                <a:gd name="T4" fmla="*/ 272 w 300"/>
                <a:gd name="T5" fmla="*/ 96 h 363"/>
                <a:gd name="T6" fmla="*/ 237 w 300"/>
                <a:gd name="T7" fmla="*/ 108 h 363"/>
                <a:gd name="T8" fmla="*/ 215 w 300"/>
                <a:gd name="T9" fmla="*/ 0 h 363"/>
                <a:gd name="T10" fmla="*/ 0 w 300"/>
                <a:gd name="T11" fmla="*/ 53 h 363"/>
                <a:gd name="T12" fmla="*/ 67 w 300"/>
                <a:gd name="T13" fmla="*/ 363 h 363"/>
                <a:gd name="T14" fmla="*/ 285 w 300"/>
                <a:gd name="T15" fmla="*/ 326 h 363"/>
                <a:gd name="T16" fmla="*/ 261 w 300"/>
                <a:gd name="T17" fmla="*/ 215 h 363"/>
                <a:gd name="T18" fmla="*/ 260 w 300"/>
                <a:gd name="T19" fmla="*/ 120 h 363"/>
                <a:gd name="T20" fmla="*/ 278 w 300"/>
                <a:gd name="T21" fmla="*/ 198 h 363"/>
                <a:gd name="T22" fmla="*/ 258 w 300"/>
                <a:gd name="T23" fmla="*/ 201 h 363"/>
                <a:gd name="T24" fmla="*/ 240 w 300"/>
                <a:gd name="T25" fmla="*/ 123 h 363"/>
                <a:gd name="T26" fmla="*/ 260 w 300"/>
                <a:gd name="T27" fmla="*/ 12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0" h="363">
                  <a:moveTo>
                    <a:pt x="261" y="215"/>
                  </a:moveTo>
                  <a:lnTo>
                    <a:pt x="300" y="208"/>
                  </a:lnTo>
                  <a:lnTo>
                    <a:pt x="272" y="96"/>
                  </a:lnTo>
                  <a:lnTo>
                    <a:pt x="237" y="108"/>
                  </a:lnTo>
                  <a:lnTo>
                    <a:pt x="215" y="0"/>
                  </a:lnTo>
                  <a:lnTo>
                    <a:pt x="0" y="53"/>
                  </a:lnTo>
                  <a:lnTo>
                    <a:pt x="67" y="363"/>
                  </a:lnTo>
                  <a:lnTo>
                    <a:pt x="285" y="326"/>
                  </a:lnTo>
                  <a:lnTo>
                    <a:pt x="261" y="215"/>
                  </a:lnTo>
                  <a:close/>
                  <a:moveTo>
                    <a:pt x="260" y="120"/>
                  </a:moveTo>
                  <a:lnTo>
                    <a:pt x="278" y="198"/>
                  </a:lnTo>
                  <a:lnTo>
                    <a:pt x="258" y="201"/>
                  </a:lnTo>
                  <a:lnTo>
                    <a:pt x="240" y="123"/>
                  </a:lnTo>
                  <a:lnTo>
                    <a:pt x="260" y="120"/>
                  </a:ln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6DC4226F-2520-4920-A754-A84B5E6AA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829" y="5446166"/>
              <a:ext cx="407484" cy="147181"/>
            </a:xfrm>
            <a:custGeom>
              <a:avLst/>
              <a:gdLst>
                <a:gd name="T0" fmla="*/ 0 w 224"/>
                <a:gd name="T1" fmla="*/ 49 h 81"/>
                <a:gd name="T2" fmla="*/ 7 w 224"/>
                <a:gd name="T3" fmla="*/ 53 h 81"/>
                <a:gd name="T4" fmla="*/ 1 w 224"/>
                <a:gd name="T5" fmla="*/ 58 h 81"/>
                <a:gd name="T6" fmla="*/ 9 w 224"/>
                <a:gd name="T7" fmla="*/ 62 h 81"/>
                <a:gd name="T8" fmla="*/ 9 w 224"/>
                <a:gd name="T9" fmla="*/ 63 h 81"/>
                <a:gd name="T10" fmla="*/ 3 w 224"/>
                <a:gd name="T11" fmla="*/ 68 h 81"/>
                <a:gd name="T12" fmla="*/ 11 w 224"/>
                <a:gd name="T13" fmla="*/ 71 h 81"/>
                <a:gd name="T14" fmla="*/ 4 w 224"/>
                <a:gd name="T15" fmla="*/ 77 h 81"/>
                <a:gd name="T16" fmla="*/ 12 w 224"/>
                <a:gd name="T17" fmla="*/ 79 h 81"/>
                <a:gd name="T18" fmla="*/ 224 w 224"/>
                <a:gd name="T19" fmla="*/ 33 h 81"/>
                <a:gd name="T20" fmla="*/ 213 w 224"/>
                <a:gd name="T21" fmla="*/ 0 h 81"/>
                <a:gd name="T22" fmla="*/ 8 w 224"/>
                <a:gd name="T23" fmla="*/ 45 h 81"/>
                <a:gd name="T24" fmla="*/ 0 w 224"/>
                <a:gd name="T25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81">
                  <a:moveTo>
                    <a:pt x="0" y="49"/>
                  </a:moveTo>
                  <a:cubicBezTo>
                    <a:pt x="1" y="53"/>
                    <a:pt x="5" y="53"/>
                    <a:pt x="7" y="53"/>
                  </a:cubicBezTo>
                  <a:cubicBezTo>
                    <a:pt x="5" y="53"/>
                    <a:pt x="1" y="54"/>
                    <a:pt x="1" y="58"/>
                  </a:cubicBezTo>
                  <a:cubicBezTo>
                    <a:pt x="2" y="62"/>
                    <a:pt x="7" y="63"/>
                    <a:pt x="9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8" y="63"/>
                    <a:pt x="3" y="64"/>
                    <a:pt x="3" y="68"/>
                  </a:cubicBezTo>
                  <a:cubicBezTo>
                    <a:pt x="3" y="72"/>
                    <a:pt x="9" y="71"/>
                    <a:pt x="11" y="71"/>
                  </a:cubicBezTo>
                  <a:cubicBezTo>
                    <a:pt x="9" y="72"/>
                    <a:pt x="3" y="73"/>
                    <a:pt x="4" y="77"/>
                  </a:cubicBezTo>
                  <a:cubicBezTo>
                    <a:pt x="4" y="81"/>
                    <a:pt x="12" y="79"/>
                    <a:pt x="12" y="79"/>
                  </a:cubicBezTo>
                  <a:cubicBezTo>
                    <a:pt x="152" y="35"/>
                    <a:pt x="224" y="33"/>
                    <a:pt x="224" y="33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64" y="24"/>
                    <a:pt x="22" y="42"/>
                    <a:pt x="8" y="45"/>
                  </a:cubicBezTo>
                  <a:cubicBezTo>
                    <a:pt x="8" y="45"/>
                    <a:pt x="0" y="46"/>
                    <a:pt x="0" y="49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D32A3C84-3935-4A61-9118-83C3B1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949" y="5115312"/>
              <a:ext cx="282198" cy="296794"/>
            </a:xfrm>
            <a:custGeom>
              <a:avLst/>
              <a:gdLst>
                <a:gd name="T0" fmla="*/ 74 w 155"/>
                <a:gd name="T1" fmla="*/ 1 h 163"/>
                <a:gd name="T2" fmla="*/ 72 w 155"/>
                <a:gd name="T3" fmla="*/ 8 h 163"/>
                <a:gd name="T4" fmla="*/ 66 w 155"/>
                <a:gd name="T5" fmla="*/ 2 h 163"/>
                <a:gd name="T6" fmla="*/ 63 w 155"/>
                <a:gd name="T7" fmla="*/ 11 h 163"/>
                <a:gd name="T8" fmla="*/ 63 w 155"/>
                <a:gd name="T9" fmla="*/ 11 h 163"/>
                <a:gd name="T10" fmla="*/ 57 w 155"/>
                <a:gd name="T11" fmla="*/ 6 h 163"/>
                <a:gd name="T12" fmla="*/ 54 w 155"/>
                <a:gd name="T13" fmla="*/ 14 h 163"/>
                <a:gd name="T14" fmla="*/ 47 w 155"/>
                <a:gd name="T15" fmla="*/ 8 h 163"/>
                <a:gd name="T16" fmla="*/ 47 w 155"/>
                <a:gd name="T17" fmla="*/ 16 h 163"/>
                <a:gd name="T18" fmla="*/ 0 w 155"/>
                <a:gd name="T19" fmla="*/ 121 h 163"/>
                <a:gd name="T20" fmla="*/ 5 w 155"/>
                <a:gd name="T21" fmla="*/ 156 h 163"/>
                <a:gd name="T22" fmla="*/ 80 w 155"/>
                <a:gd name="T23" fmla="*/ 7 h 163"/>
                <a:gd name="T24" fmla="*/ 74 w 155"/>
                <a:gd name="T2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3">
                  <a:moveTo>
                    <a:pt x="74" y="1"/>
                  </a:moveTo>
                  <a:cubicBezTo>
                    <a:pt x="71" y="2"/>
                    <a:pt x="72" y="5"/>
                    <a:pt x="72" y="8"/>
                  </a:cubicBezTo>
                  <a:cubicBezTo>
                    <a:pt x="72" y="5"/>
                    <a:pt x="70" y="1"/>
                    <a:pt x="66" y="2"/>
                  </a:cubicBezTo>
                  <a:cubicBezTo>
                    <a:pt x="62" y="4"/>
                    <a:pt x="62" y="9"/>
                    <a:pt x="63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10"/>
                    <a:pt x="60" y="5"/>
                    <a:pt x="57" y="6"/>
                  </a:cubicBezTo>
                  <a:cubicBezTo>
                    <a:pt x="53" y="7"/>
                    <a:pt x="54" y="12"/>
                    <a:pt x="54" y="14"/>
                  </a:cubicBezTo>
                  <a:cubicBezTo>
                    <a:pt x="54" y="12"/>
                    <a:pt x="51" y="6"/>
                    <a:pt x="47" y="8"/>
                  </a:cubicBezTo>
                  <a:cubicBezTo>
                    <a:pt x="44" y="9"/>
                    <a:pt x="47" y="16"/>
                    <a:pt x="47" y="16"/>
                  </a:cubicBezTo>
                  <a:cubicBezTo>
                    <a:pt x="110" y="149"/>
                    <a:pt x="0" y="121"/>
                    <a:pt x="0" y="121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155" y="163"/>
                    <a:pt x="85" y="20"/>
                    <a:pt x="80" y="7"/>
                  </a:cubicBezTo>
                  <a:cubicBezTo>
                    <a:pt x="80" y="7"/>
                    <a:pt x="77" y="0"/>
                    <a:pt x="74" y="1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605F7FF3-BA26-4835-8B4E-C84663C5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949" y="5335475"/>
              <a:ext cx="42573" cy="63252"/>
            </a:xfrm>
            <a:custGeom>
              <a:avLst/>
              <a:gdLst>
                <a:gd name="T0" fmla="*/ 0 w 23"/>
                <a:gd name="T1" fmla="*/ 0 h 35"/>
                <a:gd name="T2" fmla="*/ 5 w 23"/>
                <a:gd name="T3" fmla="*/ 35 h 35"/>
                <a:gd name="T4" fmla="*/ 23 w 23"/>
                <a:gd name="T5" fmla="*/ 35 h 35"/>
                <a:gd name="T6" fmla="*/ 21 w 23"/>
                <a:gd name="T7" fmla="*/ 3 h 35"/>
                <a:gd name="T8" fmla="*/ 0 w 23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5">
                  <a:moveTo>
                    <a:pt x="0" y="0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11" y="35"/>
                    <a:pt x="17" y="35"/>
                    <a:pt x="23" y="35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0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839BA4D5-9E3F-4D79-B42F-BEA5F5803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261" y="5631054"/>
              <a:ext cx="760231" cy="327204"/>
            </a:xfrm>
            <a:custGeom>
              <a:avLst/>
              <a:gdLst>
                <a:gd name="T0" fmla="*/ 409 w 418"/>
                <a:gd name="T1" fmla="*/ 50 h 180"/>
                <a:gd name="T2" fmla="*/ 367 w 418"/>
                <a:gd name="T3" fmla="*/ 69 h 180"/>
                <a:gd name="T4" fmla="*/ 365 w 418"/>
                <a:gd name="T5" fmla="*/ 13 h 180"/>
                <a:gd name="T6" fmla="*/ 323 w 418"/>
                <a:gd name="T7" fmla="*/ 23 h 180"/>
                <a:gd name="T8" fmla="*/ 45 w 418"/>
                <a:gd name="T9" fmla="*/ 84 h 180"/>
                <a:gd name="T10" fmla="*/ 56 w 418"/>
                <a:gd name="T11" fmla="*/ 128 h 180"/>
                <a:gd name="T12" fmla="*/ 24 w 418"/>
                <a:gd name="T13" fmla="*/ 125 h 180"/>
                <a:gd name="T14" fmla="*/ 25 w 418"/>
                <a:gd name="T15" fmla="*/ 177 h 180"/>
                <a:gd name="T16" fmla="*/ 33 w 418"/>
                <a:gd name="T17" fmla="*/ 144 h 180"/>
                <a:gd name="T18" fmla="*/ 74 w 418"/>
                <a:gd name="T19" fmla="*/ 152 h 180"/>
                <a:gd name="T20" fmla="*/ 75 w 418"/>
                <a:gd name="T21" fmla="*/ 98 h 180"/>
                <a:gd name="T22" fmla="*/ 345 w 418"/>
                <a:gd name="T23" fmla="*/ 35 h 180"/>
                <a:gd name="T24" fmla="*/ 355 w 418"/>
                <a:gd name="T25" fmla="*/ 103 h 180"/>
                <a:gd name="T26" fmla="*/ 409 w 418"/>
                <a:gd name="T27" fmla="*/ 5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8" h="180">
                  <a:moveTo>
                    <a:pt x="409" y="50"/>
                  </a:moveTo>
                  <a:cubicBezTo>
                    <a:pt x="400" y="19"/>
                    <a:pt x="367" y="69"/>
                    <a:pt x="367" y="69"/>
                  </a:cubicBezTo>
                  <a:cubicBezTo>
                    <a:pt x="367" y="69"/>
                    <a:pt x="376" y="27"/>
                    <a:pt x="365" y="13"/>
                  </a:cubicBezTo>
                  <a:cubicBezTo>
                    <a:pt x="355" y="0"/>
                    <a:pt x="329" y="18"/>
                    <a:pt x="323" y="2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4" y="125"/>
                    <a:pt x="0" y="174"/>
                    <a:pt x="25" y="177"/>
                  </a:cubicBezTo>
                  <a:cubicBezTo>
                    <a:pt x="50" y="180"/>
                    <a:pt x="33" y="144"/>
                    <a:pt x="33" y="144"/>
                  </a:cubicBezTo>
                  <a:cubicBezTo>
                    <a:pt x="33" y="144"/>
                    <a:pt x="57" y="157"/>
                    <a:pt x="74" y="152"/>
                  </a:cubicBezTo>
                  <a:cubicBezTo>
                    <a:pt x="88" y="148"/>
                    <a:pt x="77" y="110"/>
                    <a:pt x="75" y="98"/>
                  </a:cubicBezTo>
                  <a:cubicBezTo>
                    <a:pt x="258" y="87"/>
                    <a:pt x="343" y="37"/>
                    <a:pt x="345" y="35"/>
                  </a:cubicBezTo>
                  <a:cubicBezTo>
                    <a:pt x="345" y="35"/>
                    <a:pt x="350" y="80"/>
                    <a:pt x="355" y="103"/>
                  </a:cubicBezTo>
                  <a:cubicBezTo>
                    <a:pt x="355" y="103"/>
                    <a:pt x="418" y="81"/>
                    <a:pt x="409" y="50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1" name="Freeform 26">
              <a:extLst>
                <a:ext uri="{FF2B5EF4-FFF2-40B4-BE49-F238E27FC236}">
                  <a16:creationId xmlns:a16="http://schemas.microsoft.com/office/drawing/2014/main" id="{55DAE8C0-889A-4FCB-A191-7B04C3B9A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949" y="5335475"/>
              <a:ext cx="27977" cy="63252"/>
            </a:xfrm>
            <a:custGeom>
              <a:avLst/>
              <a:gdLst>
                <a:gd name="T0" fmla="*/ 0 w 15"/>
                <a:gd name="T1" fmla="*/ 0 h 35"/>
                <a:gd name="T2" fmla="*/ 5 w 15"/>
                <a:gd name="T3" fmla="*/ 35 h 35"/>
                <a:gd name="T4" fmla="*/ 15 w 15"/>
                <a:gd name="T5" fmla="*/ 35 h 35"/>
                <a:gd name="T6" fmla="*/ 1 w 15"/>
                <a:gd name="T7" fmla="*/ 0 h 35"/>
                <a:gd name="T8" fmla="*/ 0 w 15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5">
                  <a:moveTo>
                    <a:pt x="0" y="0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9" y="35"/>
                    <a:pt x="12" y="35"/>
                    <a:pt x="15" y="3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2E2E6EDB-DACE-4EE2-9B78-730CF6432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839" y="4628764"/>
              <a:ext cx="647109" cy="827132"/>
            </a:xfrm>
            <a:custGeom>
              <a:avLst/>
              <a:gdLst>
                <a:gd name="T0" fmla="*/ 356 w 356"/>
                <a:gd name="T1" fmla="*/ 387 h 455"/>
                <a:gd name="T2" fmla="*/ 49 w 356"/>
                <a:gd name="T3" fmla="*/ 201 h 455"/>
                <a:gd name="T4" fmla="*/ 49 w 356"/>
                <a:gd name="T5" fmla="*/ 450 h 455"/>
                <a:gd name="T6" fmla="*/ 356 w 356"/>
                <a:gd name="T7" fmla="*/ 38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6" h="455">
                  <a:moveTo>
                    <a:pt x="356" y="387"/>
                  </a:moveTo>
                  <a:cubicBezTo>
                    <a:pt x="356" y="387"/>
                    <a:pt x="303" y="0"/>
                    <a:pt x="49" y="201"/>
                  </a:cubicBezTo>
                  <a:cubicBezTo>
                    <a:pt x="49" y="201"/>
                    <a:pt x="0" y="260"/>
                    <a:pt x="49" y="450"/>
                  </a:cubicBezTo>
                  <a:cubicBezTo>
                    <a:pt x="310" y="455"/>
                    <a:pt x="356" y="387"/>
                    <a:pt x="356" y="387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BBCAE3E5-2104-42AC-B78C-7991EC3BE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635" y="5331827"/>
              <a:ext cx="619133" cy="452490"/>
            </a:xfrm>
            <a:custGeom>
              <a:avLst/>
              <a:gdLst>
                <a:gd name="T0" fmla="*/ 307 w 340"/>
                <a:gd name="T1" fmla="*/ 0 h 249"/>
                <a:gd name="T2" fmla="*/ 340 w 340"/>
                <a:gd name="T3" fmla="*/ 188 h 249"/>
                <a:gd name="T4" fmla="*/ 62 w 340"/>
                <a:gd name="T5" fmla="*/ 249 h 249"/>
                <a:gd name="T6" fmla="*/ 0 w 340"/>
                <a:gd name="T7" fmla="*/ 63 h 249"/>
                <a:gd name="T8" fmla="*/ 307 w 340"/>
                <a:gd name="T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249">
                  <a:moveTo>
                    <a:pt x="307" y="0"/>
                  </a:moveTo>
                  <a:cubicBezTo>
                    <a:pt x="340" y="188"/>
                    <a:pt x="340" y="188"/>
                    <a:pt x="340" y="188"/>
                  </a:cubicBezTo>
                  <a:cubicBezTo>
                    <a:pt x="340" y="188"/>
                    <a:pt x="229" y="235"/>
                    <a:pt x="62" y="24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211" y="54"/>
                    <a:pt x="307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63300E3D-F07B-492E-82E6-C3DA183B6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687" y="5401159"/>
              <a:ext cx="265169" cy="246924"/>
            </a:xfrm>
            <a:custGeom>
              <a:avLst/>
              <a:gdLst>
                <a:gd name="T0" fmla="*/ 137 w 146"/>
                <a:gd name="T1" fmla="*/ 0 h 136"/>
                <a:gd name="T2" fmla="*/ 146 w 146"/>
                <a:gd name="T3" fmla="*/ 11 h 136"/>
                <a:gd name="T4" fmla="*/ 140 w 146"/>
                <a:gd name="T5" fmla="*/ 27 h 136"/>
                <a:gd name="T6" fmla="*/ 32 w 146"/>
                <a:gd name="T7" fmla="*/ 136 h 136"/>
                <a:gd name="T8" fmla="*/ 0 w 146"/>
                <a:gd name="T9" fmla="*/ 109 h 136"/>
                <a:gd name="T10" fmla="*/ 28 w 146"/>
                <a:gd name="T11" fmla="*/ 82 h 136"/>
                <a:gd name="T12" fmla="*/ 122 w 146"/>
                <a:gd name="T13" fmla="*/ 31 h 136"/>
                <a:gd name="T14" fmla="*/ 109 w 146"/>
                <a:gd name="T15" fmla="*/ 19 h 136"/>
                <a:gd name="T16" fmla="*/ 113 w 146"/>
                <a:gd name="T17" fmla="*/ 8 h 136"/>
                <a:gd name="T18" fmla="*/ 137 w 146"/>
                <a:gd name="T1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36">
                  <a:moveTo>
                    <a:pt x="137" y="0"/>
                  </a:moveTo>
                  <a:cubicBezTo>
                    <a:pt x="146" y="11"/>
                    <a:pt x="146" y="11"/>
                    <a:pt x="146" y="11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3" y="120"/>
                    <a:pt x="32" y="136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121" y="90"/>
                    <a:pt x="122" y="31"/>
                    <a:pt x="122" y="31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13" y="8"/>
                    <a:pt x="113" y="8"/>
                    <a:pt x="113" y="8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6ED6E116-60ED-4621-A4F9-941B2E09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687" y="5401159"/>
              <a:ext cx="265169" cy="229895"/>
            </a:xfrm>
            <a:custGeom>
              <a:avLst/>
              <a:gdLst>
                <a:gd name="T0" fmla="*/ 137 w 146"/>
                <a:gd name="T1" fmla="*/ 0 h 127"/>
                <a:gd name="T2" fmla="*/ 146 w 146"/>
                <a:gd name="T3" fmla="*/ 11 h 127"/>
                <a:gd name="T4" fmla="*/ 140 w 146"/>
                <a:gd name="T5" fmla="*/ 27 h 127"/>
                <a:gd name="T6" fmla="*/ 32 w 146"/>
                <a:gd name="T7" fmla="*/ 127 h 127"/>
                <a:gd name="T8" fmla="*/ 0 w 146"/>
                <a:gd name="T9" fmla="*/ 100 h 127"/>
                <a:gd name="T10" fmla="*/ 28 w 146"/>
                <a:gd name="T11" fmla="*/ 73 h 127"/>
                <a:gd name="T12" fmla="*/ 122 w 146"/>
                <a:gd name="T13" fmla="*/ 31 h 127"/>
                <a:gd name="T14" fmla="*/ 109 w 146"/>
                <a:gd name="T15" fmla="*/ 19 h 127"/>
                <a:gd name="T16" fmla="*/ 113 w 146"/>
                <a:gd name="T17" fmla="*/ 8 h 127"/>
                <a:gd name="T18" fmla="*/ 137 w 146"/>
                <a:gd name="T1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27">
                  <a:moveTo>
                    <a:pt x="137" y="0"/>
                  </a:moveTo>
                  <a:cubicBezTo>
                    <a:pt x="146" y="11"/>
                    <a:pt x="146" y="11"/>
                    <a:pt x="146" y="11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40" y="27"/>
                    <a:pt x="143" y="112"/>
                    <a:pt x="32" y="127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121" y="81"/>
                    <a:pt x="122" y="31"/>
                    <a:pt x="122" y="31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13" y="8"/>
                    <a:pt x="113" y="8"/>
                    <a:pt x="113" y="8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F6F96E53-0944-4104-91C1-212593534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776" y="5542259"/>
              <a:ext cx="1216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17DD459C-B3ED-4787-A467-73C9556A8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278" y="5446166"/>
              <a:ext cx="62034" cy="65684"/>
            </a:xfrm>
            <a:custGeom>
              <a:avLst/>
              <a:gdLst>
                <a:gd name="T0" fmla="*/ 23 w 34"/>
                <a:gd name="T1" fmla="*/ 0 h 36"/>
                <a:gd name="T2" fmla="*/ 0 w 34"/>
                <a:gd name="T3" fmla="*/ 4 h 36"/>
                <a:gd name="T4" fmla="*/ 9 w 34"/>
                <a:gd name="T5" fmla="*/ 36 h 36"/>
                <a:gd name="T6" fmla="*/ 34 w 34"/>
                <a:gd name="T7" fmla="*/ 33 h 36"/>
                <a:gd name="T8" fmla="*/ 23 w 3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6">
                  <a:moveTo>
                    <a:pt x="23" y="0"/>
                  </a:moveTo>
                  <a:cubicBezTo>
                    <a:pt x="15" y="2"/>
                    <a:pt x="7" y="3"/>
                    <a:pt x="0" y="4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26" y="33"/>
                    <a:pt x="34" y="33"/>
                    <a:pt x="34" y="3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8" name="Freeform 33">
              <a:extLst>
                <a:ext uri="{FF2B5EF4-FFF2-40B4-BE49-F238E27FC236}">
                  <a16:creationId xmlns:a16="http://schemas.microsoft.com/office/drawing/2014/main" id="{A4EC80A6-5750-4EF2-8AE4-DFB926583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997" y="5222353"/>
              <a:ext cx="152046" cy="100959"/>
            </a:xfrm>
            <a:custGeom>
              <a:avLst/>
              <a:gdLst>
                <a:gd name="T0" fmla="*/ 0 w 83"/>
                <a:gd name="T1" fmla="*/ 55 h 55"/>
                <a:gd name="T2" fmla="*/ 52 w 83"/>
                <a:gd name="T3" fmla="*/ 5 h 55"/>
                <a:gd name="T4" fmla="*/ 83 w 83"/>
                <a:gd name="T5" fmla="*/ 31 h 55"/>
                <a:gd name="T6" fmla="*/ 0 w 83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5">
                  <a:moveTo>
                    <a:pt x="0" y="55"/>
                  </a:moveTo>
                  <a:cubicBezTo>
                    <a:pt x="0" y="55"/>
                    <a:pt x="12" y="10"/>
                    <a:pt x="52" y="5"/>
                  </a:cubicBezTo>
                  <a:cubicBezTo>
                    <a:pt x="83" y="0"/>
                    <a:pt x="83" y="31"/>
                    <a:pt x="83" y="31"/>
                  </a:cubicBezTo>
                  <a:cubicBezTo>
                    <a:pt x="83" y="31"/>
                    <a:pt x="54" y="27"/>
                    <a:pt x="0" y="55"/>
                  </a:cubicBezTo>
                  <a:close/>
                </a:path>
              </a:pathLst>
            </a:custGeom>
            <a:solidFill>
              <a:srgbClr val="EB7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05E0678D-50FE-422D-ACBB-B0CD3C8E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978" y="5449815"/>
              <a:ext cx="313824" cy="245707"/>
            </a:xfrm>
            <a:custGeom>
              <a:avLst/>
              <a:gdLst>
                <a:gd name="T0" fmla="*/ 154 w 173"/>
                <a:gd name="T1" fmla="*/ 135 h 135"/>
                <a:gd name="T2" fmla="*/ 0 w 173"/>
                <a:gd name="T3" fmla="*/ 128 h 135"/>
                <a:gd name="T4" fmla="*/ 0 w 173"/>
                <a:gd name="T5" fmla="*/ 17 h 135"/>
                <a:gd name="T6" fmla="*/ 152 w 173"/>
                <a:gd name="T7" fmla="*/ 30 h 135"/>
                <a:gd name="T8" fmla="*/ 154 w 173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135">
                  <a:moveTo>
                    <a:pt x="154" y="135"/>
                  </a:moveTo>
                  <a:cubicBezTo>
                    <a:pt x="99" y="94"/>
                    <a:pt x="43" y="106"/>
                    <a:pt x="0" y="128"/>
                  </a:cubicBezTo>
                  <a:cubicBezTo>
                    <a:pt x="18" y="67"/>
                    <a:pt x="10" y="28"/>
                    <a:pt x="0" y="17"/>
                  </a:cubicBezTo>
                  <a:cubicBezTo>
                    <a:pt x="43" y="0"/>
                    <a:pt x="114" y="0"/>
                    <a:pt x="152" y="30"/>
                  </a:cubicBezTo>
                  <a:cubicBezTo>
                    <a:pt x="163" y="50"/>
                    <a:pt x="173" y="107"/>
                    <a:pt x="154" y="135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7C639232-585D-40D7-B4FB-6B6C920EE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155" y="5836621"/>
              <a:ext cx="96093" cy="96094"/>
            </a:xfrm>
            <a:custGeom>
              <a:avLst/>
              <a:gdLst>
                <a:gd name="T0" fmla="*/ 53 w 53"/>
                <a:gd name="T1" fmla="*/ 23 h 53"/>
                <a:gd name="T2" fmla="*/ 34 w 53"/>
                <a:gd name="T3" fmla="*/ 5 h 53"/>
                <a:gd name="T4" fmla="*/ 32 w 53"/>
                <a:gd name="T5" fmla="*/ 5 h 53"/>
                <a:gd name="T6" fmla="*/ 19 w 53"/>
                <a:gd name="T7" fmla="*/ 0 h 53"/>
                <a:gd name="T8" fmla="*/ 0 w 53"/>
                <a:gd name="T9" fmla="*/ 19 h 53"/>
                <a:gd name="T10" fmla="*/ 3 w 53"/>
                <a:gd name="T11" fmla="*/ 29 h 53"/>
                <a:gd name="T12" fmla="*/ 0 w 53"/>
                <a:gd name="T13" fmla="*/ 38 h 53"/>
                <a:gd name="T14" fmla="*/ 14 w 53"/>
                <a:gd name="T15" fmla="*/ 52 h 53"/>
                <a:gd name="T16" fmla="*/ 20 w 53"/>
                <a:gd name="T17" fmla="*/ 50 h 53"/>
                <a:gd name="T18" fmla="*/ 29 w 53"/>
                <a:gd name="T19" fmla="*/ 53 h 53"/>
                <a:gd name="T20" fmla="*/ 44 w 53"/>
                <a:gd name="T21" fmla="*/ 39 h 53"/>
                <a:gd name="T22" fmla="*/ 53 w 53"/>
                <a:gd name="T23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53">
                  <a:moveTo>
                    <a:pt x="53" y="23"/>
                  </a:moveTo>
                  <a:cubicBezTo>
                    <a:pt x="53" y="13"/>
                    <a:pt x="44" y="5"/>
                    <a:pt x="34" y="5"/>
                  </a:cubicBezTo>
                  <a:cubicBezTo>
                    <a:pt x="34" y="5"/>
                    <a:pt x="33" y="5"/>
                    <a:pt x="32" y="5"/>
                  </a:cubicBezTo>
                  <a:cubicBezTo>
                    <a:pt x="28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2"/>
                    <a:pt x="1" y="26"/>
                    <a:pt x="3" y="29"/>
                  </a:cubicBezTo>
                  <a:cubicBezTo>
                    <a:pt x="1" y="31"/>
                    <a:pt x="0" y="34"/>
                    <a:pt x="0" y="38"/>
                  </a:cubicBezTo>
                  <a:cubicBezTo>
                    <a:pt x="0" y="45"/>
                    <a:pt x="6" y="52"/>
                    <a:pt x="14" y="52"/>
                  </a:cubicBezTo>
                  <a:cubicBezTo>
                    <a:pt x="16" y="52"/>
                    <a:pt x="18" y="51"/>
                    <a:pt x="20" y="50"/>
                  </a:cubicBezTo>
                  <a:cubicBezTo>
                    <a:pt x="23" y="52"/>
                    <a:pt x="26" y="53"/>
                    <a:pt x="29" y="53"/>
                  </a:cubicBezTo>
                  <a:cubicBezTo>
                    <a:pt x="38" y="53"/>
                    <a:pt x="44" y="47"/>
                    <a:pt x="44" y="39"/>
                  </a:cubicBezTo>
                  <a:cubicBezTo>
                    <a:pt x="49" y="35"/>
                    <a:pt x="53" y="30"/>
                    <a:pt x="53" y="23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77B38761-2062-425A-A2C3-70F4E7E01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776" y="5800129"/>
              <a:ext cx="139882" cy="135018"/>
            </a:xfrm>
            <a:custGeom>
              <a:avLst/>
              <a:gdLst>
                <a:gd name="T0" fmla="*/ 77 w 77"/>
                <a:gd name="T1" fmla="*/ 34 h 74"/>
                <a:gd name="T2" fmla="*/ 58 w 77"/>
                <a:gd name="T3" fmla="*/ 14 h 74"/>
                <a:gd name="T4" fmla="*/ 56 w 77"/>
                <a:gd name="T5" fmla="*/ 14 h 74"/>
                <a:gd name="T6" fmla="*/ 39 w 77"/>
                <a:gd name="T7" fmla="*/ 0 h 74"/>
                <a:gd name="T8" fmla="*/ 21 w 77"/>
                <a:gd name="T9" fmla="*/ 17 h 74"/>
                <a:gd name="T10" fmla="*/ 0 w 77"/>
                <a:gd name="T11" fmla="*/ 40 h 74"/>
                <a:gd name="T12" fmla="*/ 19 w 77"/>
                <a:gd name="T13" fmla="*/ 63 h 74"/>
                <a:gd name="T14" fmla="*/ 39 w 77"/>
                <a:gd name="T15" fmla="*/ 74 h 74"/>
                <a:gd name="T16" fmla="*/ 62 w 77"/>
                <a:gd name="T17" fmla="*/ 53 h 74"/>
                <a:gd name="T18" fmla="*/ 77 w 77"/>
                <a:gd name="T19" fmla="*/ 3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4">
                  <a:moveTo>
                    <a:pt x="77" y="34"/>
                  </a:moveTo>
                  <a:cubicBezTo>
                    <a:pt x="77" y="23"/>
                    <a:pt x="69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5" y="6"/>
                    <a:pt x="48" y="0"/>
                    <a:pt x="39" y="0"/>
                  </a:cubicBezTo>
                  <a:cubicBezTo>
                    <a:pt x="29" y="0"/>
                    <a:pt x="22" y="8"/>
                    <a:pt x="21" y="17"/>
                  </a:cubicBezTo>
                  <a:cubicBezTo>
                    <a:pt x="9" y="18"/>
                    <a:pt x="0" y="28"/>
                    <a:pt x="0" y="40"/>
                  </a:cubicBezTo>
                  <a:cubicBezTo>
                    <a:pt x="0" y="52"/>
                    <a:pt x="8" y="61"/>
                    <a:pt x="19" y="63"/>
                  </a:cubicBezTo>
                  <a:cubicBezTo>
                    <a:pt x="23" y="70"/>
                    <a:pt x="31" y="74"/>
                    <a:pt x="39" y="74"/>
                  </a:cubicBezTo>
                  <a:cubicBezTo>
                    <a:pt x="51" y="74"/>
                    <a:pt x="61" y="65"/>
                    <a:pt x="62" y="53"/>
                  </a:cubicBezTo>
                  <a:cubicBezTo>
                    <a:pt x="71" y="51"/>
                    <a:pt x="77" y="43"/>
                    <a:pt x="77" y="34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B7C073E6-6DC3-41E5-960E-9AF284842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683" y="4918261"/>
              <a:ext cx="85146" cy="66900"/>
            </a:xfrm>
            <a:custGeom>
              <a:avLst/>
              <a:gdLst>
                <a:gd name="T0" fmla="*/ 47 w 47"/>
                <a:gd name="T1" fmla="*/ 27 h 37"/>
                <a:gd name="T2" fmla="*/ 22 w 47"/>
                <a:gd name="T3" fmla="*/ 3 h 37"/>
                <a:gd name="T4" fmla="*/ 2 w 47"/>
                <a:gd name="T5" fmla="*/ 14 h 37"/>
                <a:gd name="T6" fmla="*/ 12 w 47"/>
                <a:gd name="T7" fmla="*/ 33 h 37"/>
                <a:gd name="T8" fmla="*/ 47 w 47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47" y="27"/>
                  </a:moveTo>
                  <a:cubicBezTo>
                    <a:pt x="47" y="27"/>
                    <a:pt x="33" y="7"/>
                    <a:pt x="22" y="3"/>
                  </a:cubicBezTo>
                  <a:cubicBezTo>
                    <a:pt x="11" y="0"/>
                    <a:pt x="5" y="6"/>
                    <a:pt x="2" y="14"/>
                  </a:cubicBezTo>
                  <a:cubicBezTo>
                    <a:pt x="0" y="22"/>
                    <a:pt x="4" y="31"/>
                    <a:pt x="12" y="33"/>
                  </a:cubicBezTo>
                  <a:cubicBezTo>
                    <a:pt x="25" y="37"/>
                    <a:pt x="47" y="27"/>
                    <a:pt x="47" y="27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0624CB1B-8867-433F-8AEB-C5F21F5F7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782" y="4904880"/>
              <a:ext cx="87579" cy="66900"/>
            </a:xfrm>
            <a:custGeom>
              <a:avLst/>
              <a:gdLst>
                <a:gd name="T0" fmla="*/ 48 w 48"/>
                <a:gd name="T1" fmla="*/ 27 h 37"/>
                <a:gd name="T2" fmla="*/ 23 w 48"/>
                <a:gd name="T3" fmla="*/ 3 h 37"/>
                <a:gd name="T4" fmla="*/ 3 w 48"/>
                <a:gd name="T5" fmla="*/ 14 h 37"/>
                <a:gd name="T6" fmla="*/ 12 w 48"/>
                <a:gd name="T7" fmla="*/ 33 h 37"/>
                <a:gd name="T8" fmla="*/ 48 w 48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7">
                  <a:moveTo>
                    <a:pt x="48" y="27"/>
                  </a:moveTo>
                  <a:cubicBezTo>
                    <a:pt x="48" y="27"/>
                    <a:pt x="34" y="7"/>
                    <a:pt x="23" y="3"/>
                  </a:cubicBezTo>
                  <a:cubicBezTo>
                    <a:pt x="12" y="0"/>
                    <a:pt x="5" y="6"/>
                    <a:pt x="3" y="14"/>
                  </a:cubicBezTo>
                  <a:cubicBezTo>
                    <a:pt x="0" y="21"/>
                    <a:pt x="4" y="31"/>
                    <a:pt x="12" y="33"/>
                  </a:cubicBezTo>
                  <a:cubicBezTo>
                    <a:pt x="25" y="37"/>
                    <a:pt x="48" y="27"/>
                    <a:pt x="48" y="27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17EDB29B-C805-4D6A-BBBA-D20239397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565" y="4716344"/>
              <a:ext cx="85146" cy="66900"/>
            </a:xfrm>
            <a:custGeom>
              <a:avLst/>
              <a:gdLst>
                <a:gd name="T0" fmla="*/ 47 w 47"/>
                <a:gd name="T1" fmla="*/ 27 h 37"/>
                <a:gd name="T2" fmla="*/ 22 w 47"/>
                <a:gd name="T3" fmla="*/ 3 h 37"/>
                <a:gd name="T4" fmla="*/ 2 w 47"/>
                <a:gd name="T5" fmla="*/ 13 h 37"/>
                <a:gd name="T6" fmla="*/ 12 w 47"/>
                <a:gd name="T7" fmla="*/ 33 h 37"/>
                <a:gd name="T8" fmla="*/ 47 w 47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47" y="27"/>
                  </a:moveTo>
                  <a:cubicBezTo>
                    <a:pt x="47" y="27"/>
                    <a:pt x="33" y="6"/>
                    <a:pt x="22" y="3"/>
                  </a:cubicBezTo>
                  <a:cubicBezTo>
                    <a:pt x="11" y="0"/>
                    <a:pt x="4" y="5"/>
                    <a:pt x="2" y="13"/>
                  </a:cubicBezTo>
                  <a:cubicBezTo>
                    <a:pt x="0" y="21"/>
                    <a:pt x="4" y="30"/>
                    <a:pt x="12" y="33"/>
                  </a:cubicBezTo>
                  <a:cubicBezTo>
                    <a:pt x="25" y="37"/>
                    <a:pt x="47" y="27"/>
                    <a:pt x="47" y="27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D7F25697-A44D-4F76-B9B8-EE2338936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906" y="4802705"/>
              <a:ext cx="86362" cy="68117"/>
            </a:xfrm>
            <a:custGeom>
              <a:avLst/>
              <a:gdLst>
                <a:gd name="T0" fmla="*/ 47 w 47"/>
                <a:gd name="T1" fmla="*/ 27 h 37"/>
                <a:gd name="T2" fmla="*/ 22 w 47"/>
                <a:gd name="T3" fmla="*/ 3 h 37"/>
                <a:gd name="T4" fmla="*/ 2 w 47"/>
                <a:gd name="T5" fmla="*/ 13 h 37"/>
                <a:gd name="T6" fmla="*/ 12 w 47"/>
                <a:gd name="T7" fmla="*/ 33 h 37"/>
                <a:gd name="T8" fmla="*/ 47 w 47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7">
                  <a:moveTo>
                    <a:pt x="47" y="27"/>
                  </a:moveTo>
                  <a:cubicBezTo>
                    <a:pt x="47" y="27"/>
                    <a:pt x="33" y="6"/>
                    <a:pt x="22" y="3"/>
                  </a:cubicBezTo>
                  <a:cubicBezTo>
                    <a:pt x="11" y="0"/>
                    <a:pt x="4" y="5"/>
                    <a:pt x="2" y="13"/>
                  </a:cubicBezTo>
                  <a:cubicBezTo>
                    <a:pt x="0" y="21"/>
                    <a:pt x="4" y="30"/>
                    <a:pt x="12" y="33"/>
                  </a:cubicBezTo>
                  <a:cubicBezTo>
                    <a:pt x="25" y="37"/>
                    <a:pt x="47" y="27"/>
                    <a:pt x="47" y="27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25BBA762-CEE0-4BAD-8356-545BB2D30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899" y="4816086"/>
              <a:ext cx="86362" cy="66900"/>
            </a:xfrm>
            <a:custGeom>
              <a:avLst/>
              <a:gdLst>
                <a:gd name="T0" fmla="*/ 48 w 48"/>
                <a:gd name="T1" fmla="*/ 27 h 37"/>
                <a:gd name="T2" fmla="*/ 23 w 48"/>
                <a:gd name="T3" fmla="*/ 4 h 37"/>
                <a:gd name="T4" fmla="*/ 2 w 48"/>
                <a:gd name="T5" fmla="*/ 14 h 37"/>
                <a:gd name="T6" fmla="*/ 12 w 48"/>
                <a:gd name="T7" fmla="*/ 33 h 37"/>
                <a:gd name="T8" fmla="*/ 48 w 48"/>
                <a:gd name="T9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7">
                  <a:moveTo>
                    <a:pt x="48" y="27"/>
                  </a:moveTo>
                  <a:cubicBezTo>
                    <a:pt x="48" y="27"/>
                    <a:pt x="34" y="7"/>
                    <a:pt x="23" y="4"/>
                  </a:cubicBezTo>
                  <a:cubicBezTo>
                    <a:pt x="12" y="0"/>
                    <a:pt x="5" y="6"/>
                    <a:pt x="2" y="14"/>
                  </a:cubicBezTo>
                  <a:cubicBezTo>
                    <a:pt x="0" y="22"/>
                    <a:pt x="4" y="31"/>
                    <a:pt x="12" y="33"/>
                  </a:cubicBezTo>
                  <a:cubicBezTo>
                    <a:pt x="25" y="37"/>
                    <a:pt x="48" y="27"/>
                    <a:pt x="48" y="27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7" name="Freeform 42">
              <a:extLst>
                <a:ext uri="{FF2B5EF4-FFF2-40B4-BE49-F238E27FC236}">
                  <a16:creationId xmlns:a16="http://schemas.microsoft.com/office/drawing/2014/main" id="{84EBE1AF-2858-4A88-895C-2748E16A0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4389" y="5159102"/>
              <a:ext cx="119204" cy="88795"/>
            </a:xfrm>
            <a:custGeom>
              <a:avLst/>
              <a:gdLst>
                <a:gd name="T0" fmla="*/ 62 w 66"/>
                <a:gd name="T1" fmla="*/ 4 h 49"/>
                <a:gd name="T2" fmla="*/ 2 w 66"/>
                <a:gd name="T3" fmla="*/ 0 h 49"/>
                <a:gd name="T4" fmla="*/ 0 w 66"/>
                <a:gd name="T5" fmla="*/ 2 h 49"/>
                <a:gd name="T6" fmla="*/ 2 w 66"/>
                <a:gd name="T7" fmla="*/ 4 h 49"/>
                <a:gd name="T8" fmla="*/ 53 w 66"/>
                <a:gd name="T9" fmla="*/ 10 h 49"/>
                <a:gd name="T10" fmla="*/ 16 w 66"/>
                <a:gd name="T11" fmla="*/ 46 h 49"/>
                <a:gd name="T12" fmla="*/ 16 w 66"/>
                <a:gd name="T13" fmla="*/ 49 h 49"/>
                <a:gd name="T14" fmla="*/ 18 w 66"/>
                <a:gd name="T15" fmla="*/ 49 h 49"/>
                <a:gd name="T16" fmla="*/ 64 w 66"/>
                <a:gd name="T17" fmla="*/ 10 h 49"/>
                <a:gd name="T18" fmla="*/ 65 w 66"/>
                <a:gd name="T19" fmla="*/ 8 h 49"/>
                <a:gd name="T20" fmla="*/ 62 w 66"/>
                <a:gd name="T21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9">
                  <a:moveTo>
                    <a:pt x="62" y="4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7"/>
                    <a:pt x="15" y="48"/>
                    <a:pt x="16" y="49"/>
                  </a:cubicBezTo>
                  <a:cubicBezTo>
                    <a:pt x="17" y="49"/>
                    <a:pt x="18" y="49"/>
                    <a:pt x="18" y="4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0"/>
                    <a:pt x="65" y="9"/>
                    <a:pt x="65" y="8"/>
                  </a:cubicBezTo>
                  <a:cubicBezTo>
                    <a:pt x="66" y="6"/>
                    <a:pt x="64" y="4"/>
                    <a:pt x="62" y="4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4A1619E0-3208-4350-B700-76B9AF170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07" y="5077605"/>
              <a:ext cx="93661" cy="92444"/>
            </a:xfrm>
            <a:custGeom>
              <a:avLst/>
              <a:gdLst>
                <a:gd name="T0" fmla="*/ 51 w 52"/>
                <a:gd name="T1" fmla="*/ 48 h 51"/>
                <a:gd name="T2" fmla="*/ 10 w 52"/>
                <a:gd name="T3" fmla="*/ 37 h 51"/>
                <a:gd name="T4" fmla="*/ 36 w 52"/>
                <a:gd name="T5" fmla="*/ 4 h 51"/>
                <a:gd name="T6" fmla="*/ 36 w 52"/>
                <a:gd name="T7" fmla="*/ 1 h 51"/>
                <a:gd name="T8" fmla="*/ 34 w 52"/>
                <a:gd name="T9" fmla="*/ 1 h 51"/>
                <a:gd name="T10" fmla="*/ 1 w 52"/>
                <a:gd name="T11" fmla="*/ 37 h 51"/>
                <a:gd name="T12" fmla="*/ 0 w 52"/>
                <a:gd name="T13" fmla="*/ 39 h 51"/>
                <a:gd name="T14" fmla="*/ 3 w 52"/>
                <a:gd name="T15" fmla="*/ 43 h 51"/>
                <a:gd name="T16" fmla="*/ 50 w 52"/>
                <a:gd name="T17" fmla="*/ 51 h 51"/>
                <a:gd name="T18" fmla="*/ 52 w 52"/>
                <a:gd name="T19" fmla="*/ 50 h 51"/>
                <a:gd name="T20" fmla="*/ 51 w 52"/>
                <a:gd name="T21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51">
                  <a:moveTo>
                    <a:pt x="51" y="48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0"/>
                    <a:pt x="34" y="0"/>
                    <a:pt x="34" y="1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8"/>
                    <a:pt x="0" y="38"/>
                    <a:pt x="0" y="39"/>
                  </a:cubicBezTo>
                  <a:cubicBezTo>
                    <a:pt x="0" y="41"/>
                    <a:pt x="1" y="43"/>
                    <a:pt x="3" y="43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1" y="51"/>
                    <a:pt x="52" y="51"/>
                    <a:pt x="52" y="50"/>
                  </a:cubicBezTo>
                  <a:cubicBezTo>
                    <a:pt x="52" y="49"/>
                    <a:pt x="52" y="48"/>
                    <a:pt x="51" y="48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6E4F384D-8BCF-401E-90B9-B3DDA18DD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256" y="4763782"/>
              <a:ext cx="716442" cy="682385"/>
            </a:xfrm>
            <a:custGeom>
              <a:avLst/>
              <a:gdLst>
                <a:gd name="T0" fmla="*/ 168 w 394"/>
                <a:gd name="T1" fmla="*/ 259 h 376"/>
                <a:gd name="T2" fmla="*/ 161 w 394"/>
                <a:gd name="T3" fmla="*/ 188 h 376"/>
                <a:gd name="T4" fmla="*/ 394 w 394"/>
                <a:gd name="T5" fmla="*/ 113 h 376"/>
                <a:gd name="T6" fmla="*/ 190 w 394"/>
                <a:gd name="T7" fmla="*/ 21 h 376"/>
                <a:gd name="T8" fmla="*/ 87 w 394"/>
                <a:gd name="T9" fmla="*/ 111 h 376"/>
                <a:gd name="T10" fmla="*/ 78 w 394"/>
                <a:gd name="T11" fmla="*/ 95 h 376"/>
                <a:gd name="T12" fmla="*/ 76 w 394"/>
                <a:gd name="T13" fmla="*/ 120 h 376"/>
                <a:gd name="T14" fmla="*/ 59 w 394"/>
                <a:gd name="T15" fmla="*/ 136 h 376"/>
                <a:gd name="T16" fmla="*/ 72 w 394"/>
                <a:gd name="T17" fmla="*/ 134 h 376"/>
                <a:gd name="T18" fmla="*/ 122 w 394"/>
                <a:gd name="T19" fmla="*/ 376 h 376"/>
                <a:gd name="T20" fmla="*/ 166 w 394"/>
                <a:gd name="T21" fmla="*/ 279 h 376"/>
                <a:gd name="T22" fmla="*/ 137 w 394"/>
                <a:gd name="T23" fmla="*/ 268 h 376"/>
                <a:gd name="T24" fmla="*/ 168 w 394"/>
                <a:gd name="T25" fmla="*/ 25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376">
                  <a:moveTo>
                    <a:pt x="168" y="259"/>
                  </a:moveTo>
                  <a:cubicBezTo>
                    <a:pt x="161" y="188"/>
                    <a:pt x="161" y="188"/>
                    <a:pt x="161" y="188"/>
                  </a:cubicBezTo>
                  <a:cubicBezTo>
                    <a:pt x="292" y="168"/>
                    <a:pt x="394" y="113"/>
                    <a:pt x="394" y="113"/>
                  </a:cubicBezTo>
                  <a:cubicBezTo>
                    <a:pt x="354" y="0"/>
                    <a:pt x="247" y="4"/>
                    <a:pt x="190" y="21"/>
                  </a:cubicBezTo>
                  <a:cubicBezTo>
                    <a:pt x="117" y="42"/>
                    <a:pt x="92" y="93"/>
                    <a:pt x="87" y="111"/>
                  </a:cubicBezTo>
                  <a:cubicBezTo>
                    <a:pt x="80" y="104"/>
                    <a:pt x="78" y="95"/>
                    <a:pt x="78" y="95"/>
                  </a:cubicBezTo>
                  <a:cubicBezTo>
                    <a:pt x="70" y="109"/>
                    <a:pt x="76" y="120"/>
                    <a:pt x="76" y="120"/>
                  </a:cubicBezTo>
                  <a:cubicBezTo>
                    <a:pt x="62" y="122"/>
                    <a:pt x="59" y="136"/>
                    <a:pt x="59" y="136"/>
                  </a:cubicBezTo>
                  <a:cubicBezTo>
                    <a:pt x="63" y="134"/>
                    <a:pt x="68" y="134"/>
                    <a:pt x="72" y="134"/>
                  </a:cubicBezTo>
                  <a:cubicBezTo>
                    <a:pt x="0" y="178"/>
                    <a:pt x="122" y="376"/>
                    <a:pt x="122" y="376"/>
                  </a:cubicBezTo>
                  <a:cubicBezTo>
                    <a:pt x="151" y="353"/>
                    <a:pt x="166" y="279"/>
                    <a:pt x="166" y="279"/>
                  </a:cubicBezTo>
                  <a:cubicBezTo>
                    <a:pt x="166" y="279"/>
                    <a:pt x="136" y="295"/>
                    <a:pt x="137" y="268"/>
                  </a:cubicBezTo>
                  <a:cubicBezTo>
                    <a:pt x="139" y="241"/>
                    <a:pt x="168" y="259"/>
                    <a:pt x="168" y="259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0" name="Freeform 45">
              <a:extLst>
                <a:ext uri="{FF2B5EF4-FFF2-40B4-BE49-F238E27FC236}">
                  <a16:creationId xmlns:a16="http://schemas.microsoft.com/office/drawing/2014/main" id="{CFD702B6-5536-41C6-B919-6812F9719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306" y="3199528"/>
              <a:ext cx="298011" cy="395321"/>
            </a:xfrm>
            <a:custGeom>
              <a:avLst/>
              <a:gdLst>
                <a:gd name="T0" fmla="*/ 30 w 164"/>
                <a:gd name="T1" fmla="*/ 0 h 218"/>
                <a:gd name="T2" fmla="*/ 149 w 164"/>
                <a:gd name="T3" fmla="*/ 177 h 218"/>
                <a:gd name="T4" fmla="*/ 160 w 164"/>
                <a:gd name="T5" fmla="*/ 192 h 218"/>
                <a:gd name="T6" fmla="*/ 152 w 164"/>
                <a:gd name="T7" fmla="*/ 192 h 218"/>
                <a:gd name="T8" fmla="*/ 155 w 164"/>
                <a:gd name="T9" fmla="*/ 199 h 218"/>
                <a:gd name="T10" fmla="*/ 146 w 164"/>
                <a:gd name="T11" fmla="*/ 200 h 218"/>
                <a:gd name="T12" fmla="*/ 146 w 164"/>
                <a:gd name="T13" fmla="*/ 199 h 218"/>
                <a:gd name="T14" fmla="*/ 146 w 164"/>
                <a:gd name="T15" fmla="*/ 200 h 218"/>
                <a:gd name="T16" fmla="*/ 149 w 164"/>
                <a:gd name="T17" fmla="*/ 206 h 218"/>
                <a:gd name="T18" fmla="*/ 141 w 164"/>
                <a:gd name="T19" fmla="*/ 207 h 218"/>
                <a:gd name="T20" fmla="*/ 142 w 164"/>
                <a:gd name="T21" fmla="*/ 213 h 218"/>
                <a:gd name="T22" fmla="*/ 126 w 164"/>
                <a:gd name="T23" fmla="*/ 207 h 218"/>
                <a:gd name="T24" fmla="*/ 0 w 164"/>
                <a:gd name="T25" fmla="*/ 13 h 218"/>
                <a:gd name="T26" fmla="*/ 30 w 164"/>
                <a:gd name="T2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4" h="218">
                  <a:moveTo>
                    <a:pt x="30" y="0"/>
                  </a:moveTo>
                  <a:cubicBezTo>
                    <a:pt x="73" y="115"/>
                    <a:pt x="145" y="174"/>
                    <a:pt x="149" y="177"/>
                  </a:cubicBezTo>
                  <a:cubicBezTo>
                    <a:pt x="154" y="180"/>
                    <a:pt x="164" y="187"/>
                    <a:pt x="160" y="192"/>
                  </a:cubicBezTo>
                  <a:cubicBezTo>
                    <a:pt x="158" y="194"/>
                    <a:pt x="156" y="194"/>
                    <a:pt x="152" y="192"/>
                  </a:cubicBezTo>
                  <a:cubicBezTo>
                    <a:pt x="154" y="194"/>
                    <a:pt x="156" y="197"/>
                    <a:pt x="155" y="199"/>
                  </a:cubicBezTo>
                  <a:cubicBezTo>
                    <a:pt x="153" y="201"/>
                    <a:pt x="149" y="201"/>
                    <a:pt x="146" y="200"/>
                  </a:cubicBezTo>
                  <a:cubicBezTo>
                    <a:pt x="146" y="199"/>
                    <a:pt x="146" y="199"/>
                    <a:pt x="146" y="199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48" y="201"/>
                    <a:pt x="150" y="205"/>
                    <a:pt x="149" y="206"/>
                  </a:cubicBezTo>
                  <a:cubicBezTo>
                    <a:pt x="147" y="209"/>
                    <a:pt x="143" y="208"/>
                    <a:pt x="141" y="207"/>
                  </a:cubicBezTo>
                  <a:cubicBezTo>
                    <a:pt x="143" y="209"/>
                    <a:pt x="144" y="211"/>
                    <a:pt x="142" y="213"/>
                  </a:cubicBezTo>
                  <a:cubicBezTo>
                    <a:pt x="140" y="218"/>
                    <a:pt x="131" y="211"/>
                    <a:pt x="126" y="207"/>
                  </a:cubicBezTo>
                  <a:cubicBezTo>
                    <a:pt x="122" y="204"/>
                    <a:pt x="47" y="142"/>
                    <a:pt x="0" y="13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E95D2987-7C6B-4D2A-9F19-FA113AFD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454" y="3475645"/>
              <a:ext cx="1238266" cy="846594"/>
            </a:xfrm>
            <a:custGeom>
              <a:avLst/>
              <a:gdLst>
                <a:gd name="T0" fmla="*/ 4 w 681"/>
                <a:gd name="T1" fmla="*/ 320 h 466"/>
                <a:gd name="T2" fmla="*/ 52 w 681"/>
                <a:gd name="T3" fmla="*/ 424 h 466"/>
                <a:gd name="T4" fmla="*/ 73 w 681"/>
                <a:gd name="T5" fmla="*/ 442 h 466"/>
                <a:gd name="T6" fmla="*/ 403 w 681"/>
                <a:gd name="T7" fmla="*/ 404 h 466"/>
                <a:gd name="T8" fmla="*/ 674 w 681"/>
                <a:gd name="T9" fmla="*/ 107 h 466"/>
                <a:gd name="T10" fmla="*/ 649 w 681"/>
                <a:gd name="T11" fmla="*/ 52 h 466"/>
                <a:gd name="T12" fmla="*/ 247 w 681"/>
                <a:gd name="T13" fmla="*/ 64 h 466"/>
                <a:gd name="T14" fmla="*/ 4 w 681"/>
                <a:gd name="T15" fmla="*/ 292 h 466"/>
                <a:gd name="T16" fmla="*/ 4 w 681"/>
                <a:gd name="T17" fmla="*/ 32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1" h="466">
                  <a:moveTo>
                    <a:pt x="4" y="320"/>
                  </a:moveTo>
                  <a:cubicBezTo>
                    <a:pt x="52" y="424"/>
                    <a:pt x="52" y="424"/>
                    <a:pt x="52" y="424"/>
                  </a:cubicBezTo>
                  <a:cubicBezTo>
                    <a:pt x="56" y="433"/>
                    <a:pt x="64" y="439"/>
                    <a:pt x="73" y="442"/>
                  </a:cubicBezTo>
                  <a:cubicBezTo>
                    <a:pt x="175" y="466"/>
                    <a:pt x="292" y="456"/>
                    <a:pt x="403" y="404"/>
                  </a:cubicBezTo>
                  <a:cubicBezTo>
                    <a:pt x="542" y="340"/>
                    <a:pt x="639" y="228"/>
                    <a:pt x="674" y="107"/>
                  </a:cubicBezTo>
                  <a:cubicBezTo>
                    <a:pt x="681" y="85"/>
                    <a:pt x="670" y="61"/>
                    <a:pt x="649" y="52"/>
                  </a:cubicBezTo>
                  <a:cubicBezTo>
                    <a:pt x="534" y="0"/>
                    <a:pt x="385" y="1"/>
                    <a:pt x="247" y="64"/>
                  </a:cubicBezTo>
                  <a:cubicBezTo>
                    <a:pt x="135" y="116"/>
                    <a:pt x="51" y="199"/>
                    <a:pt x="4" y="292"/>
                  </a:cubicBezTo>
                  <a:cubicBezTo>
                    <a:pt x="0" y="300"/>
                    <a:pt x="0" y="311"/>
                    <a:pt x="4" y="32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5A3EEE0C-24D1-46F2-9574-EA63DC0EA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385" y="4283315"/>
              <a:ext cx="419648" cy="322339"/>
            </a:xfrm>
            <a:custGeom>
              <a:avLst/>
              <a:gdLst>
                <a:gd name="T0" fmla="*/ 49 w 231"/>
                <a:gd name="T1" fmla="*/ 4 h 177"/>
                <a:gd name="T2" fmla="*/ 9 w 231"/>
                <a:gd name="T3" fmla="*/ 146 h 177"/>
                <a:gd name="T4" fmla="*/ 4 w 231"/>
                <a:gd name="T5" fmla="*/ 165 h 177"/>
                <a:gd name="T6" fmla="*/ 5 w 231"/>
                <a:gd name="T7" fmla="*/ 167 h 177"/>
                <a:gd name="T8" fmla="*/ 22 w 231"/>
                <a:gd name="T9" fmla="*/ 176 h 177"/>
                <a:gd name="T10" fmla="*/ 80 w 231"/>
                <a:gd name="T11" fmla="*/ 156 h 177"/>
                <a:gd name="T12" fmla="*/ 231 w 231"/>
                <a:gd name="T13" fmla="*/ 0 h 177"/>
                <a:gd name="T14" fmla="*/ 48 w 231"/>
                <a:gd name="T15" fmla="*/ 1 h 177"/>
                <a:gd name="T16" fmla="*/ 49 w 231"/>
                <a:gd name="T17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177">
                  <a:moveTo>
                    <a:pt x="49" y="4"/>
                  </a:moveTo>
                  <a:cubicBezTo>
                    <a:pt x="73" y="55"/>
                    <a:pt x="55" y="115"/>
                    <a:pt x="9" y="146"/>
                  </a:cubicBezTo>
                  <a:cubicBezTo>
                    <a:pt x="3" y="150"/>
                    <a:pt x="0" y="158"/>
                    <a:pt x="4" y="165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8" y="174"/>
                    <a:pt x="15" y="177"/>
                    <a:pt x="22" y="176"/>
                  </a:cubicBezTo>
                  <a:cubicBezTo>
                    <a:pt x="41" y="171"/>
                    <a:pt x="61" y="164"/>
                    <a:pt x="80" y="156"/>
                  </a:cubicBezTo>
                  <a:cubicBezTo>
                    <a:pt x="150" y="123"/>
                    <a:pt x="203" y="66"/>
                    <a:pt x="231" y="0"/>
                  </a:cubicBezTo>
                  <a:cubicBezTo>
                    <a:pt x="168" y="12"/>
                    <a:pt x="106" y="12"/>
                    <a:pt x="48" y="1"/>
                  </a:cubicBezTo>
                  <a:cubicBezTo>
                    <a:pt x="49" y="2"/>
                    <a:pt x="49" y="3"/>
                    <a:pt x="49" y="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CD5ADF45-0857-414C-8F4A-D724B0CD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151" y="3679995"/>
              <a:ext cx="503578" cy="290713"/>
            </a:xfrm>
            <a:custGeom>
              <a:avLst/>
              <a:gdLst>
                <a:gd name="T0" fmla="*/ 156 w 277"/>
                <a:gd name="T1" fmla="*/ 157 h 160"/>
                <a:gd name="T2" fmla="*/ 22 w 277"/>
                <a:gd name="T3" fmla="*/ 96 h 160"/>
                <a:gd name="T4" fmla="*/ 4 w 277"/>
                <a:gd name="T5" fmla="*/ 87 h 160"/>
                <a:gd name="T6" fmla="*/ 3 w 277"/>
                <a:gd name="T7" fmla="*/ 85 h 160"/>
                <a:gd name="T8" fmla="*/ 7 w 277"/>
                <a:gd name="T9" fmla="*/ 67 h 160"/>
                <a:gd name="T10" fmla="*/ 60 w 277"/>
                <a:gd name="T11" fmla="*/ 36 h 160"/>
                <a:gd name="T12" fmla="*/ 277 w 277"/>
                <a:gd name="T13" fmla="*/ 21 h 160"/>
                <a:gd name="T14" fmla="*/ 157 w 277"/>
                <a:gd name="T15" fmla="*/ 160 h 160"/>
                <a:gd name="T16" fmla="*/ 156 w 277"/>
                <a:gd name="T17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7" h="160">
                  <a:moveTo>
                    <a:pt x="156" y="157"/>
                  </a:moveTo>
                  <a:cubicBezTo>
                    <a:pt x="132" y="106"/>
                    <a:pt x="75" y="80"/>
                    <a:pt x="22" y="96"/>
                  </a:cubicBezTo>
                  <a:cubicBezTo>
                    <a:pt x="15" y="98"/>
                    <a:pt x="7" y="94"/>
                    <a:pt x="4" y="87"/>
                  </a:cubicBezTo>
                  <a:cubicBezTo>
                    <a:pt x="3" y="85"/>
                    <a:pt x="3" y="85"/>
                    <a:pt x="3" y="85"/>
                  </a:cubicBezTo>
                  <a:cubicBezTo>
                    <a:pt x="0" y="79"/>
                    <a:pt x="2" y="71"/>
                    <a:pt x="7" y="67"/>
                  </a:cubicBezTo>
                  <a:cubicBezTo>
                    <a:pt x="23" y="55"/>
                    <a:pt x="41" y="44"/>
                    <a:pt x="60" y="36"/>
                  </a:cubicBezTo>
                  <a:cubicBezTo>
                    <a:pt x="131" y="3"/>
                    <a:pt x="208" y="0"/>
                    <a:pt x="277" y="21"/>
                  </a:cubicBezTo>
                  <a:cubicBezTo>
                    <a:pt x="227" y="61"/>
                    <a:pt x="186" y="109"/>
                    <a:pt x="157" y="160"/>
                  </a:cubicBezTo>
                  <a:cubicBezTo>
                    <a:pt x="157" y="159"/>
                    <a:pt x="156" y="158"/>
                    <a:pt x="156" y="15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4" name="Freeform 49">
              <a:extLst>
                <a:ext uri="{FF2B5EF4-FFF2-40B4-BE49-F238E27FC236}">
                  <a16:creationId xmlns:a16="http://schemas.microsoft.com/office/drawing/2014/main" id="{F5FF18C8-8239-40BC-BC98-D22B62012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42" y="3502405"/>
              <a:ext cx="362478" cy="440326"/>
            </a:xfrm>
            <a:custGeom>
              <a:avLst/>
              <a:gdLst>
                <a:gd name="T0" fmla="*/ 167 w 199"/>
                <a:gd name="T1" fmla="*/ 37 h 242"/>
                <a:gd name="T2" fmla="*/ 0 w 199"/>
                <a:gd name="T3" fmla="*/ 0 h 242"/>
                <a:gd name="T4" fmla="*/ 112 w 199"/>
                <a:gd name="T5" fmla="*/ 242 h 242"/>
                <a:gd name="T6" fmla="*/ 192 w 199"/>
                <a:gd name="T7" fmla="*/ 92 h 242"/>
                <a:gd name="T8" fmla="*/ 167 w 199"/>
                <a:gd name="T9" fmla="*/ 3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42">
                  <a:moveTo>
                    <a:pt x="167" y="37"/>
                  </a:moveTo>
                  <a:cubicBezTo>
                    <a:pt x="117" y="14"/>
                    <a:pt x="60" y="2"/>
                    <a:pt x="0" y="0"/>
                  </a:cubicBezTo>
                  <a:cubicBezTo>
                    <a:pt x="112" y="242"/>
                    <a:pt x="112" y="242"/>
                    <a:pt x="112" y="242"/>
                  </a:cubicBezTo>
                  <a:cubicBezTo>
                    <a:pt x="150" y="196"/>
                    <a:pt x="177" y="144"/>
                    <a:pt x="192" y="92"/>
                  </a:cubicBezTo>
                  <a:cubicBezTo>
                    <a:pt x="199" y="70"/>
                    <a:pt x="188" y="46"/>
                    <a:pt x="167" y="3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5" name="Freeform 50">
              <a:extLst>
                <a:ext uri="{FF2B5EF4-FFF2-40B4-BE49-F238E27FC236}">
                  <a16:creationId xmlns:a16="http://schemas.microsoft.com/office/drawing/2014/main" id="{0F0182C7-B5A5-42F4-9059-56C5534A7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733" y="3527948"/>
              <a:ext cx="25543" cy="23111"/>
            </a:xfrm>
            <a:custGeom>
              <a:avLst/>
              <a:gdLst>
                <a:gd name="T0" fmla="*/ 7 w 14"/>
                <a:gd name="T1" fmla="*/ 0 h 13"/>
                <a:gd name="T2" fmla="*/ 4 w 14"/>
                <a:gd name="T3" fmla="*/ 1 h 13"/>
                <a:gd name="T4" fmla="*/ 1 w 14"/>
                <a:gd name="T5" fmla="*/ 4 h 13"/>
                <a:gd name="T6" fmla="*/ 1 w 14"/>
                <a:gd name="T7" fmla="*/ 9 h 13"/>
                <a:gd name="T8" fmla="*/ 4 w 14"/>
                <a:gd name="T9" fmla="*/ 12 h 13"/>
                <a:gd name="T10" fmla="*/ 7 w 14"/>
                <a:gd name="T11" fmla="*/ 13 h 13"/>
                <a:gd name="T12" fmla="*/ 9 w 14"/>
                <a:gd name="T13" fmla="*/ 12 h 13"/>
                <a:gd name="T14" fmla="*/ 13 w 14"/>
                <a:gd name="T15" fmla="*/ 9 h 13"/>
                <a:gd name="T16" fmla="*/ 9 w 14"/>
                <a:gd name="T17" fmla="*/ 0 h 13"/>
                <a:gd name="T18" fmla="*/ 7 w 1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1" y="3"/>
                    <a:pt x="1" y="4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1" y="11"/>
                    <a:pt x="3" y="12"/>
                    <a:pt x="4" y="12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2"/>
                    <a:pt x="12" y="10"/>
                    <a:pt x="13" y="9"/>
                  </a:cubicBezTo>
                  <a:cubicBezTo>
                    <a:pt x="14" y="6"/>
                    <a:pt x="12" y="2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B4E8B77A-54F0-4424-AC98-DA2C36D8B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277" y="3586334"/>
              <a:ext cx="25543" cy="23111"/>
            </a:xfrm>
            <a:custGeom>
              <a:avLst/>
              <a:gdLst>
                <a:gd name="T0" fmla="*/ 7 w 14"/>
                <a:gd name="T1" fmla="*/ 0 h 13"/>
                <a:gd name="T2" fmla="*/ 5 w 14"/>
                <a:gd name="T3" fmla="*/ 0 h 13"/>
                <a:gd name="T4" fmla="*/ 1 w 14"/>
                <a:gd name="T5" fmla="*/ 9 h 13"/>
                <a:gd name="T6" fmla="*/ 7 w 14"/>
                <a:gd name="T7" fmla="*/ 13 h 13"/>
                <a:gd name="T8" fmla="*/ 10 w 14"/>
                <a:gd name="T9" fmla="*/ 12 h 13"/>
                <a:gd name="T10" fmla="*/ 13 w 14"/>
                <a:gd name="T11" fmla="*/ 4 h 13"/>
                <a:gd name="T12" fmla="*/ 7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1" y="2"/>
                    <a:pt x="0" y="6"/>
                    <a:pt x="1" y="9"/>
                  </a:cubicBezTo>
                  <a:cubicBezTo>
                    <a:pt x="2" y="11"/>
                    <a:pt x="5" y="13"/>
                    <a:pt x="7" y="13"/>
                  </a:cubicBezTo>
                  <a:cubicBezTo>
                    <a:pt x="8" y="13"/>
                    <a:pt x="9" y="12"/>
                    <a:pt x="10" y="12"/>
                  </a:cubicBezTo>
                  <a:cubicBezTo>
                    <a:pt x="13" y="10"/>
                    <a:pt x="14" y="7"/>
                    <a:pt x="13" y="4"/>
                  </a:cubicBezTo>
                  <a:cubicBezTo>
                    <a:pt x="12" y="1"/>
                    <a:pt x="10" y="0"/>
                    <a:pt x="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C5848DE1-8FDA-4D58-BC6E-C1B89C0120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0254" y="3644720"/>
              <a:ext cx="77848" cy="137451"/>
            </a:xfrm>
            <a:custGeom>
              <a:avLst/>
              <a:gdLst>
                <a:gd name="T0" fmla="*/ 36 w 43"/>
                <a:gd name="T1" fmla="*/ 63 h 76"/>
                <a:gd name="T2" fmla="*/ 33 w 43"/>
                <a:gd name="T3" fmla="*/ 64 h 76"/>
                <a:gd name="T4" fmla="*/ 30 w 43"/>
                <a:gd name="T5" fmla="*/ 72 h 76"/>
                <a:gd name="T6" fmla="*/ 36 w 43"/>
                <a:gd name="T7" fmla="*/ 76 h 76"/>
                <a:gd name="T8" fmla="*/ 39 w 43"/>
                <a:gd name="T9" fmla="*/ 75 h 76"/>
                <a:gd name="T10" fmla="*/ 42 w 43"/>
                <a:gd name="T11" fmla="*/ 67 h 76"/>
                <a:gd name="T12" fmla="*/ 36 w 43"/>
                <a:gd name="T13" fmla="*/ 63 h 76"/>
                <a:gd name="T14" fmla="*/ 21 w 43"/>
                <a:gd name="T15" fmla="*/ 31 h 76"/>
                <a:gd name="T16" fmla="*/ 19 w 43"/>
                <a:gd name="T17" fmla="*/ 32 h 76"/>
                <a:gd name="T18" fmla="*/ 16 w 43"/>
                <a:gd name="T19" fmla="*/ 40 h 76"/>
                <a:gd name="T20" fmla="*/ 22 w 43"/>
                <a:gd name="T21" fmla="*/ 44 h 76"/>
                <a:gd name="T22" fmla="*/ 24 w 43"/>
                <a:gd name="T23" fmla="*/ 43 h 76"/>
                <a:gd name="T24" fmla="*/ 27 w 43"/>
                <a:gd name="T25" fmla="*/ 35 h 76"/>
                <a:gd name="T26" fmla="*/ 21 w 43"/>
                <a:gd name="T27" fmla="*/ 31 h 76"/>
                <a:gd name="T28" fmla="*/ 7 w 43"/>
                <a:gd name="T29" fmla="*/ 0 h 76"/>
                <a:gd name="T30" fmla="*/ 4 w 43"/>
                <a:gd name="T31" fmla="*/ 0 h 76"/>
                <a:gd name="T32" fmla="*/ 1 w 43"/>
                <a:gd name="T33" fmla="*/ 9 h 76"/>
                <a:gd name="T34" fmla="*/ 7 w 43"/>
                <a:gd name="T35" fmla="*/ 12 h 76"/>
                <a:gd name="T36" fmla="*/ 10 w 43"/>
                <a:gd name="T37" fmla="*/ 12 h 76"/>
                <a:gd name="T38" fmla="*/ 13 w 43"/>
                <a:gd name="T39" fmla="*/ 3 h 76"/>
                <a:gd name="T40" fmla="*/ 7 w 43"/>
                <a:gd name="T4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3" h="76">
                  <a:moveTo>
                    <a:pt x="36" y="63"/>
                  </a:moveTo>
                  <a:cubicBezTo>
                    <a:pt x="35" y="63"/>
                    <a:pt x="34" y="63"/>
                    <a:pt x="33" y="64"/>
                  </a:cubicBezTo>
                  <a:cubicBezTo>
                    <a:pt x="30" y="65"/>
                    <a:pt x="29" y="69"/>
                    <a:pt x="30" y="72"/>
                  </a:cubicBezTo>
                  <a:cubicBezTo>
                    <a:pt x="31" y="74"/>
                    <a:pt x="34" y="76"/>
                    <a:pt x="36" y="76"/>
                  </a:cubicBezTo>
                  <a:cubicBezTo>
                    <a:pt x="37" y="76"/>
                    <a:pt x="38" y="76"/>
                    <a:pt x="39" y="75"/>
                  </a:cubicBezTo>
                  <a:cubicBezTo>
                    <a:pt x="42" y="74"/>
                    <a:pt x="43" y="70"/>
                    <a:pt x="42" y="67"/>
                  </a:cubicBezTo>
                  <a:cubicBezTo>
                    <a:pt x="41" y="64"/>
                    <a:pt x="39" y="63"/>
                    <a:pt x="36" y="63"/>
                  </a:cubicBezTo>
                  <a:moveTo>
                    <a:pt x="21" y="31"/>
                  </a:moveTo>
                  <a:cubicBezTo>
                    <a:pt x="21" y="31"/>
                    <a:pt x="20" y="32"/>
                    <a:pt x="19" y="32"/>
                  </a:cubicBezTo>
                  <a:cubicBezTo>
                    <a:pt x="16" y="33"/>
                    <a:pt x="14" y="37"/>
                    <a:pt x="16" y="40"/>
                  </a:cubicBezTo>
                  <a:cubicBezTo>
                    <a:pt x="17" y="43"/>
                    <a:pt x="19" y="44"/>
                    <a:pt x="22" y="44"/>
                  </a:cubicBezTo>
                  <a:cubicBezTo>
                    <a:pt x="22" y="44"/>
                    <a:pt x="23" y="44"/>
                    <a:pt x="24" y="43"/>
                  </a:cubicBezTo>
                  <a:cubicBezTo>
                    <a:pt x="27" y="42"/>
                    <a:pt x="29" y="38"/>
                    <a:pt x="27" y="35"/>
                  </a:cubicBezTo>
                  <a:cubicBezTo>
                    <a:pt x="26" y="33"/>
                    <a:pt x="24" y="31"/>
                    <a:pt x="21" y="31"/>
                  </a:cubicBezTo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5"/>
                    <a:pt x="1" y="9"/>
                  </a:cubicBezTo>
                  <a:cubicBezTo>
                    <a:pt x="2" y="11"/>
                    <a:pt x="4" y="12"/>
                    <a:pt x="7" y="12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3" y="10"/>
                    <a:pt x="14" y="6"/>
                    <a:pt x="13" y="3"/>
                  </a:cubicBezTo>
                  <a:cubicBezTo>
                    <a:pt x="12" y="1"/>
                    <a:pt x="9" y="0"/>
                    <a:pt x="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8" name="Freeform 53">
              <a:extLst>
                <a:ext uri="{FF2B5EF4-FFF2-40B4-BE49-F238E27FC236}">
                  <a16:creationId xmlns:a16="http://schemas.microsoft.com/office/drawing/2014/main" id="{84CAEA74-C8C2-4102-B6F5-916DD06EE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728" y="3502405"/>
              <a:ext cx="150830" cy="310175"/>
            </a:xfrm>
            <a:custGeom>
              <a:avLst/>
              <a:gdLst>
                <a:gd name="T0" fmla="*/ 0 w 83"/>
                <a:gd name="T1" fmla="*/ 0 h 171"/>
                <a:gd name="T2" fmla="*/ 79 w 83"/>
                <a:gd name="T3" fmla="*/ 171 h 171"/>
                <a:gd name="T4" fmla="*/ 83 w 83"/>
                <a:gd name="T5" fmla="*/ 168 h 171"/>
                <a:gd name="T6" fmla="*/ 5 w 83"/>
                <a:gd name="T7" fmla="*/ 0 h 171"/>
                <a:gd name="T8" fmla="*/ 5 w 83"/>
                <a:gd name="T9" fmla="*/ 0 h 171"/>
                <a:gd name="T10" fmla="*/ 5 w 83"/>
                <a:gd name="T11" fmla="*/ 0 h 171"/>
                <a:gd name="T12" fmla="*/ 0 w 83"/>
                <a:gd name="T13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71">
                  <a:moveTo>
                    <a:pt x="0" y="0"/>
                  </a:moveTo>
                  <a:cubicBezTo>
                    <a:pt x="79" y="171"/>
                    <a:pt x="79" y="171"/>
                    <a:pt x="79" y="171"/>
                  </a:cubicBezTo>
                  <a:cubicBezTo>
                    <a:pt x="81" y="170"/>
                    <a:pt x="82" y="169"/>
                    <a:pt x="83" y="168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F46B9FE9-1B0B-4AB9-B037-781D669BD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42" y="3502405"/>
              <a:ext cx="142315" cy="305309"/>
            </a:xfrm>
            <a:custGeom>
              <a:avLst/>
              <a:gdLst>
                <a:gd name="T0" fmla="*/ 0 w 78"/>
                <a:gd name="T1" fmla="*/ 0 h 168"/>
                <a:gd name="T2" fmla="*/ 78 w 78"/>
                <a:gd name="T3" fmla="*/ 168 h 168"/>
                <a:gd name="T4" fmla="*/ 78 w 78"/>
                <a:gd name="T5" fmla="*/ 168 h 168"/>
                <a:gd name="T6" fmla="*/ 0 w 78"/>
                <a:gd name="T7" fmla="*/ 0 h 168"/>
                <a:gd name="T8" fmla="*/ 0 w 78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68">
                  <a:moveTo>
                    <a:pt x="0" y="0"/>
                  </a:move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id="{09C63294-F769-40C3-812E-8D34A971DD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2970" y="3718919"/>
              <a:ext cx="234759" cy="246924"/>
            </a:xfrm>
            <a:custGeom>
              <a:avLst/>
              <a:gdLst>
                <a:gd name="T0" fmla="*/ 8 w 129"/>
                <a:gd name="T1" fmla="*/ 135 h 136"/>
                <a:gd name="T2" fmla="*/ 8 w 129"/>
                <a:gd name="T3" fmla="*/ 136 h 136"/>
                <a:gd name="T4" fmla="*/ 8 w 129"/>
                <a:gd name="T5" fmla="*/ 135 h 136"/>
                <a:gd name="T6" fmla="*/ 0 w 129"/>
                <a:gd name="T7" fmla="*/ 122 h 136"/>
                <a:gd name="T8" fmla="*/ 0 w 129"/>
                <a:gd name="T9" fmla="*/ 122 h 136"/>
                <a:gd name="T10" fmla="*/ 8 w 129"/>
                <a:gd name="T11" fmla="*/ 135 h 136"/>
                <a:gd name="T12" fmla="*/ 0 w 129"/>
                <a:gd name="T13" fmla="*/ 122 h 136"/>
                <a:gd name="T14" fmla="*/ 128 w 129"/>
                <a:gd name="T15" fmla="*/ 0 h 136"/>
                <a:gd name="T16" fmla="*/ 129 w 129"/>
                <a:gd name="T17" fmla="*/ 0 h 136"/>
                <a:gd name="T18" fmla="*/ 129 w 129"/>
                <a:gd name="T19" fmla="*/ 0 h 136"/>
                <a:gd name="T20" fmla="*/ 128 w 129"/>
                <a:gd name="T21" fmla="*/ 0 h 136"/>
                <a:gd name="T22" fmla="*/ 128 w 129"/>
                <a:gd name="T23" fmla="*/ 0 h 136"/>
                <a:gd name="T24" fmla="*/ 128 w 129"/>
                <a:gd name="T25" fmla="*/ 0 h 136"/>
                <a:gd name="T26" fmla="*/ 128 w 129"/>
                <a:gd name="T27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136">
                  <a:moveTo>
                    <a:pt x="8" y="135"/>
                  </a:moveTo>
                  <a:cubicBezTo>
                    <a:pt x="8" y="135"/>
                    <a:pt x="8" y="135"/>
                    <a:pt x="8" y="136"/>
                  </a:cubicBezTo>
                  <a:cubicBezTo>
                    <a:pt x="8" y="135"/>
                    <a:pt x="8" y="135"/>
                    <a:pt x="8" y="135"/>
                  </a:cubicBezTo>
                  <a:moveTo>
                    <a:pt x="0" y="122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3" y="126"/>
                    <a:pt x="5" y="131"/>
                    <a:pt x="8" y="135"/>
                  </a:cubicBezTo>
                  <a:cubicBezTo>
                    <a:pt x="5" y="131"/>
                    <a:pt x="3" y="126"/>
                    <a:pt x="0" y="122"/>
                  </a:cubicBezTo>
                  <a:moveTo>
                    <a:pt x="128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8" y="0"/>
                  </a:cubicBezTo>
                  <a:moveTo>
                    <a:pt x="128" y="0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4DF8413-3233-4A86-9432-241D780FB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729" y="3718919"/>
              <a:ext cx="1216" cy="1217"/>
            </a:xfrm>
            <a:prstGeom prst="ellipse">
              <a:avLst/>
            </a:prstGeom>
            <a:solidFill>
              <a:srgbClr val="DDD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74A6FF2C-B860-456A-AC32-ABC6FF2F4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2970" y="3711620"/>
              <a:ext cx="234759" cy="259088"/>
            </a:xfrm>
            <a:custGeom>
              <a:avLst/>
              <a:gdLst>
                <a:gd name="T0" fmla="*/ 114 w 129"/>
                <a:gd name="T1" fmla="*/ 0 h 143"/>
                <a:gd name="T2" fmla="*/ 0 w 129"/>
                <a:gd name="T3" fmla="*/ 126 h 143"/>
                <a:gd name="T4" fmla="*/ 8 w 129"/>
                <a:gd name="T5" fmla="*/ 139 h 143"/>
                <a:gd name="T6" fmla="*/ 8 w 129"/>
                <a:gd name="T7" fmla="*/ 139 h 143"/>
                <a:gd name="T8" fmla="*/ 8 w 129"/>
                <a:gd name="T9" fmla="*/ 140 h 143"/>
                <a:gd name="T10" fmla="*/ 8 w 129"/>
                <a:gd name="T11" fmla="*/ 140 h 143"/>
                <a:gd name="T12" fmla="*/ 9 w 129"/>
                <a:gd name="T13" fmla="*/ 143 h 143"/>
                <a:gd name="T14" fmla="*/ 129 w 129"/>
                <a:gd name="T15" fmla="*/ 4 h 143"/>
                <a:gd name="T16" fmla="*/ 129 w 129"/>
                <a:gd name="T17" fmla="*/ 4 h 143"/>
                <a:gd name="T18" fmla="*/ 128 w 129"/>
                <a:gd name="T19" fmla="*/ 4 h 143"/>
                <a:gd name="T20" fmla="*/ 128 w 129"/>
                <a:gd name="T21" fmla="*/ 4 h 143"/>
                <a:gd name="T22" fmla="*/ 128 w 129"/>
                <a:gd name="T23" fmla="*/ 4 h 143"/>
                <a:gd name="T24" fmla="*/ 114 w 129"/>
                <a:gd name="T2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3">
                  <a:moveTo>
                    <a:pt x="114" y="0"/>
                  </a:moveTo>
                  <a:cubicBezTo>
                    <a:pt x="68" y="37"/>
                    <a:pt x="29" y="80"/>
                    <a:pt x="0" y="126"/>
                  </a:cubicBezTo>
                  <a:cubicBezTo>
                    <a:pt x="3" y="130"/>
                    <a:pt x="5" y="135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8" y="139"/>
                    <a:pt x="8" y="140"/>
                  </a:cubicBezTo>
                  <a:cubicBezTo>
                    <a:pt x="8" y="140"/>
                    <a:pt x="8" y="140"/>
                    <a:pt x="8" y="140"/>
                  </a:cubicBezTo>
                  <a:cubicBezTo>
                    <a:pt x="8" y="141"/>
                    <a:pt x="9" y="142"/>
                    <a:pt x="9" y="143"/>
                  </a:cubicBezTo>
                  <a:cubicBezTo>
                    <a:pt x="38" y="92"/>
                    <a:pt x="79" y="44"/>
                    <a:pt x="129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9" y="4"/>
                    <a:pt x="129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3" y="3"/>
                    <a:pt x="118" y="1"/>
                    <a:pt x="11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29CD9BA4-1181-48F4-8405-CBCFB08DC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7179" y="4283315"/>
              <a:ext cx="330853" cy="35275"/>
            </a:xfrm>
            <a:custGeom>
              <a:avLst/>
              <a:gdLst>
                <a:gd name="T0" fmla="*/ 0 w 182"/>
                <a:gd name="T1" fmla="*/ 4 h 19"/>
                <a:gd name="T2" fmla="*/ 6 w 182"/>
                <a:gd name="T3" fmla="*/ 19 h 19"/>
                <a:gd name="T4" fmla="*/ 6 w 182"/>
                <a:gd name="T5" fmla="*/ 19 h 19"/>
                <a:gd name="T6" fmla="*/ 0 w 182"/>
                <a:gd name="T7" fmla="*/ 4 h 19"/>
                <a:gd name="T8" fmla="*/ 12 w 182"/>
                <a:gd name="T9" fmla="*/ 3 h 19"/>
                <a:gd name="T10" fmla="*/ 87 w 182"/>
                <a:gd name="T11" fmla="*/ 9 h 19"/>
                <a:gd name="T12" fmla="*/ 87 w 182"/>
                <a:gd name="T13" fmla="*/ 9 h 19"/>
                <a:gd name="T14" fmla="*/ 12 w 182"/>
                <a:gd name="T15" fmla="*/ 3 h 19"/>
                <a:gd name="T16" fmla="*/ 12 w 182"/>
                <a:gd name="T17" fmla="*/ 3 h 19"/>
                <a:gd name="T18" fmla="*/ 182 w 182"/>
                <a:gd name="T19" fmla="*/ 0 h 19"/>
                <a:gd name="T20" fmla="*/ 182 w 182"/>
                <a:gd name="T21" fmla="*/ 0 h 19"/>
                <a:gd name="T22" fmla="*/ 182 w 182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9">
                  <a:moveTo>
                    <a:pt x="0" y="4"/>
                  </a:moveTo>
                  <a:cubicBezTo>
                    <a:pt x="3" y="9"/>
                    <a:pt x="5" y="14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4"/>
                    <a:pt x="3" y="9"/>
                    <a:pt x="0" y="4"/>
                  </a:cubicBezTo>
                  <a:moveTo>
                    <a:pt x="12" y="3"/>
                  </a:moveTo>
                  <a:cubicBezTo>
                    <a:pt x="36" y="7"/>
                    <a:pt x="61" y="9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61" y="9"/>
                    <a:pt x="36" y="7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182" y="0"/>
                  </a:move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4" name="Freeform 59">
              <a:extLst>
                <a:ext uri="{FF2B5EF4-FFF2-40B4-BE49-F238E27FC236}">
                  <a16:creationId xmlns:a16="http://schemas.microsoft.com/office/drawing/2014/main" id="{D0BAA8C4-1B3A-43DB-B26D-035DC2ECA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747" y="4283315"/>
              <a:ext cx="333286" cy="43789"/>
            </a:xfrm>
            <a:custGeom>
              <a:avLst/>
              <a:gdLst>
                <a:gd name="T0" fmla="*/ 183 w 183"/>
                <a:gd name="T1" fmla="*/ 0 h 24"/>
                <a:gd name="T2" fmla="*/ 88 w 183"/>
                <a:gd name="T3" fmla="*/ 9 h 24"/>
                <a:gd name="T4" fmla="*/ 88 w 183"/>
                <a:gd name="T5" fmla="*/ 9 h 24"/>
                <a:gd name="T6" fmla="*/ 88 w 183"/>
                <a:gd name="T7" fmla="*/ 9 h 24"/>
                <a:gd name="T8" fmla="*/ 13 w 183"/>
                <a:gd name="T9" fmla="*/ 3 h 24"/>
                <a:gd name="T10" fmla="*/ 0 w 183"/>
                <a:gd name="T11" fmla="*/ 1 h 24"/>
                <a:gd name="T12" fmla="*/ 1 w 183"/>
                <a:gd name="T13" fmla="*/ 4 h 24"/>
                <a:gd name="T14" fmla="*/ 1 w 183"/>
                <a:gd name="T15" fmla="*/ 4 h 24"/>
                <a:gd name="T16" fmla="*/ 7 w 183"/>
                <a:gd name="T17" fmla="*/ 19 h 24"/>
                <a:gd name="T18" fmla="*/ 77 w 183"/>
                <a:gd name="T19" fmla="*/ 24 h 24"/>
                <a:gd name="T20" fmla="*/ 177 w 183"/>
                <a:gd name="T21" fmla="*/ 14 h 24"/>
                <a:gd name="T22" fmla="*/ 183 w 183"/>
                <a:gd name="T23" fmla="*/ 0 h 24"/>
                <a:gd name="T24" fmla="*/ 183 w 183"/>
                <a:gd name="T25" fmla="*/ 0 h 24"/>
                <a:gd name="T26" fmla="*/ 183 w 183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24">
                  <a:moveTo>
                    <a:pt x="183" y="0"/>
                  </a:moveTo>
                  <a:cubicBezTo>
                    <a:pt x="151" y="6"/>
                    <a:pt x="119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62" y="9"/>
                    <a:pt x="37" y="7"/>
                    <a:pt x="13" y="3"/>
                  </a:cubicBezTo>
                  <a:cubicBezTo>
                    <a:pt x="9" y="3"/>
                    <a:pt x="4" y="2"/>
                    <a:pt x="0" y="1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9"/>
                    <a:pt x="6" y="14"/>
                    <a:pt x="7" y="19"/>
                  </a:cubicBezTo>
                  <a:cubicBezTo>
                    <a:pt x="30" y="22"/>
                    <a:pt x="53" y="24"/>
                    <a:pt x="77" y="24"/>
                  </a:cubicBezTo>
                  <a:cubicBezTo>
                    <a:pt x="110" y="24"/>
                    <a:pt x="143" y="21"/>
                    <a:pt x="177" y="14"/>
                  </a:cubicBezTo>
                  <a:cubicBezTo>
                    <a:pt x="179" y="10"/>
                    <a:pt x="181" y="5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5" name="Freeform 60">
              <a:extLst>
                <a:ext uri="{FF2B5EF4-FFF2-40B4-BE49-F238E27FC236}">
                  <a16:creationId xmlns:a16="http://schemas.microsoft.com/office/drawing/2014/main" id="{FF279029-FD56-4A88-90E8-92051FDDF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339" y="4032742"/>
              <a:ext cx="540068" cy="422081"/>
            </a:xfrm>
            <a:custGeom>
              <a:avLst/>
              <a:gdLst>
                <a:gd name="T0" fmla="*/ 244 w 297"/>
                <a:gd name="T1" fmla="*/ 190 h 232"/>
                <a:gd name="T2" fmla="*/ 0 w 297"/>
                <a:gd name="T3" fmla="*/ 200 h 232"/>
                <a:gd name="T4" fmla="*/ 166 w 297"/>
                <a:gd name="T5" fmla="*/ 21 h 232"/>
                <a:gd name="T6" fmla="*/ 276 w 297"/>
                <a:gd name="T7" fmla="*/ 73 h 232"/>
                <a:gd name="T8" fmla="*/ 244 w 297"/>
                <a:gd name="T9" fmla="*/ 1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32">
                  <a:moveTo>
                    <a:pt x="244" y="190"/>
                  </a:moveTo>
                  <a:cubicBezTo>
                    <a:pt x="152" y="232"/>
                    <a:pt x="0" y="200"/>
                    <a:pt x="0" y="200"/>
                  </a:cubicBezTo>
                  <a:cubicBezTo>
                    <a:pt x="0" y="200"/>
                    <a:pt x="74" y="63"/>
                    <a:pt x="166" y="21"/>
                  </a:cubicBezTo>
                  <a:cubicBezTo>
                    <a:pt x="213" y="0"/>
                    <a:pt x="254" y="26"/>
                    <a:pt x="276" y="73"/>
                  </a:cubicBezTo>
                  <a:cubicBezTo>
                    <a:pt x="297" y="120"/>
                    <a:pt x="291" y="168"/>
                    <a:pt x="244" y="19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6" name="Freeform 61">
              <a:extLst>
                <a:ext uri="{FF2B5EF4-FFF2-40B4-BE49-F238E27FC236}">
                  <a16:creationId xmlns:a16="http://schemas.microsoft.com/office/drawing/2014/main" id="{92D0B79E-921A-4204-AC09-31DD87347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093" y="4064368"/>
              <a:ext cx="324771" cy="307742"/>
            </a:xfrm>
            <a:custGeom>
              <a:avLst/>
              <a:gdLst>
                <a:gd name="T0" fmla="*/ 139 w 179"/>
                <a:gd name="T1" fmla="*/ 153 h 170"/>
                <a:gd name="T2" fmla="*/ 17 w 179"/>
                <a:gd name="T3" fmla="*/ 127 h 170"/>
                <a:gd name="T4" fmla="*/ 77 w 179"/>
                <a:gd name="T5" fmla="*/ 17 h 170"/>
                <a:gd name="T6" fmla="*/ 162 w 179"/>
                <a:gd name="T7" fmla="*/ 60 h 170"/>
                <a:gd name="T8" fmla="*/ 139 w 179"/>
                <a:gd name="T9" fmla="*/ 15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0">
                  <a:moveTo>
                    <a:pt x="139" y="153"/>
                  </a:moveTo>
                  <a:cubicBezTo>
                    <a:pt x="102" y="170"/>
                    <a:pt x="35" y="165"/>
                    <a:pt x="17" y="127"/>
                  </a:cubicBezTo>
                  <a:cubicBezTo>
                    <a:pt x="0" y="90"/>
                    <a:pt x="39" y="35"/>
                    <a:pt x="77" y="17"/>
                  </a:cubicBezTo>
                  <a:cubicBezTo>
                    <a:pt x="114" y="0"/>
                    <a:pt x="145" y="23"/>
                    <a:pt x="162" y="60"/>
                  </a:cubicBezTo>
                  <a:cubicBezTo>
                    <a:pt x="179" y="98"/>
                    <a:pt x="177" y="136"/>
                    <a:pt x="139" y="15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7" name="Freeform 62">
              <a:extLst>
                <a:ext uri="{FF2B5EF4-FFF2-40B4-BE49-F238E27FC236}">
                  <a16:creationId xmlns:a16="http://schemas.microsoft.com/office/drawing/2014/main" id="{BA1D056E-0573-445B-9679-06691324E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432" y="4110590"/>
              <a:ext cx="190970" cy="183672"/>
            </a:xfrm>
            <a:custGeom>
              <a:avLst/>
              <a:gdLst>
                <a:gd name="T0" fmla="*/ 83 w 105"/>
                <a:gd name="T1" fmla="*/ 91 h 101"/>
                <a:gd name="T2" fmla="*/ 10 w 105"/>
                <a:gd name="T3" fmla="*/ 76 h 101"/>
                <a:gd name="T4" fmla="*/ 46 w 105"/>
                <a:gd name="T5" fmla="*/ 10 h 101"/>
                <a:gd name="T6" fmla="*/ 90 w 105"/>
                <a:gd name="T7" fmla="*/ 38 h 101"/>
                <a:gd name="T8" fmla="*/ 83 w 105"/>
                <a:gd name="T9" fmla="*/ 9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83" y="91"/>
                  </a:moveTo>
                  <a:cubicBezTo>
                    <a:pt x="60" y="101"/>
                    <a:pt x="20" y="98"/>
                    <a:pt x="10" y="76"/>
                  </a:cubicBezTo>
                  <a:cubicBezTo>
                    <a:pt x="0" y="53"/>
                    <a:pt x="23" y="21"/>
                    <a:pt x="46" y="10"/>
                  </a:cubicBezTo>
                  <a:cubicBezTo>
                    <a:pt x="68" y="0"/>
                    <a:pt x="80" y="16"/>
                    <a:pt x="90" y="38"/>
                  </a:cubicBezTo>
                  <a:cubicBezTo>
                    <a:pt x="101" y="61"/>
                    <a:pt x="105" y="80"/>
                    <a:pt x="83" y="9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8" name="Freeform 63">
              <a:extLst>
                <a:ext uri="{FF2B5EF4-FFF2-40B4-BE49-F238E27FC236}">
                  <a16:creationId xmlns:a16="http://schemas.microsoft.com/office/drawing/2014/main" id="{23681036-5782-4F47-9482-C483EC2E6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4454" y="3970707"/>
              <a:ext cx="170292" cy="315040"/>
            </a:xfrm>
            <a:custGeom>
              <a:avLst/>
              <a:gdLst>
                <a:gd name="T0" fmla="*/ 4 w 94"/>
                <a:gd name="T1" fmla="*/ 19 h 173"/>
                <a:gd name="T2" fmla="*/ 4 w 94"/>
                <a:gd name="T3" fmla="*/ 47 h 173"/>
                <a:gd name="T4" fmla="*/ 52 w 94"/>
                <a:gd name="T5" fmla="*/ 151 h 173"/>
                <a:gd name="T6" fmla="*/ 73 w 94"/>
                <a:gd name="T7" fmla="*/ 169 h 173"/>
                <a:gd name="T8" fmla="*/ 94 w 94"/>
                <a:gd name="T9" fmla="*/ 173 h 173"/>
                <a:gd name="T10" fmla="*/ 14 w 94"/>
                <a:gd name="T11" fmla="*/ 0 h 173"/>
                <a:gd name="T12" fmla="*/ 4 w 94"/>
                <a:gd name="T13" fmla="*/ 1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73">
                  <a:moveTo>
                    <a:pt x="4" y="19"/>
                  </a:moveTo>
                  <a:cubicBezTo>
                    <a:pt x="0" y="27"/>
                    <a:pt x="0" y="38"/>
                    <a:pt x="4" y="47"/>
                  </a:cubicBezTo>
                  <a:cubicBezTo>
                    <a:pt x="52" y="151"/>
                    <a:pt x="52" y="151"/>
                    <a:pt x="52" y="151"/>
                  </a:cubicBezTo>
                  <a:cubicBezTo>
                    <a:pt x="56" y="160"/>
                    <a:pt x="64" y="166"/>
                    <a:pt x="73" y="169"/>
                  </a:cubicBezTo>
                  <a:cubicBezTo>
                    <a:pt x="80" y="170"/>
                    <a:pt x="87" y="172"/>
                    <a:pt x="94" y="17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6"/>
                    <a:pt x="7" y="12"/>
                    <a:pt x="4" y="1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9" name="Freeform 64">
              <a:extLst>
                <a:ext uri="{FF2B5EF4-FFF2-40B4-BE49-F238E27FC236}">
                  <a16:creationId xmlns:a16="http://schemas.microsoft.com/office/drawing/2014/main" id="{70AD99E5-85AA-44AA-98F7-0C7034276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672" y="3996252"/>
              <a:ext cx="38924" cy="24328"/>
            </a:xfrm>
            <a:custGeom>
              <a:avLst/>
              <a:gdLst>
                <a:gd name="T0" fmla="*/ 20 w 21"/>
                <a:gd name="T1" fmla="*/ 0 h 13"/>
                <a:gd name="T2" fmla="*/ 1 w 21"/>
                <a:gd name="T3" fmla="*/ 9 h 13"/>
                <a:gd name="T4" fmla="*/ 0 w 21"/>
                <a:gd name="T5" fmla="*/ 13 h 13"/>
                <a:gd name="T6" fmla="*/ 21 w 21"/>
                <a:gd name="T7" fmla="*/ 3 h 13"/>
                <a:gd name="T8" fmla="*/ 20 w 2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20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3"/>
                  </a:cubicBezTo>
                  <a:cubicBezTo>
                    <a:pt x="21" y="3"/>
                    <a:pt x="21" y="3"/>
                    <a:pt x="21" y="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0" name="Freeform 65">
              <a:extLst>
                <a:ext uri="{FF2B5EF4-FFF2-40B4-BE49-F238E27FC236}">
                  <a16:creationId xmlns:a16="http://schemas.microsoft.com/office/drawing/2014/main" id="{169B76F1-35CB-4B67-9ECA-3B449FE8C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104" y="4025444"/>
              <a:ext cx="48655" cy="27977"/>
            </a:xfrm>
            <a:custGeom>
              <a:avLst/>
              <a:gdLst>
                <a:gd name="T0" fmla="*/ 26 w 27"/>
                <a:gd name="T1" fmla="*/ 0 h 15"/>
                <a:gd name="T2" fmla="*/ 0 w 27"/>
                <a:gd name="T3" fmla="*/ 12 h 15"/>
                <a:gd name="T4" fmla="*/ 1 w 27"/>
                <a:gd name="T5" fmla="*/ 15 h 15"/>
                <a:gd name="T6" fmla="*/ 27 w 27"/>
                <a:gd name="T7" fmla="*/ 3 h 15"/>
                <a:gd name="T8" fmla="*/ 26 w 2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7" y="3"/>
                    <a:pt x="27" y="3"/>
                    <a:pt x="27" y="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1" name="Freeform 66">
              <a:extLst>
                <a:ext uri="{FF2B5EF4-FFF2-40B4-BE49-F238E27FC236}">
                  <a16:creationId xmlns:a16="http://schemas.microsoft.com/office/drawing/2014/main" id="{5C10F160-B07F-4744-8E15-30242FC03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268" y="4054637"/>
              <a:ext cx="51088" cy="27977"/>
            </a:xfrm>
            <a:custGeom>
              <a:avLst/>
              <a:gdLst>
                <a:gd name="T0" fmla="*/ 39 w 42"/>
                <a:gd name="T1" fmla="*/ 0 h 23"/>
                <a:gd name="T2" fmla="*/ 0 w 42"/>
                <a:gd name="T3" fmla="*/ 18 h 23"/>
                <a:gd name="T4" fmla="*/ 2 w 42"/>
                <a:gd name="T5" fmla="*/ 23 h 23"/>
                <a:gd name="T6" fmla="*/ 42 w 42"/>
                <a:gd name="T7" fmla="*/ 5 h 23"/>
                <a:gd name="T8" fmla="*/ 39 w 4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3">
                  <a:moveTo>
                    <a:pt x="39" y="0"/>
                  </a:moveTo>
                  <a:lnTo>
                    <a:pt x="0" y="18"/>
                  </a:lnTo>
                  <a:lnTo>
                    <a:pt x="2" y="23"/>
                  </a:lnTo>
                  <a:lnTo>
                    <a:pt x="42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2" name="Freeform 67">
              <a:extLst>
                <a:ext uri="{FF2B5EF4-FFF2-40B4-BE49-F238E27FC236}">
                  <a16:creationId xmlns:a16="http://schemas.microsoft.com/office/drawing/2014/main" id="{DE1404BE-D6C4-4D4B-B5D2-CB9AF15CB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48" y="4082614"/>
              <a:ext cx="51088" cy="27977"/>
            </a:xfrm>
            <a:custGeom>
              <a:avLst/>
              <a:gdLst>
                <a:gd name="T0" fmla="*/ 39 w 42"/>
                <a:gd name="T1" fmla="*/ 0 h 23"/>
                <a:gd name="T2" fmla="*/ 0 w 42"/>
                <a:gd name="T3" fmla="*/ 19 h 23"/>
                <a:gd name="T4" fmla="*/ 1 w 42"/>
                <a:gd name="T5" fmla="*/ 23 h 23"/>
                <a:gd name="T6" fmla="*/ 42 w 42"/>
                <a:gd name="T7" fmla="*/ 4 h 23"/>
                <a:gd name="T8" fmla="*/ 39 w 4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3">
                  <a:moveTo>
                    <a:pt x="39" y="0"/>
                  </a:moveTo>
                  <a:lnTo>
                    <a:pt x="0" y="19"/>
                  </a:lnTo>
                  <a:lnTo>
                    <a:pt x="1" y="23"/>
                  </a:lnTo>
                  <a:lnTo>
                    <a:pt x="42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3" name="Freeform 68">
              <a:extLst>
                <a:ext uri="{FF2B5EF4-FFF2-40B4-BE49-F238E27FC236}">
                  <a16:creationId xmlns:a16="http://schemas.microsoft.com/office/drawing/2014/main" id="{09CB0997-F584-49D1-BDA7-5122AB740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812" y="4110590"/>
              <a:ext cx="51088" cy="27977"/>
            </a:xfrm>
            <a:custGeom>
              <a:avLst/>
              <a:gdLst>
                <a:gd name="T0" fmla="*/ 40 w 42"/>
                <a:gd name="T1" fmla="*/ 0 h 23"/>
                <a:gd name="T2" fmla="*/ 0 w 42"/>
                <a:gd name="T3" fmla="*/ 18 h 23"/>
                <a:gd name="T4" fmla="*/ 3 w 42"/>
                <a:gd name="T5" fmla="*/ 23 h 23"/>
                <a:gd name="T6" fmla="*/ 42 w 42"/>
                <a:gd name="T7" fmla="*/ 5 h 23"/>
                <a:gd name="T8" fmla="*/ 40 w 4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3">
                  <a:moveTo>
                    <a:pt x="40" y="0"/>
                  </a:moveTo>
                  <a:lnTo>
                    <a:pt x="0" y="18"/>
                  </a:lnTo>
                  <a:lnTo>
                    <a:pt x="3" y="23"/>
                  </a:lnTo>
                  <a:lnTo>
                    <a:pt x="42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4" name="Freeform 69">
              <a:extLst>
                <a:ext uri="{FF2B5EF4-FFF2-40B4-BE49-F238E27FC236}">
                  <a16:creationId xmlns:a16="http://schemas.microsoft.com/office/drawing/2014/main" id="{AEEF2133-8E13-4841-B115-7A8516E5D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408" y="4139783"/>
              <a:ext cx="48655" cy="27977"/>
            </a:xfrm>
            <a:custGeom>
              <a:avLst/>
              <a:gdLst>
                <a:gd name="T0" fmla="*/ 39 w 40"/>
                <a:gd name="T1" fmla="*/ 0 h 23"/>
                <a:gd name="T2" fmla="*/ 0 w 40"/>
                <a:gd name="T3" fmla="*/ 18 h 23"/>
                <a:gd name="T4" fmla="*/ 2 w 40"/>
                <a:gd name="T5" fmla="*/ 23 h 23"/>
                <a:gd name="T6" fmla="*/ 40 w 40"/>
                <a:gd name="T7" fmla="*/ 5 h 23"/>
                <a:gd name="T8" fmla="*/ 39 w 4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3">
                  <a:moveTo>
                    <a:pt x="39" y="0"/>
                  </a:moveTo>
                  <a:lnTo>
                    <a:pt x="0" y="18"/>
                  </a:lnTo>
                  <a:lnTo>
                    <a:pt x="2" y="23"/>
                  </a:lnTo>
                  <a:lnTo>
                    <a:pt x="40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5" name="Freeform 70">
              <a:extLst>
                <a:ext uri="{FF2B5EF4-FFF2-40B4-BE49-F238E27FC236}">
                  <a16:creationId xmlns:a16="http://schemas.microsoft.com/office/drawing/2014/main" id="{37261E94-0956-41EB-88A0-BC18C7D3D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788" y="4168977"/>
              <a:ext cx="49871" cy="27977"/>
            </a:xfrm>
            <a:custGeom>
              <a:avLst/>
              <a:gdLst>
                <a:gd name="T0" fmla="*/ 38 w 41"/>
                <a:gd name="T1" fmla="*/ 0 h 23"/>
                <a:gd name="T2" fmla="*/ 0 w 41"/>
                <a:gd name="T3" fmla="*/ 18 h 23"/>
                <a:gd name="T4" fmla="*/ 1 w 41"/>
                <a:gd name="T5" fmla="*/ 23 h 23"/>
                <a:gd name="T6" fmla="*/ 41 w 41"/>
                <a:gd name="T7" fmla="*/ 5 h 23"/>
                <a:gd name="T8" fmla="*/ 38 w 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8" y="0"/>
                  </a:moveTo>
                  <a:lnTo>
                    <a:pt x="0" y="18"/>
                  </a:lnTo>
                  <a:lnTo>
                    <a:pt x="1" y="23"/>
                  </a:lnTo>
                  <a:lnTo>
                    <a:pt x="41" y="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6" name="Freeform 71">
              <a:extLst>
                <a:ext uri="{FF2B5EF4-FFF2-40B4-BE49-F238E27FC236}">
                  <a16:creationId xmlns:a16="http://schemas.microsoft.com/office/drawing/2014/main" id="{A77F06EE-C8CF-49CF-9262-2B4279EAC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788" y="4168977"/>
              <a:ext cx="49871" cy="27977"/>
            </a:xfrm>
            <a:custGeom>
              <a:avLst/>
              <a:gdLst>
                <a:gd name="T0" fmla="*/ 38 w 41"/>
                <a:gd name="T1" fmla="*/ 0 h 23"/>
                <a:gd name="T2" fmla="*/ 0 w 41"/>
                <a:gd name="T3" fmla="*/ 18 h 23"/>
                <a:gd name="T4" fmla="*/ 1 w 41"/>
                <a:gd name="T5" fmla="*/ 23 h 23"/>
                <a:gd name="T6" fmla="*/ 41 w 41"/>
                <a:gd name="T7" fmla="*/ 5 h 23"/>
                <a:gd name="T8" fmla="*/ 38 w 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8" y="0"/>
                  </a:moveTo>
                  <a:lnTo>
                    <a:pt x="0" y="18"/>
                  </a:lnTo>
                  <a:lnTo>
                    <a:pt x="1" y="23"/>
                  </a:lnTo>
                  <a:lnTo>
                    <a:pt x="41" y="5"/>
                  </a:lnTo>
                  <a:lnTo>
                    <a:pt x="38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7" name="Freeform 72">
              <a:extLst>
                <a:ext uri="{FF2B5EF4-FFF2-40B4-BE49-F238E27FC236}">
                  <a16:creationId xmlns:a16="http://schemas.microsoft.com/office/drawing/2014/main" id="{3CB2C2DB-343F-499F-957A-F989E0975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952" y="4196952"/>
              <a:ext cx="51088" cy="29193"/>
            </a:xfrm>
            <a:custGeom>
              <a:avLst/>
              <a:gdLst>
                <a:gd name="T0" fmla="*/ 40 w 42"/>
                <a:gd name="T1" fmla="*/ 0 h 24"/>
                <a:gd name="T2" fmla="*/ 0 w 42"/>
                <a:gd name="T3" fmla="*/ 19 h 24"/>
                <a:gd name="T4" fmla="*/ 2 w 42"/>
                <a:gd name="T5" fmla="*/ 24 h 24"/>
                <a:gd name="T6" fmla="*/ 42 w 42"/>
                <a:gd name="T7" fmla="*/ 4 h 24"/>
                <a:gd name="T8" fmla="*/ 40 w 4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4">
                  <a:moveTo>
                    <a:pt x="40" y="0"/>
                  </a:moveTo>
                  <a:lnTo>
                    <a:pt x="0" y="19"/>
                  </a:lnTo>
                  <a:lnTo>
                    <a:pt x="2" y="24"/>
                  </a:lnTo>
                  <a:lnTo>
                    <a:pt x="42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8" name="Freeform 73">
              <a:extLst>
                <a:ext uri="{FF2B5EF4-FFF2-40B4-BE49-F238E27FC236}">
                  <a16:creationId xmlns:a16="http://schemas.microsoft.com/office/drawing/2014/main" id="{7353FE47-18CE-492A-A612-A81E042D8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952" y="4196952"/>
              <a:ext cx="51088" cy="29193"/>
            </a:xfrm>
            <a:custGeom>
              <a:avLst/>
              <a:gdLst>
                <a:gd name="T0" fmla="*/ 40 w 42"/>
                <a:gd name="T1" fmla="*/ 0 h 24"/>
                <a:gd name="T2" fmla="*/ 0 w 42"/>
                <a:gd name="T3" fmla="*/ 19 h 24"/>
                <a:gd name="T4" fmla="*/ 2 w 42"/>
                <a:gd name="T5" fmla="*/ 24 h 24"/>
                <a:gd name="T6" fmla="*/ 42 w 42"/>
                <a:gd name="T7" fmla="*/ 4 h 24"/>
                <a:gd name="T8" fmla="*/ 40 w 4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4">
                  <a:moveTo>
                    <a:pt x="40" y="0"/>
                  </a:moveTo>
                  <a:lnTo>
                    <a:pt x="0" y="19"/>
                  </a:lnTo>
                  <a:lnTo>
                    <a:pt x="2" y="24"/>
                  </a:lnTo>
                  <a:lnTo>
                    <a:pt x="42" y="4"/>
                  </a:lnTo>
                  <a:lnTo>
                    <a:pt x="4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39" name="Freeform 74">
              <a:extLst>
                <a:ext uri="{FF2B5EF4-FFF2-40B4-BE49-F238E27FC236}">
                  <a16:creationId xmlns:a16="http://schemas.microsoft.com/office/drawing/2014/main" id="{E4DC8EB6-BEB0-447E-9A59-63A03FC66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116" y="4226145"/>
              <a:ext cx="51088" cy="26760"/>
            </a:xfrm>
            <a:custGeom>
              <a:avLst/>
              <a:gdLst>
                <a:gd name="T0" fmla="*/ 27 w 28"/>
                <a:gd name="T1" fmla="*/ 0 h 15"/>
                <a:gd name="T2" fmla="*/ 0 w 28"/>
                <a:gd name="T3" fmla="*/ 12 h 15"/>
                <a:gd name="T4" fmla="*/ 2 w 28"/>
                <a:gd name="T5" fmla="*/ 15 h 15"/>
                <a:gd name="T6" fmla="*/ 28 w 28"/>
                <a:gd name="T7" fmla="*/ 3 h 15"/>
                <a:gd name="T8" fmla="*/ 27 w 2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5">
                  <a:moveTo>
                    <a:pt x="27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2" y="1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0" name="Freeform 75">
              <a:extLst>
                <a:ext uri="{FF2B5EF4-FFF2-40B4-BE49-F238E27FC236}">
                  <a16:creationId xmlns:a16="http://schemas.microsoft.com/office/drawing/2014/main" id="{823B2172-6AE3-4FFC-9080-E73D611B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443" y="4254122"/>
              <a:ext cx="40140" cy="20679"/>
            </a:xfrm>
            <a:custGeom>
              <a:avLst/>
              <a:gdLst>
                <a:gd name="T0" fmla="*/ 21 w 22"/>
                <a:gd name="T1" fmla="*/ 0 h 11"/>
                <a:gd name="T2" fmla="*/ 0 w 22"/>
                <a:gd name="T3" fmla="*/ 9 h 11"/>
                <a:gd name="T4" fmla="*/ 4 w 22"/>
                <a:gd name="T5" fmla="*/ 11 h 11"/>
                <a:gd name="T6" fmla="*/ 22 w 22"/>
                <a:gd name="T7" fmla="*/ 3 h 11"/>
                <a:gd name="T8" fmla="*/ 21 w 22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21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3" y="11"/>
                    <a:pt x="4" y="1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1" name="Freeform 76">
              <a:extLst>
                <a:ext uri="{FF2B5EF4-FFF2-40B4-BE49-F238E27FC236}">
                  <a16:creationId xmlns:a16="http://schemas.microsoft.com/office/drawing/2014/main" id="{8C959225-32B2-46D9-9B34-43862DE1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074" y="4289396"/>
              <a:ext cx="136233" cy="10947"/>
            </a:xfrm>
            <a:custGeom>
              <a:avLst/>
              <a:gdLst>
                <a:gd name="T0" fmla="*/ 0 w 75"/>
                <a:gd name="T1" fmla="*/ 0 h 6"/>
                <a:gd name="T2" fmla="*/ 0 w 75"/>
                <a:gd name="T3" fmla="*/ 0 h 6"/>
                <a:gd name="T4" fmla="*/ 75 w 75"/>
                <a:gd name="T5" fmla="*/ 6 h 6"/>
                <a:gd name="T6" fmla="*/ 75 w 75"/>
                <a:gd name="T7" fmla="*/ 6 h 6"/>
                <a:gd name="T8" fmla="*/ 0 w 7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4"/>
                    <a:pt x="49" y="6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49" y="6"/>
                    <a:pt x="24" y="4"/>
                    <a:pt x="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2" name="Freeform 77">
              <a:extLst>
                <a:ext uri="{FF2B5EF4-FFF2-40B4-BE49-F238E27FC236}">
                  <a16:creationId xmlns:a16="http://schemas.microsoft.com/office/drawing/2014/main" id="{7587593C-16C5-45AB-B160-8BFD012F8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958" y="3667831"/>
              <a:ext cx="1098383" cy="632513"/>
            </a:xfrm>
            <a:custGeom>
              <a:avLst/>
              <a:gdLst>
                <a:gd name="T0" fmla="*/ 604 w 604"/>
                <a:gd name="T1" fmla="*/ 0 h 348"/>
                <a:gd name="T2" fmla="*/ 604 w 604"/>
                <a:gd name="T3" fmla="*/ 1 h 348"/>
                <a:gd name="T4" fmla="*/ 524 w 604"/>
                <a:gd name="T5" fmla="*/ 151 h 348"/>
                <a:gd name="T6" fmla="*/ 524 w 604"/>
                <a:gd name="T7" fmla="*/ 151 h 348"/>
                <a:gd name="T8" fmla="*/ 521 w 604"/>
                <a:gd name="T9" fmla="*/ 155 h 348"/>
                <a:gd name="T10" fmla="*/ 486 w 604"/>
                <a:gd name="T11" fmla="*/ 80 h 348"/>
                <a:gd name="T12" fmla="*/ 285 w 604"/>
                <a:gd name="T13" fmla="*/ 194 h 348"/>
                <a:gd name="T14" fmla="*/ 0 w 604"/>
                <a:gd name="T15" fmla="*/ 287 h 348"/>
                <a:gd name="T16" fmla="*/ 9 w 604"/>
                <a:gd name="T17" fmla="*/ 307 h 348"/>
                <a:gd name="T18" fmla="*/ 9 w 604"/>
                <a:gd name="T19" fmla="*/ 307 h 348"/>
                <a:gd name="T20" fmla="*/ 10 w 604"/>
                <a:gd name="T21" fmla="*/ 310 h 348"/>
                <a:gd name="T22" fmla="*/ 17 w 604"/>
                <a:gd name="T23" fmla="*/ 325 h 348"/>
                <a:gd name="T24" fmla="*/ 17 w 604"/>
                <a:gd name="T25" fmla="*/ 326 h 348"/>
                <a:gd name="T26" fmla="*/ 24 w 604"/>
                <a:gd name="T27" fmla="*/ 340 h 348"/>
                <a:gd name="T28" fmla="*/ 4 w 604"/>
                <a:gd name="T29" fmla="*/ 336 h 348"/>
                <a:gd name="T30" fmla="*/ 24 w 604"/>
                <a:gd name="T31" fmla="*/ 340 h 348"/>
                <a:gd name="T32" fmla="*/ 24 w 604"/>
                <a:gd name="T33" fmla="*/ 340 h 348"/>
                <a:gd name="T34" fmla="*/ 24 w 604"/>
                <a:gd name="T35" fmla="*/ 340 h 348"/>
                <a:gd name="T36" fmla="*/ 24 w 604"/>
                <a:gd name="T37" fmla="*/ 340 h 348"/>
                <a:gd name="T38" fmla="*/ 37 w 604"/>
                <a:gd name="T39" fmla="*/ 342 h 348"/>
                <a:gd name="T40" fmla="*/ 112 w 604"/>
                <a:gd name="T41" fmla="*/ 348 h 348"/>
                <a:gd name="T42" fmla="*/ 333 w 604"/>
                <a:gd name="T43" fmla="*/ 298 h 348"/>
                <a:gd name="T44" fmla="*/ 604 w 604"/>
                <a:gd name="T45" fmla="*/ 1 h 348"/>
                <a:gd name="T46" fmla="*/ 604 w 604"/>
                <a:gd name="T4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4" h="348">
                  <a:moveTo>
                    <a:pt x="604" y="0"/>
                  </a:moveTo>
                  <a:cubicBezTo>
                    <a:pt x="604" y="0"/>
                    <a:pt x="604" y="0"/>
                    <a:pt x="604" y="1"/>
                  </a:cubicBezTo>
                  <a:cubicBezTo>
                    <a:pt x="589" y="53"/>
                    <a:pt x="562" y="105"/>
                    <a:pt x="524" y="151"/>
                  </a:cubicBezTo>
                  <a:cubicBezTo>
                    <a:pt x="524" y="151"/>
                    <a:pt x="524" y="151"/>
                    <a:pt x="524" y="151"/>
                  </a:cubicBezTo>
                  <a:cubicBezTo>
                    <a:pt x="523" y="152"/>
                    <a:pt x="522" y="154"/>
                    <a:pt x="521" y="155"/>
                  </a:cubicBezTo>
                  <a:cubicBezTo>
                    <a:pt x="486" y="80"/>
                    <a:pt x="486" y="80"/>
                    <a:pt x="486" y="80"/>
                  </a:cubicBezTo>
                  <a:cubicBezTo>
                    <a:pt x="430" y="119"/>
                    <a:pt x="362" y="159"/>
                    <a:pt x="285" y="194"/>
                  </a:cubicBezTo>
                  <a:cubicBezTo>
                    <a:pt x="182" y="242"/>
                    <a:pt x="81" y="274"/>
                    <a:pt x="0" y="287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10" y="310"/>
                    <a:pt x="10" y="310"/>
                    <a:pt x="10" y="310"/>
                  </a:cubicBezTo>
                  <a:cubicBezTo>
                    <a:pt x="17" y="325"/>
                    <a:pt x="17" y="325"/>
                    <a:pt x="17" y="325"/>
                  </a:cubicBezTo>
                  <a:cubicBezTo>
                    <a:pt x="17" y="326"/>
                    <a:pt x="17" y="326"/>
                    <a:pt x="17" y="326"/>
                  </a:cubicBezTo>
                  <a:cubicBezTo>
                    <a:pt x="24" y="340"/>
                    <a:pt x="24" y="340"/>
                    <a:pt x="24" y="340"/>
                  </a:cubicBezTo>
                  <a:cubicBezTo>
                    <a:pt x="17" y="339"/>
                    <a:pt x="11" y="337"/>
                    <a:pt x="4" y="336"/>
                  </a:cubicBezTo>
                  <a:cubicBezTo>
                    <a:pt x="11" y="337"/>
                    <a:pt x="17" y="339"/>
                    <a:pt x="24" y="340"/>
                  </a:cubicBezTo>
                  <a:cubicBezTo>
                    <a:pt x="24" y="340"/>
                    <a:pt x="24" y="340"/>
                    <a:pt x="24" y="340"/>
                  </a:cubicBezTo>
                  <a:cubicBezTo>
                    <a:pt x="24" y="340"/>
                    <a:pt x="24" y="340"/>
                    <a:pt x="24" y="340"/>
                  </a:cubicBezTo>
                  <a:cubicBezTo>
                    <a:pt x="24" y="340"/>
                    <a:pt x="24" y="340"/>
                    <a:pt x="24" y="340"/>
                  </a:cubicBezTo>
                  <a:cubicBezTo>
                    <a:pt x="28" y="341"/>
                    <a:pt x="33" y="342"/>
                    <a:pt x="37" y="342"/>
                  </a:cubicBezTo>
                  <a:cubicBezTo>
                    <a:pt x="61" y="346"/>
                    <a:pt x="86" y="348"/>
                    <a:pt x="112" y="348"/>
                  </a:cubicBezTo>
                  <a:cubicBezTo>
                    <a:pt x="184" y="348"/>
                    <a:pt x="260" y="332"/>
                    <a:pt x="333" y="298"/>
                  </a:cubicBezTo>
                  <a:cubicBezTo>
                    <a:pt x="472" y="234"/>
                    <a:pt x="569" y="122"/>
                    <a:pt x="604" y="1"/>
                  </a:cubicBezTo>
                  <a:cubicBezTo>
                    <a:pt x="604" y="1"/>
                    <a:pt x="604" y="0"/>
                    <a:pt x="60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3" name="Freeform 78">
              <a:extLst>
                <a:ext uri="{FF2B5EF4-FFF2-40B4-BE49-F238E27FC236}">
                  <a16:creationId xmlns:a16="http://schemas.microsoft.com/office/drawing/2014/main" id="{AC497490-4289-449A-BD3A-9A171B77E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2558" y="3609446"/>
              <a:ext cx="212864" cy="333286"/>
            </a:xfrm>
            <a:custGeom>
              <a:avLst/>
              <a:gdLst>
                <a:gd name="T0" fmla="*/ 36 w 117"/>
                <a:gd name="T1" fmla="*/ 158 h 183"/>
                <a:gd name="T2" fmla="*/ 34 w 117"/>
                <a:gd name="T3" fmla="*/ 158 h 183"/>
                <a:gd name="T4" fmla="*/ 31 w 117"/>
                <a:gd name="T5" fmla="*/ 155 h 183"/>
                <a:gd name="T6" fmla="*/ 30 w 117"/>
                <a:gd name="T7" fmla="*/ 150 h 183"/>
                <a:gd name="T8" fmla="*/ 34 w 117"/>
                <a:gd name="T9" fmla="*/ 146 h 183"/>
                <a:gd name="T10" fmla="*/ 36 w 117"/>
                <a:gd name="T11" fmla="*/ 146 h 183"/>
                <a:gd name="T12" fmla="*/ 39 w 117"/>
                <a:gd name="T13" fmla="*/ 146 h 183"/>
                <a:gd name="T14" fmla="*/ 42 w 117"/>
                <a:gd name="T15" fmla="*/ 154 h 183"/>
                <a:gd name="T16" fmla="*/ 39 w 117"/>
                <a:gd name="T17" fmla="*/ 158 h 183"/>
                <a:gd name="T18" fmla="*/ 36 w 117"/>
                <a:gd name="T19" fmla="*/ 158 h 183"/>
                <a:gd name="T20" fmla="*/ 22 w 117"/>
                <a:gd name="T21" fmla="*/ 127 h 183"/>
                <a:gd name="T22" fmla="*/ 16 w 117"/>
                <a:gd name="T23" fmla="*/ 123 h 183"/>
                <a:gd name="T24" fmla="*/ 19 w 117"/>
                <a:gd name="T25" fmla="*/ 114 h 183"/>
                <a:gd name="T26" fmla="*/ 22 w 117"/>
                <a:gd name="T27" fmla="*/ 114 h 183"/>
                <a:gd name="T28" fmla="*/ 28 w 117"/>
                <a:gd name="T29" fmla="*/ 118 h 183"/>
                <a:gd name="T30" fmla="*/ 24 w 117"/>
                <a:gd name="T31" fmla="*/ 126 h 183"/>
                <a:gd name="T32" fmla="*/ 22 w 117"/>
                <a:gd name="T33" fmla="*/ 127 h 183"/>
                <a:gd name="T34" fmla="*/ 112 w 117"/>
                <a:gd name="T35" fmla="*/ 0 h 183"/>
                <a:gd name="T36" fmla="*/ 106 w 117"/>
                <a:gd name="T37" fmla="*/ 16 h 183"/>
                <a:gd name="T38" fmla="*/ 0 w 117"/>
                <a:gd name="T39" fmla="*/ 109 h 183"/>
                <a:gd name="T40" fmla="*/ 34 w 117"/>
                <a:gd name="T41" fmla="*/ 183 h 183"/>
                <a:gd name="T42" fmla="*/ 34 w 117"/>
                <a:gd name="T43" fmla="*/ 183 h 183"/>
                <a:gd name="T44" fmla="*/ 114 w 117"/>
                <a:gd name="T45" fmla="*/ 33 h 183"/>
                <a:gd name="T46" fmla="*/ 114 w 117"/>
                <a:gd name="T47" fmla="*/ 32 h 183"/>
                <a:gd name="T48" fmla="*/ 112 w 117"/>
                <a:gd name="T4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7" h="183">
                  <a:moveTo>
                    <a:pt x="36" y="158"/>
                  </a:moveTo>
                  <a:cubicBezTo>
                    <a:pt x="36" y="158"/>
                    <a:pt x="35" y="158"/>
                    <a:pt x="34" y="158"/>
                  </a:cubicBezTo>
                  <a:cubicBezTo>
                    <a:pt x="33" y="157"/>
                    <a:pt x="31" y="156"/>
                    <a:pt x="31" y="155"/>
                  </a:cubicBezTo>
                  <a:cubicBezTo>
                    <a:pt x="30" y="153"/>
                    <a:pt x="30" y="151"/>
                    <a:pt x="30" y="150"/>
                  </a:cubicBezTo>
                  <a:cubicBezTo>
                    <a:pt x="31" y="148"/>
                    <a:pt x="32" y="147"/>
                    <a:pt x="34" y="146"/>
                  </a:cubicBezTo>
                  <a:cubicBezTo>
                    <a:pt x="35" y="146"/>
                    <a:pt x="36" y="146"/>
                    <a:pt x="36" y="146"/>
                  </a:cubicBezTo>
                  <a:cubicBezTo>
                    <a:pt x="37" y="146"/>
                    <a:pt x="38" y="146"/>
                    <a:pt x="39" y="146"/>
                  </a:cubicBezTo>
                  <a:cubicBezTo>
                    <a:pt x="42" y="147"/>
                    <a:pt x="44" y="151"/>
                    <a:pt x="42" y="154"/>
                  </a:cubicBezTo>
                  <a:cubicBezTo>
                    <a:pt x="42" y="156"/>
                    <a:pt x="41" y="157"/>
                    <a:pt x="39" y="158"/>
                  </a:cubicBezTo>
                  <a:cubicBezTo>
                    <a:pt x="38" y="158"/>
                    <a:pt x="37" y="158"/>
                    <a:pt x="36" y="158"/>
                  </a:cubicBezTo>
                  <a:moveTo>
                    <a:pt x="22" y="127"/>
                  </a:moveTo>
                  <a:cubicBezTo>
                    <a:pt x="19" y="127"/>
                    <a:pt x="17" y="125"/>
                    <a:pt x="16" y="123"/>
                  </a:cubicBezTo>
                  <a:cubicBezTo>
                    <a:pt x="15" y="120"/>
                    <a:pt x="16" y="116"/>
                    <a:pt x="19" y="114"/>
                  </a:cubicBezTo>
                  <a:cubicBezTo>
                    <a:pt x="20" y="114"/>
                    <a:pt x="21" y="114"/>
                    <a:pt x="22" y="114"/>
                  </a:cubicBezTo>
                  <a:cubicBezTo>
                    <a:pt x="24" y="114"/>
                    <a:pt x="27" y="115"/>
                    <a:pt x="28" y="118"/>
                  </a:cubicBezTo>
                  <a:cubicBezTo>
                    <a:pt x="29" y="121"/>
                    <a:pt x="28" y="125"/>
                    <a:pt x="24" y="126"/>
                  </a:cubicBezTo>
                  <a:cubicBezTo>
                    <a:pt x="24" y="126"/>
                    <a:pt x="23" y="127"/>
                    <a:pt x="22" y="127"/>
                  </a:cubicBezTo>
                  <a:moveTo>
                    <a:pt x="112" y="0"/>
                  </a:moveTo>
                  <a:cubicBezTo>
                    <a:pt x="113" y="4"/>
                    <a:pt x="112" y="10"/>
                    <a:pt x="106" y="16"/>
                  </a:cubicBezTo>
                  <a:cubicBezTo>
                    <a:pt x="80" y="46"/>
                    <a:pt x="44" y="77"/>
                    <a:pt x="0" y="109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72" y="137"/>
                    <a:pt x="99" y="85"/>
                    <a:pt x="114" y="33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21"/>
                    <a:pt x="116" y="10"/>
                    <a:pt x="112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4" name="Freeform 79">
              <a:extLst>
                <a:ext uri="{FF2B5EF4-FFF2-40B4-BE49-F238E27FC236}">
                  <a16:creationId xmlns:a16="http://schemas.microsoft.com/office/drawing/2014/main" id="{16C60538-406A-4F19-B3B5-982E3C9F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318" y="3816228"/>
              <a:ext cx="25543" cy="24328"/>
            </a:xfrm>
            <a:custGeom>
              <a:avLst/>
              <a:gdLst>
                <a:gd name="T0" fmla="*/ 7 w 14"/>
                <a:gd name="T1" fmla="*/ 0 h 13"/>
                <a:gd name="T2" fmla="*/ 4 w 14"/>
                <a:gd name="T3" fmla="*/ 0 h 13"/>
                <a:gd name="T4" fmla="*/ 1 w 14"/>
                <a:gd name="T5" fmla="*/ 9 h 13"/>
                <a:gd name="T6" fmla="*/ 7 w 14"/>
                <a:gd name="T7" fmla="*/ 13 h 13"/>
                <a:gd name="T8" fmla="*/ 9 w 14"/>
                <a:gd name="T9" fmla="*/ 12 h 13"/>
                <a:gd name="T10" fmla="*/ 13 w 14"/>
                <a:gd name="T11" fmla="*/ 4 h 13"/>
                <a:gd name="T12" fmla="*/ 7 w 1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6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8" y="13"/>
                    <a:pt x="9" y="12"/>
                    <a:pt x="9" y="12"/>
                  </a:cubicBezTo>
                  <a:cubicBezTo>
                    <a:pt x="13" y="11"/>
                    <a:pt x="14" y="7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5" name="Freeform 80">
              <a:extLst>
                <a:ext uri="{FF2B5EF4-FFF2-40B4-BE49-F238E27FC236}">
                  <a16:creationId xmlns:a16="http://schemas.microsoft.com/office/drawing/2014/main" id="{1BE1EF0A-3DD5-43A2-A6FE-817EBD96F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294" y="3874615"/>
              <a:ext cx="25543" cy="21895"/>
            </a:xfrm>
            <a:custGeom>
              <a:avLst/>
              <a:gdLst>
                <a:gd name="T0" fmla="*/ 6 w 14"/>
                <a:gd name="T1" fmla="*/ 0 h 12"/>
                <a:gd name="T2" fmla="*/ 4 w 14"/>
                <a:gd name="T3" fmla="*/ 0 h 12"/>
                <a:gd name="T4" fmla="*/ 0 w 14"/>
                <a:gd name="T5" fmla="*/ 4 h 12"/>
                <a:gd name="T6" fmla="*/ 1 w 14"/>
                <a:gd name="T7" fmla="*/ 9 h 12"/>
                <a:gd name="T8" fmla="*/ 4 w 14"/>
                <a:gd name="T9" fmla="*/ 12 h 12"/>
                <a:gd name="T10" fmla="*/ 6 w 14"/>
                <a:gd name="T11" fmla="*/ 12 h 12"/>
                <a:gd name="T12" fmla="*/ 9 w 14"/>
                <a:gd name="T13" fmla="*/ 12 h 12"/>
                <a:gd name="T14" fmla="*/ 12 w 14"/>
                <a:gd name="T15" fmla="*/ 8 h 12"/>
                <a:gd name="T16" fmla="*/ 9 w 14"/>
                <a:gd name="T17" fmla="*/ 0 h 12"/>
                <a:gd name="T18" fmla="*/ 6 w 1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6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1" y="2"/>
                    <a:pt x="0" y="4"/>
                  </a:cubicBezTo>
                  <a:cubicBezTo>
                    <a:pt x="0" y="5"/>
                    <a:pt x="0" y="7"/>
                    <a:pt x="1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2" y="10"/>
                    <a:pt x="12" y="8"/>
                  </a:cubicBezTo>
                  <a:cubicBezTo>
                    <a:pt x="14" y="5"/>
                    <a:pt x="12" y="1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6" name="Freeform 81">
              <a:extLst>
                <a:ext uri="{FF2B5EF4-FFF2-40B4-BE49-F238E27FC236}">
                  <a16:creationId xmlns:a16="http://schemas.microsoft.com/office/drawing/2014/main" id="{0E14A12F-7626-4516-B325-D4376A986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5260" y="3807713"/>
              <a:ext cx="69333" cy="141099"/>
            </a:xfrm>
            <a:custGeom>
              <a:avLst/>
              <a:gdLst>
                <a:gd name="T0" fmla="*/ 4 w 38"/>
                <a:gd name="T1" fmla="*/ 0 h 78"/>
                <a:gd name="T2" fmla="*/ 0 w 38"/>
                <a:gd name="T3" fmla="*/ 3 h 78"/>
                <a:gd name="T4" fmla="*/ 35 w 38"/>
                <a:gd name="T5" fmla="*/ 78 h 78"/>
                <a:gd name="T6" fmla="*/ 38 w 38"/>
                <a:gd name="T7" fmla="*/ 74 h 78"/>
                <a:gd name="T8" fmla="*/ 4 w 3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8">
                  <a:moveTo>
                    <a:pt x="4" y="0"/>
                  </a:moveTo>
                  <a:cubicBezTo>
                    <a:pt x="3" y="1"/>
                    <a:pt x="2" y="2"/>
                    <a:pt x="0" y="3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36" y="77"/>
                    <a:pt x="37" y="75"/>
                    <a:pt x="38" y="74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7" name="Freeform 82">
              <a:extLst>
                <a:ext uri="{FF2B5EF4-FFF2-40B4-BE49-F238E27FC236}">
                  <a16:creationId xmlns:a16="http://schemas.microsoft.com/office/drawing/2014/main" id="{DBEB29C2-C877-47E8-9F13-AE87B5FA2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558" y="3807713"/>
              <a:ext cx="62034" cy="135018"/>
            </a:xfrm>
            <a:custGeom>
              <a:avLst/>
              <a:gdLst>
                <a:gd name="T0" fmla="*/ 0 w 51"/>
                <a:gd name="T1" fmla="*/ 0 h 111"/>
                <a:gd name="T2" fmla="*/ 0 w 51"/>
                <a:gd name="T3" fmla="*/ 0 h 111"/>
                <a:gd name="T4" fmla="*/ 51 w 51"/>
                <a:gd name="T5" fmla="*/ 111 h 111"/>
                <a:gd name="T6" fmla="*/ 51 w 51"/>
                <a:gd name="T7" fmla="*/ 111 h 111"/>
                <a:gd name="T8" fmla="*/ 0 w 5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1">
                  <a:moveTo>
                    <a:pt x="0" y="0"/>
                  </a:moveTo>
                  <a:lnTo>
                    <a:pt x="0" y="0"/>
                  </a:lnTo>
                  <a:lnTo>
                    <a:pt x="51" y="111"/>
                  </a:lnTo>
                  <a:lnTo>
                    <a:pt x="51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8" name="Freeform 83">
              <a:extLst>
                <a:ext uri="{FF2B5EF4-FFF2-40B4-BE49-F238E27FC236}">
                  <a16:creationId xmlns:a16="http://schemas.microsoft.com/office/drawing/2014/main" id="{6F7911DF-A402-444E-B661-60AE507B6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558" y="3807713"/>
              <a:ext cx="62034" cy="135018"/>
            </a:xfrm>
            <a:custGeom>
              <a:avLst/>
              <a:gdLst>
                <a:gd name="T0" fmla="*/ 0 w 51"/>
                <a:gd name="T1" fmla="*/ 0 h 111"/>
                <a:gd name="T2" fmla="*/ 0 w 51"/>
                <a:gd name="T3" fmla="*/ 0 h 111"/>
                <a:gd name="T4" fmla="*/ 51 w 51"/>
                <a:gd name="T5" fmla="*/ 111 h 111"/>
                <a:gd name="T6" fmla="*/ 51 w 51"/>
                <a:gd name="T7" fmla="*/ 111 h 111"/>
                <a:gd name="T8" fmla="*/ 0 w 5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1">
                  <a:moveTo>
                    <a:pt x="0" y="0"/>
                  </a:moveTo>
                  <a:lnTo>
                    <a:pt x="0" y="0"/>
                  </a:lnTo>
                  <a:lnTo>
                    <a:pt x="51" y="111"/>
                  </a:lnTo>
                  <a:lnTo>
                    <a:pt x="51" y="111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E49FD13-EC5D-4B3B-ADE5-41A94B00D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074" y="4289396"/>
              <a:ext cx="1216" cy="1217"/>
            </a:xfrm>
            <a:prstGeom prst="ellipse">
              <a:avLst/>
            </a:prstGeom>
            <a:solidFill>
              <a:srgbClr val="DDD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0" name="Freeform 85">
              <a:extLst>
                <a:ext uri="{FF2B5EF4-FFF2-40B4-BE49-F238E27FC236}">
                  <a16:creationId xmlns:a16="http://schemas.microsoft.com/office/drawing/2014/main" id="{4C346268-ADBE-41C7-996A-E6F9D34B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747" y="4285747"/>
              <a:ext cx="24328" cy="3650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13 w 13"/>
                <a:gd name="T5" fmla="*/ 2 h 2"/>
                <a:gd name="T6" fmla="*/ 13 w 13"/>
                <a:gd name="T7" fmla="*/ 2 h 2"/>
                <a:gd name="T8" fmla="*/ 0 w 1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9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2"/>
                    <a:pt x="4" y="1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1" name="Freeform 86">
              <a:extLst>
                <a:ext uri="{FF2B5EF4-FFF2-40B4-BE49-F238E27FC236}">
                  <a16:creationId xmlns:a16="http://schemas.microsoft.com/office/drawing/2014/main" id="{08DE1E99-B638-4276-BDEE-D438530D6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4747" y="4285747"/>
              <a:ext cx="24328" cy="3650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0 h 2"/>
                <a:gd name="T4" fmla="*/ 13 w 13"/>
                <a:gd name="T5" fmla="*/ 2 h 2"/>
                <a:gd name="T6" fmla="*/ 13 w 13"/>
                <a:gd name="T7" fmla="*/ 2 h 2"/>
                <a:gd name="T8" fmla="*/ 0 w 1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9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2"/>
                    <a:pt x="4" y="1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2" name="Freeform 87">
              <a:extLst>
                <a:ext uri="{FF2B5EF4-FFF2-40B4-BE49-F238E27FC236}">
                  <a16:creationId xmlns:a16="http://schemas.microsoft.com/office/drawing/2014/main" id="{5441C10D-4C26-4C06-8653-64DADC61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255" y="42784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3" name="Freeform 88">
              <a:extLst>
                <a:ext uri="{FF2B5EF4-FFF2-40B4-BE49-F238E27FC236}">
                  <a16:creationId xmlns:a16="http://schemas.microsoft.com/office/drawing/2014/main" id="{904D4C30-B1DA-4C28-98C8-1C3FE87E8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1356" y="4187221"/>
              <a:ext cx="103391" cy="98527"/>
            </a:xfrm>
            <a:custGeom>
              <a:avLst/>
              <a:gdLst>
                <a:gd name="T0" fmla="*/ 33 w 57"/>
                <a:gd name="T1" fmla="*/ 1 h 54"/>
                <a:gd name="T2" fmla="*/ 15 w 57"/>
                <a:gd name="T3" fmla="*/ 4 h 54"/>
                <a:gd name="T4" fmla="*/ 10 w 57"/>
                <a:gd name="T5" fmla="*/ 4 h 54"/>
                <a:gd name="T6" fmla="*/ 5 w 57"/>
                <a:gd name="T7" fmla="*/ 3 h 54"/>
                <a:gd name="T8" fmla="*/ 2 w 57"/>
                <a:gd name="T9" fmla="*/ 5 h 54"/>
                <a:gd name="T10" fmla="*/ 8 w 57"/>
                <a:gd name="T11" fmla="*/ 18 h 54"/>
                <a:gd name="T12" fmla="*/ 35 w 57"/>
                <a:gd name="T13" fmla="*/ 5 h 54"/>
                <a:gd name="T14" fmla="*/ 36 w 57"/>
                <a:gd name="T15" fmla="*/ 8 h 54"/>
                <a:gd name="T16" fmla="*/ 9 w 57"/>
                <a:gd name="T17" fmla="*/ 21 h 54"/>
                <a:gd name="T18" fmla="*/ 15 w 57"/>
                <a:gd name="T19" fmla="*/ 32 h 54"/>
                <a:gd name="T20" fmla="*/ 36 w 57"/>
                <a:gd name="T21" fmla="*/ 50 h 54"/>
                <a:gd name="T22" fmla="*/ 37 w 57"/>
                <a:gd name="T23" fmla="*/ 50 h 54"/>
                <a:gd name="T24" fmla="*/ 37 w 57"/>
                <a:gd name="T25" fmla="*/ 50 h 54"/>
                <a:gd name="T26" fmla="*/ 37 w 57"/>
                <a:gd name="T27" fmla="*/ 50 h 54"/>
                <a:gd name="T28" fmla="*/ 57 w 57"/>
                <a:gd name="T29" fmla="*/ 54 h 54"/>
                <a:gd name="T30" fmla="*/ 50 w 57"/>
                <a:gd name="T31" fmla="*/ 40 h 54"/>
                <a:gd name="T32" fmla="*/ 32 w 57"/>
                <a:gd name="T33" fmla="*/ 48 h 54"/>
                <a:gd name="T34" fmla="*/ 28 w 57"/>
                <a:gd name="T35" fmla="*/ 46 h 54"/>
                <a:gd name="T36" fmla="*/ 49 w 57"/>
                <a:gd name="T37" fmla="*/ 37 h 54"/>
                <a:gd name="T38" fmla="*/ 50 w 57"/>
                <a:gd name="T39" fmla="*/ 39 h 54"/>
                <a:gd name="T40" fmla="*/ 43 w 57"/>
                <a:gd name="T41" fmla="*/ 24 h 54"/>
                <a:gd name="T42" fmla="*/ 17 w 57"/>
                <a:gd name="T43" fmla="*/ 36 h 54"/>
                <a:gd name="T44" fmla="*/ 15 w 57"/>
                <a:gd name="T45" fmla="*/ 33 h 54"/>
                <a:gd name="T46" fmla="*/ 42 w 57"/>
                <a:gd name="T47" fmla="*/ 21 h 54"/>
                <a:gd name="T48" fmla="*/ 33 w 57"/>
                <a:gd name="T49" fmla="*/ 1 h 54"/>
                <a:gd name="T50" fmla="*/ 0 w 57"/>
                <a:gd name="T51" fmla="*/ 0 h 54"/>
                <a:gd name="T52" fmla="*/ 0 w 57"/>
                <a:gd name="T53" fmla="*/ 0 h 54"/>
                <a:gd name="T54" fmla="*/ 1 w 57"/>
                <a:gd name="T55" fmla="*/ 2 h 54"/>
                <a:gd name="T56" fmla="*/ 1 w 57"/>
                <a:gd name="T57" fmla="*/ 2 h 54"/>
                <a:gd name="T58" fmla="*/ 0 w 57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54">
                  <a:moveTo>
                    <a:pt x="33" y="1"/>
                  </a:moveTo>
                  <a:cubicBezTo>
                    <a:pt x="27" y="2"/>
                    <a:pt x="21" y="3"/>
                    <a:pt x="15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8" y="4"/>
                    <a:pt x="7" y="4"/>
                    <a:pt x="5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9" y="41"/>
                    <a:pt x="27" y="47"/>
                    <a:pt x="36" y="50"/>
                  </a:cubicBezTo>
                  <a:cubicBezTo>
                    <a:pt x="36" y="50"/>
                    <a:pt x="36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44" y="51"/>
                    <a:pt x="50" y="53"/>
                    <a:pt x="57" y="54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0" y="47"/>
                    <a:pt x="28" y="4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6" y="34"/>
                    <a:pt x="15" y="33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"/>
                    <a:pt x="33" y="1"/>
                    <a:pt x="33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4" name="Freeform 89">
              <a:extLst>
                <a:ext uri="{FF2B5EF4-FFF2-40B4-BE49-F238E27FC236}">
                  <a16:creationId xmlns:a16="http://schemas.microsoft.com/office/drawing/2014/main" id="{C561C4CA-99E4-4EC9-894E-A5D582A23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788" y="4190871"/>
              <a:ext cx="7299" cy="6082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0 h 3"/>
                <a:gd name="T4" fmla="*/ 1 w 4"/>
                <a:gd name="T5" fmla="*/ 3 h 3"/>
                <a:gd name="T6" fmla="*/ 4 w 4"/>
                <a:gd name="T7" fmla="*/ 1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5" name="Freeform 90">
              <a:extLst>
                <a:ext uri="{FF2B5EF4-FFF2-40B4-BE49-F238E27FC236}">
                  <a16:creationId xmlns:a16="http://schemas.microsoft.com/office/drawing/2014/main" id="{FE2FDDAD-0678-424F-8958-AD19E8DD0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952" y="4196952"/>
              <a:ext cx="51088" cy="29193"/>
            </a:xfrm>
            <a:custGeom>
              <a:avLst/>
              <a:gdLst>
                <a:gd name="T0" fmla="*/ 40 w 42"/>
                <a:gd name="T1" fmla="*/ 0 h 24"/>
                <a:gd name="T2" fmla="*/ 0 w 42"/>
                <a:gd name="T3" fmla="*/ 19 h 24"/>
                <a:gd name="T4" fmla="*/ 2 w 42"/>
                <a:gd name="T5" fmla="*/ 24 h 24"/>
                <a:gd name="T6" fmla="*/ 42 w 42"/>
                <a:gd name="T7" fmla="*/ 4 h 24"/>
                <a:gd name="T8" fmla="*/ 40 w 4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4">
                  <a:moveTo>
                    <a:pt x="40" y="0"/>
                  </a:moveTo>
                  <a:lnTo>
                    <a:pt x="0" y="19"/>
                  </a:lnTo>
                  <a:lnTo>
                    <a:pt x="2" y="24"/>
                  </a:lnTo>
                  <a:lnTo>
                    <a:pt x="42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6" name="Freeform 91">
              <a:extLst>
                <a:ext uri="{FF2B5EF4-FFF2-40B4-BE49-F238E27FC236}">
                  <a16:creationId xmlns:a16="http://schemas.microsoft.com/office/drawing/2014/main" id="{2EEF29A2-3816-4B91-9217-8C0B41EEF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952" y="4196952"/>
              <a:ext cx="51088" cy="29193"/>
            </a:xfrm>
            <a:custGeom>
              <a:avLst/>
              <a:gdLst>
                <a:gd name="T0" fmla="*/ 40 w 42"/>
                <a:gd name="T1" fmla="*/ 0 h 24"/>
                <a:gd name="T2" fmla="*/ 0 w 42"/>
                <a:gd name="T3" fmla="*/ 19 h 24"/>
                <a:gd name="T4" fmla="*/ 2 w 42"/>
                <a:gd name="T5" fmla="*/ 24 h 24"/>
                <a:gd name="T6" fmla="*/ 42 w 42"/>
                <a:gd name="T7" fmla="*/ 4 h 24"/>
                <a:gd name="T8" fmla="*/ 40 w 42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4">
                  <a:moveTo>
                    <a:pt x="40" y="0"/>
                  </a:moveTo>
                  <a:lnTo>
                    <a:pt x="0" y="19"/>
                  </a:lnTo>
                  <a:lnTo>
                    <a:pt x="2" y="24"/>
                  </a:lnTo>
                  <a:lnTo>
                    <a:pt x="42" y="4"/>
                  </a:lnTo>
                  <a:lnTo>
                    <a:pt x="4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7" name="Freeform 92">
              <a:extLst>
                <a:ext uri="{FF2B5EF4-FFF2-40B4-BE49-F238E27FC236}">
                  <a16:creationId xmlns:a16="http://schemas.microsoft.com/office/drawing/2014/main" id="{D27DF616-8103-4B2C-B132-CAFA6CFBA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8116" y="4226145"/>
              <a:ext cx="51088" cy="26760"/>
            </a:xfrm>
            <a:custGeom>
              <a:avLst/>
              <a:gdLst>
                <a:gd name="T0" fmla="*/ 27 w 28"/>
                <a:gd name="T1" fmla="*/ 0 h 15"/>
                <a:gd name="T2" fmla="*/ 27 w 28"/>
                <a:gd name="T3" fmla="*/ 0 h 15"/>
                <a:gd name="T4" fmla="*/ 0 w 28"/>
                <a:gd name="T5" fmla="*/ 12 h 15"/>
                <a:gd name="T6" fmla="*/ 2 w 28"/>
                <a:gd name="T7" fmla="*/ 15 h 15"/>
                <a:gd name="T8" fmla="*/ 28 w 28"/>
                <a:gd name="T9" fmla="*/ 3 h 15"/>
                <a:gd name="T10" fmla="*/ 27 w 2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5"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2" y="1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8" name="Freeform 93">
              <a:extLst>
                <a:ext uri="{FF2B5EF4-FFF2-40B4-BE49-F238E27FC236}">
                  <a16:creationId xmlns:a16="http://schemas.microsoft.com/office/drawing/2014/main" id="{3613D188-A168-4348-B60E-18AF65082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443" y="4254122"/>
              <a:ext cx="40140" cy="20679"/>
            </a:xfrm>
            <a:custGeom>
              <a:avLst/>
              <a:gdLst>
                <a:gd name="T0" fmla="*/ 21 w 22"/>
                <a:gd name="T1" fmla="*/ 0 h 11"/>
                <a:gd name="T2" fmla="*/ 0 w 22"/>
                <a:gd name="T3" fmla="*/ 9 h 11"/>
                <a:gd name="T4" fmla="*/ 4 w 22"/>
                <a:gd name="T5" fmla="*/ 11 h 11"/>
                <a:gd name="T6" fmla="*/ 22 w 22"/>
                <a:gd name="T7" fmla="*/ 3 h 11"/>
                <a:gd name="T8" fmla="*/ 22 w 22"/>
                <a:gd name="T9" fmla="*/ 2 h 11"/>
                <a:gd name="T10" fmla="*/ 21 w 22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1">
                  <a:moveTo>
                    <a:pt x="21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2" y="10"/>
                    <a:pt x="3" y="11"/>
                    <a:pt x="4" y="11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9" name="Freeform 94">
              <a:extLst>
                <a:ext uri="{FF2B5EF4-FFF2-40B4-BE49-F238E27FC236}">
                  <a16:creationId xmlns:a16="http://schemas.microsoft.com/office/drawing/2014/main" id="{A669C9B7-70BF-4996-86AF-AAEF149DB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736" y="3600931"/>
              <a:ext cx="156911" cy="302877"/>
            </a:xfrm>
            <a:custGeom>
              <a:avLst/>
              <a:gdLst>
                <a:gd name="T0" fmla="*/ 77 w 86"/>
                <a:gd name="T1" fmla="*/ 0 h 167"/>
                <a:gd name="T2" fmla="*/ 47 w 86"/>
                <a:gd name="T3" fmla="*/ 16 h 167"/>
                <a:gd name="T4" fmla="*/ 58 w 86"/>
                <a:gd name="T5" fmla="*/ 44 h 167"/>
                <a:gd name="T6" fmla="*/ 0 w 86"/>
                <a:gd name="T7" fmla="*/ 99 h 167"/>
                <a:gd name="T8" fmla="*/ 39 w 86"/>
                <a:gd name="T9" fmla="*/ 167 h 167"/>
                <a:gd name="T10" fmla="*/ 50 w 86"/>
                <a:gd name="T11" fmla="*/ 155 h 167"/>
                <a:gd name="T12" fmla="*/ 23 w 86"/>
                <a:gd name="T13" fmla="*/ 100 h 167"/>
                <a:gd name="T14" fmla="*/ 86 w 86"/>
                <a:gd name="T15" fmla="*/ 55 h 167"/>
                <a:gd name="T16" fmla="*/ 77 w 86"/>
                <a:gd name="T1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67">
                  <a:moveTo>
                    <a:pt x="77" y="0"/>
                  </a:moveTo>
                  <a:cubicBezTo>
                    <a:pt x="67" y="5"/>
                    <a:pt x="57" y="11"/>
                    <a:pt x="47" y="16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22" y="167"/>
                    <a:pt x="39" y="167"/>
                  </a:cubicBezTo>
                  <a:cubicBezTo>
                    <a:pt x="43" y="167"/>
                    <a:pt x="47" y="163"/>
                    <a:pt x="50" y="155"/>
                  </a:cubicBezTo>
                  <a:cubicBezTo>
                    <a:pt x="67" y="107"/>
                    <a:pt x="23" y="100"/>
                    <a:pt x="23" y="100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DDDE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0" name="Freeform 95">
              <a:extLst>
                <a:ext uri="{FF2B5EF4-FFF2-40B4-BE49-F238E27FC236}">
                  <a16:creationId xmlns:a16="http://schemas.microsoft.com/office/drawing/2014/main" id="{762996A1-8586-4C77-A45B-BDECDCF6F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306" y="3199528"/>
              <a:ext cx="96093" cy="132584"/>
            </a:xfrm>
            <a:custGeom>
              <a:avLst/>
              <a:gdLst>
                <a:gd name="T0" fmla="*/ 30 w 53"/>
                <a:gd name="T1" fmla="*/ 0 h 73"/>
                <a:gd name="T2" fmla="*/ 0 w 53"/>
                <a:gd name="T3" fmla="*/ 13 h 73"/>
                <a:gd name="T4" fmla="*/ 26 w 53"/>
                <a:gd name="T5" fmla="*/ 73 h 73"/>
                <a:gd name="T6" fmla="*/ 53 w 53"/>
                <a:gd name="T7" fmla="*/ 52 h 73"/>
                <a:gd name="T8" fmla="*/ 30 w 5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3">
                  <a:moveTo>
                    <a:pt x="3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8" y="35"/>
                    <a:pt x="17" y="55"/>
                    <a:pt x="26" y="73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45" y="36"/>
                    <a:pt x="37" y="19"/>
                    <a:pt x="3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1" name="Freeform 96">
              <a:extLst>
                <a:ext uri="{FF2B5EF4-FFF2-40B4-BE49-F238E27FC236}">
                  <a16:creationId xmlns:a16="http://schemas.microsoft.com/office/drawing/2014/main" id="{3BC1E410-8E00-483D-A877-330670AAB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962" y="3321165"/>
              <a:ext cx="18245" cy="48655"/>
            </a:xfrm>
            <a:custGeom>
              <a:avLst/>
              <a:gdLst>
                <a:gd name="T0" fmla="*/ 6 w 10"/>
                <a:gd name="T1" fmla="*/ 0 h 27"/>
                <a:gd name="T2" fmla="*/ 0 w 10"/>
                <a:gd name="T3" fmla="*/ 4 h 27"/>
                <a:gd name="T4" fmla="*/ 1 w 10"/>
                <a:gd name="T5" fmla="*/ 10 h 27"/>
                <a:gd name="T6" fmla="*/ 10 w 10"/>
                <a:gd name="T7" fmla="*/ 27 h 27"/>
                <a:gd name="T8" fmla="*/ 6 w 1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7">
                  <a:moveTo>
                    <a:pt x="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8"/>
                    <a:pt x="1" y="10"/>
                  </a:cubicBezTo>
                  <a:cubicBezTo>
                    <a:pt x="4" y="16"/>
                    <a:pt x="7" y="21"/>
                    <a:pt x="10" y="27"/>
                  </a:cubicBezTo>
                  <a:cubicBezTo>
                    <a:pt x="8" y="18"/>
                    <a:pt x="7" y="9"/>
                    <a:pt x="6" y="0"/>
                  </a:cubicBezTo>
                </a:path>
              </a:pathLst>
            </a:custGeom>
            <a:solidFill>
              <a:srgbClr val="F3D3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2" name="Freeform 97">
              <a:extLst>
                <a:ext uri="{FF2B5EF4-FFF2-40B4-BE49-F238E27FC236}">
                  <a16:creationId xmlns:a16="http://schemas.microsoft.com/office/drawing/2014/main" id="{BF8825F5-CCDE-4409-8939-9C989119F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8745" y="3199528"/>
              <a:ext cx="12164" cy="128936"/>
            </a:xfrm>
            <a:custGeom>
              <a:avLst/>
              <a:gdLst>
                <a:gd name="T0" fmla="*/ 4 w 7"/>
                <a:gd name="T1" fmla="*/ 0 h 71"/>
                <a:gd name="T2" fmla="*/ 4 w 7"/>
                <a:gd name="T3" fmla="*/ 0 h 71"/>
                <a:gd name="T4" fmla="*/ 1 w 7"/>
                <a:gd name="T5" fmla="*/ 71 h 71"/>
                <a:gd name="T6" fmla="*/ 7 w 7"/>
                <a:gd name="T7" fmla="*/ 67 h 71"/>
                <a:gd name="T8" fmla="*/ 4 w 7"/>
                <a:gd name="T9" fmla="*/ 0 h 71"/>
                <a:gd name="T10" fmla="*/ 4 w 7"/>
                <a:gd name="T11" fmla="*/ 0 h 71"/>
                <a:gd name="T12" fmla="*/ 4 w 7"/>
                <a:gd name="T13" fmla="*/ 0 h 71"/>
                <a:gd name="T14" fmla="*/ 4 w 7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21"/>
                    <a:pt x="0" y="47"/>
                    <a:pt x="1" y="71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4" y="33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3" name="Freeform 98">
              <a:extLst>
                <a:ext uri="{FF2B5EF4-FFF2-40B4-BE49-F238E27FC236}">
                  <a16:creationId xmlns:a16="http://schemas.microsoft.com/office/drawing/2014/main" id="{7E354F9D-D48A-4F6C-B419-D16944AD1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758" y="3099785"/>
              <a:ext cx="546150" cy="495063"/>
            </a:xfrm>
            <a:custGeom>
              <a:avLst/>
              <a:gdLst>
                <a:gd name="T0" fmla="*/ 9 w 301"/>
                <a:gd name="T1" fmla="*/ 0 h 273"/>
                <a:gd name="T2" fmla="*/ 298 w 301"/>
                <a:gd name="T3" fmla="*/ 55 h 273"/>
                <a:gd name="T4" fmla="*/ 301 w 301"/>
                <a:gd name="T5" fmla="*/ 191 h 273"/>
                <a:gd name="T6" fmla="*/ 48 w 301"/>
                <a:gd name="T7" fmla="*/ 263 h 273"/>
                <a:gd name="T8" fmla="*/ 9 w 301"/>
                <a:gd name="T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273">
                  <a:moveTo>
                    <a:pt x="9" y="0"/>
                  </a:moveTo>
                  <a:cubicBezTo>
                    <a:pt x="298" y="55"/>
                    <a:pt x="298" y="55"/>
                    <a:pt x="298" y="55"/>
                  </a:cubicBezTo>
                  <a:cubicBezTo>
                    <a:pt x="289" y="101"/>
                    <a:pt x="300" y="174"/>
                    <a:pt x="301" y="191"/>
                  </a:cubicBezTo>
                  <a:cubicBezTo>
                    <a:pt x="255" y="224"/>
                    <a:pt x="99" y="273"/>
                    <a:pt x="48" y="263"/>
                  </a:cubicBezTo>
                  <a:cubicBezTo>
                    <a:pt x="29" y="210"/>
                    <a:pt x="0" y="164"/>
                    <a:pt x="9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4" name="Freeform 99">
              <a:extLst>
                <a:ext uri="{FF2B5EF4-FFF2-40B4-BE49-F238E27FC236}">
                  <a16:creationId xmlns:a16="http://schemas.microsoft.com/office/drawing/2014/main" id="{DBB072B2-C9C0-4249-B833-13619603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109" y="3446452"/>
              <a:ext cx="564396" cy="509660"/>
            </a:xfrm>
            <a:custGeom>
              <a:avLst/>
              <a:gdLst>
                <a:gd name="T0" fmla="*/ 303 w 311"/>
                <a:gd name="T1" fmla="*/ 0 h 281"/>
                <a:gd name="T2" fmla="*/ 50 w 311"/>
                <a:gd name="T3" fmla="*/ 72 h 281"/>
                <a:gd name="T4" fmla="*/ 65 w 311"/>
                <a:gd name="T5" fmla="*/ 129 h 281"/>
                <a:gd name="T6" fmla="*/ 0 w 311"/>
                <a:gd name="T7" fmla="*/ 177 h 281"/>
                <a:gd name="T8" fmla="*/ 43 w 311"/>
                <a:gd name="T9" fmla="*/ 238 h 281"/>
                <a:gd name="T10" fmla="*/ 22 w 311"/>
                <a:gd name="T11" fmla="*/ 180 h 281"/>
                <a:gd name="T12" fmla="*/ 91 w 311"/>
                <a:gd name="T13" fmla="*/ 144 h 281"/>
                <a:gd name="T14" fmla="*/ 89 w 311"/>
                <a:gd name="T15" fmla="*/ 85 h 281"/>
                <a:gd name="T16" fmla="*/ 277 w 311"/>
                <a:gd name="T17" fmla="*/ 28 h 281"/>
                <a:gd name="T18" fmla="*/ 279 w 311"/>
                <a:gd name="T19" fmla="*/ 33 h 281"/>
                <a:gd name="T20" fmla="*/ 311 w 311"/>
                <a:gd name="T21" fmla="*/ 31 h 281"/>
                <a:gd name="T22" fmla="*/ 303 w 311"/>
                <a:gd name="T23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1" h="281">
                  <a:moveTo>
                    <a:pt x="303" y="0"/>
                  </a:moveTo>
                  <a:cubicBezTo>
                    <a:pt x="50" y="72"/>
                    <a:pt x="50" y="72"/>
                    <a:pt x="50" y="72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21" y="281"/>
                    <a:pt x="43" y="238"/>
                  </a:cubicBezTo>
                  <a:cubicBezTo>
                    <a:pt x="66" y="193"/>
                    <a:pt x="22" y="180"/>
                    <a:pt x="22" y="180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183" y="50"/>
                    <a:pt x="277" y="28"/>
                  </a:cubicBezTo>
                  <a:cubicBezTo>
                    <a:pt x="279" y="33"/>
                    <a:pt x="279" y="33"/>
                    <a:pt x="279" y="33"/>
                  </a:cubicBezTo>
                  <a:cubicBezTo>
                    <a:pt x="290" y="32"/>
                    <a:pt x="301" y="31"/>
                    <a:pt x="311" y="31"/>
                  </a:cubicBezTo>
                  <a:lnTo>
                    <a:pt x="303" y="0"/>
                  </a:ln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5" name="Freeform 100">
              <a:extLst>
                <a:ext uri="{FF2B5EF4-FFF2-40B4-BE49-F238E27FC236}">
                  <a16:creationId xmlns:a16="http://schemas.microsoft.com/office/drawing/2014/main" id="{A7B8CDB7-B84D-43B7-A6D6-D783E2802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572" y="2529308"/>
              <a:ext cx="570477" cy="693332"/>
            </a:xfrm>
            <a:custGeom>
              <a:avLst/>
              <a:gdLst>
                <a:gd name="T0" fmla="*/ 0 w 314"/>
                <a:gd name="T1" fmla="*/ 314 h 382"/>
                <a:gd name="T2" fmla="*/ 247 w 314"/>
                <a:gd name="T3" fmla="*/ 143 h 382"/>
                <a:gd name="T4" fmla="*/ 289 w 314"/>
                <a:gd name="T5" fmla="*/ 369 h 382"/>
                <a:gd name="T6" fmla="*/ 0 w 314"/>
                <a:gd name="T7" fmla="*/ 31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382">
                  <a:moveTo>
                    <a:pt x="0" y="314"/>
                  </a:moveTo>
                  <a:cubicBezTo>
                    <a:pt x="0" y="314"/>
                    <a:pt x="21" y="0"/>
                    <a:pt x="247" y="143"/>
                  </a:cubicBezTo>
                  <a:cubicBezTo>
                    <a:pt x="247" y="143"/>
                    <a:pt x="314" y="212"/>
                    <a:pt x="289" y="369"/>
                  </a:cubicBezTo>
                  <a:cubicBezTo>
                    <a:pt x="91" y="382"/>
                    <a:pt x="0" y="314"/>
                    <a:pt x="0" y="314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6" name="Freeform 101">
              <a:extLst>
                <a:ext uri="{FF2B5EF4-FFF2-40B4-BE49-F238E27FC236}">
                  <a16:creationId xmlns:a16="http://schemas.microsoft.com/office/drawing/2014/main" id="{B9DADA80-312A-4667-830C-FF1425DA4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162" y="2545121"/>
              <a:ext cx="779694" cy="659273"/>
            </a:xfrm>
            <a:custGeom>
              <a:avLst/>
              <a:gdLst>
                <a:gd name="T0" fmla="*/ 31 w 429"/>
                <a:gd name="T1" fmla="*/ 0 h 363"/>
                <a:gd name="T2" fmla="*/ 247 w 429"/>
                <a:gd name="T3" fmla="*/ 183 h 363"/>
                <a:gd name="T4" fmla="*/ 252 w 429"/>
                <a:gd name="T5" fmla="*/ 255 h 363"/>
                <a:gd name="T6" fmla="*/ 285 w 429"/>
                <a:gd name="T7" fmla="*/ 265 h 363"/>
                <a:gd name="T8" fmla="*/ 255 w 429"/>
                <a:gd name="T9" fmla="*/ 276 h 363"/>
                <a:gd name="T10" fmla="*/ 306 w 429"/>
                <a:gd name="T11" fmla="*/ 360 h 363"/>
                <a:gd name="T12" fmla="*/ 302 w 429"/>
                <a:gd name="T13" fmla="*/ 94 h 363"/>
                <a:gd name="T14" fmla="*/ 214 w 429"/>
                <a:gd name="T15" fmla="*/ 20 h 363"/>
                <a:gd name="T16" fmla="*/ 31 w 429"/>
                <a:gd name="T17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63">
                  <a:moveTo>
                    <a:pt x="31" y="0"/>
                  </a:moveTo>
                  <a:cubicBezTo>
                    <a:pt x="31" y="0"/>
                    <a:pt x="0" y="199"/>
                    <a:pt x="247" y="183"/>
                  </a:cubicBezTo>
                  <a:cubicBezTo>
                    <a:pt x="252" y="255"/>
                    <a:pt x="252" y="255"/>
                    <a:pt x="252" y="255"/>
                  </a:cubicBezTo>
                  <a:cubicBezTo>
                    <a:pt x="252" y="255"/>
                    <a:pt x="282" y="236"/>
                    <a:pt x="285" y="265"/>
                  </a:cubicBezTo>
                  <a:cubicBezTo>
                    <a:pt x="288" y="294"/>
                    <a:pt x="255" y="276"/>
                    <a:pt x="255" y="276"/>
                  </a:cubicBezTo>
                  <a:cubicBezTo>
                    <a:pt x="255" y="276"/>
                    <a:pt x="274" y="336"/>
                    <a:pt x="306" y="360"/>
                  </a:cubicBezTo>
                  <a:cubicBezTo>
                    <a:pt x="304" y="363"/>
                    <a:pt x="429" y="74"/>
                    <a:pt x="302" y="94"/>
                  </a:cubicBezTo>
                  <a:cubicBezTo>
                    <a:pt x="302" y="94"/>
                    <a:pt x="292" y="36"/>
                    <a:pt x="214" y="20"/>
                  </a:cubicBezTo>
                  <a:cubicBezTo>
                    <a:pt x="133" y="4"/>
                    <a:pt x="83" y="99"/>
                    <a:pt x="31" y="0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7" name="Freeform 102">
              <a:extLst>
                <a:ext uri="{FF2B5EF4-FFF2-40B4-BE49-F238E27FC236}">
                  <a16:creationId xmlns:a16="http://schemas.microsoft.com/office/drawing/2014/main" id="{80619F2F-E257-487F-A869-4572FA447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366" y="3038967"/>
              <a:ext cx="158128" cy="110690"/>
            </a:xfrm>
            <a:custGeom>
              <a:avLst/>
              <a:gdLst>
                <a:gd name="T0" fmla="*/ 87 w 87"/>
                <a:gd name="T1" fmla="*/ 18 h 61"/>
                <a:gd name="T2" fmla="*/ 8 w 87"/>
                <a:gd name="T3" fmla="*/ 0 h 61"/>
                <a:gd name="T4" fmla="*/ 38 w 87"/>
                <a:gd name="T5" fmla="*/ 51 h 61"/>
                <a:gd name="T6" fmla="*/ 87 w 87"/>
                <a:gd name="T7" fmla="*/ 1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61">
                  <a:moveTo>
                    <a:pt x="87" y="18"/>
                  </a:moveTo>
                  <a:cubicBezTo>
                    <a:pt x="87" y="18"/>
                    <a:pt x="53" y="7"/>
                    <a:pt x="8" y="0"/>
                  </a:cubicBezTo>
                  <a:cubicBezTo>
                    <a:pt x="8" y="0"/>
                    <a:pt x="0" y="42"/>
                    <a:pt x="38" y="51"/>
                  </a:cubicBezTo>
                  <a:cubicBezTo>
                    <a:pt x="79" y="61"/>
                    <a:pt x="87" y="18"/>
                    <a:pt x="87" y="18"/>
                  </a:cubicBezTo>
                  <a:close/>
                </a:path>
              </a:pathLst>
            </a:custGeom>
            <a:solidFill>
              <a:srgbClr val="EB7D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8" name="Freeform 103">
              <a:extLst>
                <a:ext uri="{FF2B5EF4-FFF2-40B4-BE49-F238E27FC236}">
                  <a16:creationId xmlns:a16="http://schemas.microsoft.com/office/drawing/2014/main" id="{1EE859D4-6B25-42B9-8B5E-090DE9B7F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291" y="3066944"/>
              <a:ext cx="116772" cy="104608"/>
            </a:xfrm>
            <a:custGeom>
              <a:avLst/>
              <a:gdLst>
                <a:gd name="T0" fmla="*/ 43 w 64"/>
                <a:gd name="T1" fmla="*/ 58 h 58"/>
                <a:gd name="T2" fmla="*/ 64 w 64"/>
                <a:gd name="T3" fmla="*/ 34 h 58"/>
                <a:gd name="T4" fmla="*/ 22 w 64"/>
                <a:gd name="T5" fmla="*/ 0 h 58"/>
                <a:gd name="T6" fmla="*/ 0 w 64"/>
                <a:gd name="T7" fmla="*/ 23 h 58"/>
                <a:gd name="T8" fmla="*/ 43 w 64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8">
                  <a:moveTo>
                    <a:pt x="43" y="58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50" y="23"/>
                    <a:pt x="36" y="11"/>
                    <a:pt x="22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" y="34"/>
                    <a:pt x="28" y="46"/>
                    <a:pt x="43" y="58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9" name="Freeform 104">
              <a:extLst>
                <a:ext uri="{FF2B5EF4-FFF2-40B4-BE49-F238E27FC236}">
                  <a16:creationId xmlns:a16="http://schemas.microsoft.com/office/drawing/2014/main" id="{DA086D48-CE42-493A-B70C-9F92A5188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320" y="2695950"/>
              <a:ext cx="231110" cy="412350"/>
            </a:xfrm>
            <a:custGeom>
              <a:avLst/>
              <a:gdLst>
                <a:gd name="T0" fmla="*/ 127 w 127"/>
                <a:gd name="T1" fmla="*/ 204 h 227"/>
                <a:gd name="T2" fmla="*/ 56 w 127"/>
                <a:gd name="T3" fmla="*/ 27 h 227"/>
                <a:gd name="T4" fmla="*/ 55 w 127"/>
                <a:gd name="T5" fmla="*/ 8 h 227"/>
                <a:gd name="T6" fmla="*/ 49 w 127"/>
                <a:gd name="T7" fmla="*/ 12 h 227"/>
                <a:gd name="T8" fmla="*/ 47 w 127"/>
                <a:gd name="T9" fmla="*/ 6 h 227"/>
                <a:gd name="T10" fmla="*/ 40 w 127"/>
                <a:gd name="T11" fmla="*/ 11 h 227"/>
                <a:gd name="T12" fmla="*/ 40 w 127"/>
                <a:gd name="T13" fmla="*/ 11 h 227"/>
                <a:gd name="T14" fmla="*/ 40 w 127"/>
                <a:gd name="T15" fmla="*/ 11 h 227"/>
                <a:gd name="T16" fmla="*/ 37 w 127"/>
                <a:gd name="T17" fmla="*/ 4 h 227"/>
                <a:gd name="T18" fmla="*/ 31 w 127"/>
                <a:gd name="T19" fmla="*/ 8 h 227"/>
                <a:gd name="T20" fmla="*/ 28 w 127"/>
                <a:gd name="T21" fmla="*/ 3 h 227"/>
                <a:gd name="T22" fmla="*/ 19 w 127"/>
                <a:gd name="T23" fmla="*/ 18 h 227"/>
                <a:gd name="T24" fmla="*/ 105 w 127"/>
                <a:gd name="T25" fmla="*/ 227 h 227"/>
                <a:gd name="T26" fmla="*/ 127 w 127"/>
                <a:gd name="T27" fmla="*/ 20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27">
                  <a:moveTo>
                    <a:pt x="127" y="204"/>
                  </a:moveTo>
                  <a:cubicBezTo>
                    <a:pt x="34" y="124"/>
                    <a:pt x="55" y="32"/>
                    <a:pt x="56" y="27"/>
                  </a:cubicBezTo>
                  <a:cubicBezTo>
                    <a:pt x="58" y="21"/>
                    <a:pt x="61" y="9"/>
                    <a:pt x="55" y="8"/>
                  </a:cubicBezTo>
                  <a:cubicBezTo>
                    <a:pt x="52" y="8"/>
                    <a:pt x="51" y="9"/>
                    <a:pt x="49" y="12"/>
                  </a:cubicBezTo>
                  <a:cubicBezTo>
                    <a:pt x="49" y="10"/>
                    <a:pt x="49" y="7"/>
                    <a:pt x="47" y="6"/>
                  </a:cubicBezTo>
                  <a:cubicBezTo>
                    <a:pt x="45" y="5"/>
                    <a:pt x="41" y="8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1" y="8"/>
                    <a:pt x="39" y="5"/>
                    <a:pt x="37" y="4"/>
                  </a:cubicBezTo>
                  <a:cubicBezTo>
                    <a:pt x="35" y="3"/>
                    <a:pt x="32" y="6"/>
                    <a:pt x="31" y="8"/>
                  </a:cubicBezTo>
                  <a:cubicBezTo>
                    <a:pt x="31" y="6"/>
                    <a:pt x="31" y="4"/>
                    <a:pt x="28" y="3"/>
                  </a:cubicBezTo>
                  <a:cubicBezTo>
                    <a:pt x="23" y="0"/>
                    <a:pt x="21" y="11"/>
                    <a:pt x="19" y="18"/>
                  </a:cubicBezTo>
                  <a:cubicBezTo>
                    <a:pt x="18" y="23"/>
                    <a:pt x="0" y="140"/>
                    <a:pt x="105" y="227"/>
                  </a:cubicBezTo>
                  <a:lnTo>
                    <a:pt x="127" y="204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70" name="Freeform 105">
              <a:extLst>
                <a:ext uri="{FF2B5EF4-FFF2-40B4-BE49-F238E27FC236}">
                  <a16:creationId xmlns:a16="http://schemas.microsoft.com/office/drawing/2014/main" id="{83D5B8D4-4B4E-484D-912E-10784A88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688" y="2952605"/>
              <a:ext cx="47438" cy="82713"/>
            </a:xfrm>
            <a:custGeom>
              <a:avLst/>
              <a:gdLst>
                <a:gd name="T0" fmla="*/ 3 w 26"/>
                <a:gd name="T1" fmla="*/ 20 h 46"/>
                <a:gd name="T2" fmla="*/ 7 w 26"/>
                <a:gd name="T3" fmla="*/ 44 h 46"/>
                <a:gd name="T4" fmla="*/ 23 w 26"/>
                <a:gd name="T5" fmla="*/ 26 h 46"/>
                <a:gd name="T6" fmla="*/ 19 w 26"/>
                <a:gd name="T7" fmla="*/ 2 h 46"/>
                <a:gd name="T8" fmla="*/ 3 w 26"/>
                <a:gd name="T9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6">
                  <a:moveTo>
                    <a:pt x="3" y="20"/>
                  </a:moveTo>
                  <a:cubicBezTo>
                    <a:pt x="0" y="32"/>
                    <a:pt x="2" y="43"/>
                    <a:pt x="7" y="44"/>
                  </a:cubicBezTo>
                  <a:cubicBezTo>
                    <a:pt x="13" y="46"/>
                    <a:pt x="20" y="37"/>
                    <a:pt x="23" y="26"/>
                  </a:cubicBezTo>
                  <a:cubicBezTo>
                    <a:pt x="26" y="14"/>
                    <a:pt x="24" y="3"/>
                    <a:pt x="19" y="2"/>
                  </a:cubicBezTo>
                  <a:cubicBezTo>
                    <a:pt x="14" y="0"/>
                    <a:pt x="7" y="9"/>
                    <a:pt x="3" y="20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71" name="Freeform 106">
              <a:extLst>
                <a:ext uri="{FF2B5EF4-FFF2-40B4-BE49-F238E27FC236}">
                  <a16:creationId xmlns:a16="http://schemas.microsoft.com/office/drawing/2014/main" id="{28D1535A-944D-46FB-B867-07DC12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1121" y="2895435"/>
              <a:ext cx="46222" cy="81498"/>
            </a:xfrm>
            <a:custGeom>
              <a:avLst/>
              <a:gdLst>
                <a:gd name="T0" fmla="*/ 3 w 25"/>
                <a:gd name="T1" fmla="*/ 20 h 45"/>
                <a:gd name="T2" fmla="*/ 7 w 25"/>
                <a:gd name="T3" fmla="*/ 44 h 45"/>
                <a:gd name="T4" fmla="*/ 22 w 25"/>
                <a:gd name="T5" fmla="*/ 25 h 45"/>
                <a:gd name="T6" fmla="*/ 18 w 25"/>
                <a:gd name="T7" fmla="*/ 2 h 45"/>
                <a:gd name="T8" fmla="*/ 3 w 25"/>
                <a:gd name="T9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5">
                  <a:moveTo>
                    <a:pt x="3" y="20"/>
                  </a:moveTo>
                  <a:cubicBezTo>
                    <a:pt x="0" y="32"/>
                    <a:pt x="1" y="42"/>
                    <a:pt x="7" y="44"/>
                  </a:cubicBezTo>
                  <a:cubicBezTo>
                    <a:pt x="12" y="45"/>
                    <a:pt x="19" y="37"/>
                    <a:pt x="22" y="25"/>
                  </a:cubicBezTo>
                  <a:cubicBezTo>
                    <a:pt x="25" y="14"/>
                    <a:pt x="24" y="3"/>
                    <a:pt x="18" y="2"/>
                  </a:cubicBezTo>
                  <a:cubicBezTo>
                    <a:pt x="13" y="0"/>
                    <a:pt x="6" y="8"/>
                    <a:pt x="3" y="20"/>
                  </a:cubicBez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72" name="Freeform 107">
              <a:extLst>
                <a:ext uri="{FF2B5EF4-FFF2-40B4-BE49-F238E27FC236}">
                  <a16:creationId xmlns:a16="http://schemas.microsoft.com/office/drawing/2014/main" id="{C59ED274-41DD-41B5-A724-07FB4FC72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694" y="3229937"/>
              <a:ext cx="323555" cy="183672"/>
            </a:xfrm>
            <a:custGeom>
              <a:avLst/>
              <a:gdLst>
                <a:gd name="T0" fmla="*/ 147 w 178"/>
                <a:gd name="T1" fmla="*/ 0 h 101"/>
                <a:gd name="T2" fmla="*/ 139 w 178"/>
                <a:gd name="T3" fmla="*/ 9 h 101"/>
                <a:gd name="T4" fmla="*/ 148 w 178"/>
                <a:gd name="T5" fmla="*/ 26 h 101"/>
                <a:gd name="T6" fmla="*/ 94 w 178"/>
                <a:gd name="T7" fmla="*/ 57 h 101"/>
                <a:gd name="T8" fmla="*/ 37 w 178"/>
                <a:gd name="T9" fmla="*/ 42 h 101"/>
                <a:gd name="T10" fmla="*/ 0 w 178"/>
                <a:gd name="T11" fmla="*/ 59 h 101"/>
                <a:gd name="T12" fmla="*/ 21 w 178"/>
                <a:gd name="T13" fmla="*/ 97 h 101"/>
                <a:gd name="T14" fmla="*/ 58 w 178"/>
                <a:gd name="T15" fmla="*/ 101 h 101"/>
                <a:gd name="T16" fmla="*/ 167 w 178"/>
                <a:gd name="T17" fmla="*/ 28 h 101"/>
                <a:gd name="T18" fmla="*/ 178 w 178"/>
                <a:gd name="T19" fmla="*/ 14 h 101"/>
                <a:gd name="T20" fmla="*/ 174 w 178"/>
                <a:gd name="T21" fmla="*/ 1 h 101"/>
                <a:gd name="T22" fmla="*/ 147 w 178"/>
                <a:gd name="T2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101">
                  <a:moveTo>
                    <a:pt x="147" y="0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48" y="26"/>
                    <a:pt x="136" y="57"/>
                    <a:pt x="94" y="57"/>
                  </a:cubicBezTo>
                  <a:cubicBezTo>
                    <a:pt x="79" y="57"/>
                    <a:pt x="61" y="53"/>
                    <a:pt x="37" y="42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34" y="100"/>
                    <a:pt x="47" y="101"/>
                    <a:pt x="58" y="101"/>
                  </a:cubicBezTo>
                  <a:cubicBezTo>
                    <a:pt x="143" y="101"/>
                    <a:pt x="167" y="28"/>
                    <a:pt x="167" y="28"/>
                  </a:cubicBezTo>
                  <a:cubicBezTo>
                    <a:pt x="178" y="14"/>
                    <a:pt x="178" y="14"/>
                    <a:pt x="178" y="14"/>
                  </a:cubicBezTo>
                  <a:cubicBezTo>
                    <a:pt x="174" y="1"/>
                    <a:pt x="174" y="1"/>
                    <a:pt x="174" y="1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173" name="Freeform 108">
              <a:extLst>
                <a:ext uri="{FF2B5EF4-FFF2-40B4-BE49-F238E27FC236}">
                  <a16:creationId xmlns:a16="http://schemas.microsoft.com/office/drawing/2014/main" id="{74A9B605-7F2F-41B9-84AB-C43D190B9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559" y="3229937"/>
              <a:ext cx="318689" cy="205567"/>
            </a:xfrm>
            <a:custGeom>
              <a:avLst/>
              <a:gdLst>
                <a:gd name="T0" fmla="*/ 171 w 175"/>
                <a:gd name="T1" fmla="*/ 1 h 113"/>
                <a:gd name="T2" fmla="*/ 175 w 175"/>
                <a:gd name="T3" fmla="*/ 14 h 113"/>
                <a:gd name="T4" fmla="*/ 164 w 175"/>
                <a:gd name="T5" fmla="*/ 28 h 113"/>
                <a:gd name="T6" fmla="*/ 21 w 175"/>
                <a:gd name="T7" fmla="*/ 89 h 113"/>
                <a:gd name="T8" fmla="*/ 0 w 175"/>
                <a:gd name="T9" fmla="*/ 51 h 113"/>
                <a:gd name="T10" fmla="*/ 37 w 175"/>
                <a:gd name="T11" fmla="*/ 34 h 113"/>
                <a:gd name="T12" fmla="*/ 145 w 175"/>
                <a:gd name="T13" fmla="*/ 26 h 113"/>
                <a:gd name="T14" fmla="*/ 136 w 175"/>
                <a:gd name="T15" fmla="*/ 9 h 113"/>
                <a:gd name="T16" fmla="*/ 144 w 175"/>
                <a:gd name="T17" fmla="*/ 0 h 113"/>
                <a:gd name="T18" fmla="*/ 171 w 175"/>
                <a:gd name="T19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13">
                  <a:moveTo>
                    <a:pt x="171" y="1"/>
                  </a:moveTo>
                  <a:cubicBezTo>
                    <a:pt x="175" y="14"/>
                    <a:pt x="175" y="14"/>
                    <a:pt x="175" y="14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4" y="28"/>
                    <a:pt x="137" y="113"/>
                    <a:pt x="21" y="8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126" y="75"/>
                    <a:pt x="145" y="26"/>
                    <a:pt x="145" y="26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44" y="0"/>
                    <a:pt x="144" y="0"/>
                    <a:pt x="144" y="0"/>
                  </a:cubicBezTo>
                  <a:lnTo>
                    <a:pt x="171" y="1"/>
                  </a:lnTo>
                  <a:close/>
                </a:path>
              </a:pathLst>
            </a:custGeom>
            <a:solidFill>
              <a:srgbClr val="533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5246" y="1871906"/>
            <a:ext cx="468213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689100"/>
            <a:ext cx="4580603" cy="2854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11" y="1788830"/>
            <a:ext cx="3917889" cy="2751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kì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53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Lab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952265"/>
            <a:ext cx="4687888" cy="45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La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18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00528" y="1062395"/>
            <a:ext cx="5205222" cy="4792935"/>
            <a:chOff x="2700528" y="1062395"/>
            <a:chExt cx="5205222" cy="47929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528" y="1062395"/>
              <a:ext cx="4900422" cy="47929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24" b="97185" l="3600" r="94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999" y="2706725"/>
              <a:ext cx="2090751" cy="20796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84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750" r="96625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938812"/>
            <a:ext cx="4914900" cy="4914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5778" y1="7143" x2="71556" y2="56250"/>
                        <a14:foregroundMark x1="60889" y1="5804" x2="80889" y2="19643"/>
                        <a14:foregroundMark x1="77778" y1="16964" x2="87111" y2="21875"/>
                        <a14:foregroundMark x1="36000" y1="10714" x2="23556" y2="33482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1708348"/>
            <a:ext cx="3390899" cy="3375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403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50955"/>
            <a:ext cx="4894699" cy="294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12" y="1850955"/>
            <a:ext cx="4316888" cy="287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Vòi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sen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30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96" y="2308209"/>
            <a:ext cx="4253131" cy="2047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44" y="1580047"/>
            <a:ext cx="5248475" cy="3504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568" y="703648"/>
            <a:ext cx="2395936" cy="10851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58100" y="4543354"/>
            <a:ext cx="6324601" cy="1499210"/>
            <a:chOff x="-7658100" y="4543354"/>
            <a:chExt cx="6324601" cy="1499210"/>
          </a:xfrm>
        </p:grpSpPr>
        <p:grpSp>
          <p:nvGrpSpPr>
            <p:cNvPr id="12" name="Group 11"/>
            <p:cNvGrpSpPr/>
            <p:nvPr/>
          </p:nvGrpSpPr>
          <p:grpSpPr>
            <a:xfrm>
              <a:off x="-7658100" y="4543354"/>
              <a:ext cx="6324601" cy="1499210"/>
              <a:chOff x="2844800" y="4533900"/>
              <a:chExt cx="6324601" cy="1499210"/>
            </a:xfrm>
          </p:grpSpPr>
          <p:sp>
            <p:nvSpPr>
              <p:cNvPr id="100" name="矩形 9"/>
              <p:cNvSpPr/>
              <p:nvPr/>
            </p:nvSpPr>
            <p:spPr>
              <a:xfrm>
                <a:off x="3467101" y="5054600"/>
                <a:ext cx="5702300" cy="791276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4800" y="4533900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-6437163" y="5084176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mười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01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5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6" name="图片 5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24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60398"/>
            <a:ext cx="1358564" cy="1358564"/>
          </a:xfrm>
          <a:prstGeom prst="rect">
            <a:avLst/>
          </a:prstGeom>
        </p:spPr>
      </p:pic>
      <p:pic>
        <p:nvPicPr>
          <p:cNvPr id="30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63930" y="2443826"/>
            <a:ext cx="7592060" cy="824382"/>
            <a:chOff x="1510030" y="2040100"/>
            <a:chExt cx="7592060" cy="824382"/>
          </a:xfrm>
        </p:grpSpPr>
        <p:sp>
          <p:nvSpPr>
            <p:cNvPr id="27" name="矩形 17"/>
            <p:cNvSpPr/>
            <p:nvPr/>
          </p:nvSpPr>
          <p:spPr>
            <a:xfrm>
              <a:off x="1510030" y="2040100"/>
              <a:ext cx="7592060" cy="82438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CB0F9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87555" y="2259901"/>
              <a:ext cx="7437009" cy="44512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1.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83860" y="4218300"/>
            <a:ext cx="7628297" cy="824382"/>
            <a:chOff x="3323422" y="3653480"/>
            <a:chExt cx="7628297" cy="824382"/>
          </a:xfrm>
        </p:grpSpPr>
        <p:sp>
          <p:nvSpPr>
            <p:cNvPr id="28" name="矩形 17"/>
            <p:cNvSpPr/>
            <p:nvPr/>
          </p:nvSpPr>
          <p:spPr>
            <a:xfrm>
              <a:off x="3323422" y="3653480"/>
              <a:ext cx="7592060" cy="824382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14710" y="3847644"/>
              <a:ext cx="7437009" cy="44512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2.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sưu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tầm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mẫu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400" b="1" dirty="0">
                  <a:solidFill>
                    <a:srgbClr val="FF0066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40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77" y="489181"/>
            <a:ext cx="946322" cy="946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7815" y="1055228"/>
            <a:ext cx="5535648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" y="879475"/>
            <a:ext cx="10240645" cy="5401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95" y="0"/>
            <a:ext cx="1916902" cy="1916902"/>
          </a:xfrm>
          <a:prstGeom prst="rect">
            <a:avLst/>
          </a:prstGeom>
        </p:spPr>
      </p:pic>
      <p:pic>
        <p:nvPicPr>
          <p:cNvPr id="19" name="图片 18" descr="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22" name="图片 21" descr="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6" name="图片 15" descr="千库网_小朋友奔跑_元素编号128440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2061" y="5244783"/>
            <a:ext cx="2419417" cy="1613217"/>
          </a:xfrm>
          <a:prstGeom prst="rect">
            <a:avLst/>
          </a:prstGeom>
        </p:spPr>
      </p:pic>
      <p:pic>
        <p:nvPicPr>
          <p:cNvPr id="3" name="图片 2" descr="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3910" y="4790733"/>
            <a:ext cx="2147047" cy="2016203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10"/>
          <a:srcRect l="83056" t="50219"/>
          <a:stretch>
            <a:fillRect/>
          </a:stretch>
        </p:blipFill>
        <p:spPr>
          <a:xfrm>
            <a:off x="9951792" y="3721735"/>
            <a:ext cx="2243455" cy="31362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432680" y="1075338"/>
            <a:ext cx="9370508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443230" algn="l"/>
              </a:tabLst>
            </a:pP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Minion Pro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1" y="-8233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5254" y="111437"/>
            <a:ext cx="7248772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21735"/>
            <a:ext cx="2243455" cy="313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5" name="图片 4" descr="千库网_人物儿童_元素编号133191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541260" y="2509255"/>
            <a:ext cx="2804160" cy="4423675"/>
          </a:xfrm>
          <a:prstGeom prst="rect">
            <a:avLst/>
          </a:prstGeom>
        </p:spPr>
      </p:pic>
      <p:pic>
        <p:nvPicPr>
          <p:cNvPr id="20" name="图片 8" descr="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1838" y="398158"/>
            <a:ext cx="1075690" cy="1390015"/>
          </a:xfrm>
          <a:prstGeom prst="rect">
            <a:avLst/>
          </a:prstGeom>
        </p:spPr>
      </p:pic>
      <p:pic>
        <p:nvPicPr>
          <p:cNvPr id="21" name="图片 13" descr="千库网_夏日沙滩手绘海星免抠_元素编号1227970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840000">
            <a:off x="6191885" y="240529"/>
            <a:ext cx="840105" cy="840105"/>
          </a:xfrm>
          <a:prstGeom prst="rect">
            <a:avLst/>
          </a:prstGeom>
        </p:spPr>
      </p:pic>
      <p:pic>
        <p:nvPicPr>
          <p:cNvPr id="25" name="图片 14" descr="千库网_暑假小清新游泳圈_元素编号120332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7911" y="5674360"/>
            <a:ext cx="1220470" cy="8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219" y="2539740"/>
            <a:ext cx="647451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7"/>
          <p:cNvSpPr/>
          <p:nvPr userDrawn="1"/>
        </p:nvSpPr>
        <p:spPr>
          <a:xfrm>
            <a:off x="446405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23457" y="1610430"/>
            <a:ext cx="10049323" cy="740976"/>
            <a:chOff x="1223457" y="1610430"/>
            <a:chExt cx="10049323" cy="740976"/>
          </a:xfrm>
        </p:grpSpPr>
        <p:sp>
          <p:nvSpPr>
            <p:cNvPr id="33" name="矩形 10"/>
            <p:cNvSpPr/>
            <p:nvPr/>
          </p:nvSpPr>
          <p:spPr>
            <a:xfrm>
              <a:off x="1267946" y="1610430"/>
              <a:ext cx="9960347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23457" y="1709267"/>
              <a:ext cx="10049323" cy="51161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chước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ảnh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2800" b="1" dirty="0" smtClean="0">
                  <a:solidFill>
                    <a:srgbClr val="CB0F95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4" l="10000" r="90000">
                        <a14:foregroundMark x1="33000" y1="7500" x2="27333" y2="11875"/>
                        <a14:foregroundMark x1="49444" y1="2813" x2="57111" y2="2813"/>
                        <a14:foregroundMark x1="40333" y1="42969" x2="58778" y2="46094"/>
                        <a14:foregroundMark x1="68333" y1="31094" x2="54333" y2="46094"/>
                        <a14:foregroundMark x1="65000" y1="34844" x2="63889" y2="43594"/>
                        <a14:foregroundMark x1="61111" y1="39844" x2="60778" y2="47188"/>
                        <a14:foregroundMark x1="39333" y1="42344" x2="43778" y2="48750"/>
                        <a14:foregroundMark x1="43333" y1="41563" x2="45667" y2="55000"/>
                        <a14:foregroundMark x1="50222" y1="66719" x2="58222" y2="71563"/>
                        <a14:foregroundMark x1="50444" y1="67188" x2="54444" y2="7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5" y="3141464"/>
            <a:ext cx="3384438" cy="24997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6" b="97667" l="4333" r="99556">
                        <a14:foregroundMark x1="47000" y1="65667" x2="64889" y2="64889"/>
                        <a14:foregroundMark x1="79667" y1="42667" x2="66000" y2="58667"/>
                        <a14:foregroundMark x1="36444" y1="61778" x2="41889" y2="7844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60" y="3023956"/>
            <a:ext cx="2604247" cy="26042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000" y1="39778" x2="38333" y2="54556"/>
                        <a14:foregroundMark x1="31556" y1="46222" x2="35778" y2="55444"/>
                        <a14:foregroundMark x1="30667" y1="51556" x2="41333" y2="43778"/>
                        <a14:foregroundMark x1="63111" y1="52111" x2="72444" y2="46111"/>
                        <a14:foregroundMark x1="65222" y1="52000" x2="79333" y2="52000"/>
                        <a14:foregroundMark x1="67222" y1="51000" x2="78333" y2="50222"/>
                        <a14:foregroundMark x1="37000" y1="40444" x2="29889" y2="46222"/>
                        <a14:backgroundMark x1="75000" y1="93778" x2="73111" y2="9722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43" y="3087790"/>
            <a:ext cx="2476581" cy="2476581"/>
          </a:xfrm>
          <a:prstGeom prst="rect">
            <a:avLst/>
          </a:prstGeom>
        </p:spPr>
      </p:pic>
      <p:pic>
        <p:nvPicPr>
          <p:cNvPr id="37" name="图片 21" descr="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6360" y="4862832"/>
            <a:ext cx="2614407" cy="2070098"/>
          </a:xfrm>
          <a:prstGeom prst="rect">
            <a:avLst/>
          </a:prstGeom>
        </p:spPr>
      </p:pic>
      <p:pic>
        <p:nvPicPr>
          <p:cNvPr id="38" name="图片 6" descr="42"/>
          <p:cNvPicPr>
            <a:picLocks noChangeAspect="1"/>
          </p:cNvPicPr>
          <p:nvPr/>
        </p:nvPicPr>
        <p:blipFill>
          <a:blip r:embed="rId11"/>
          <a:srcRect l="83056" t="50219"/>
          <a:stretch>
            <a:fillRect/>
          </a:stretch>
        </p:blipFill>
        <p:spPr>
          <a:xfrm>
            <a:off x="10200473" y="4585447"/>
            <a:ext cx="1991527" cy="2272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9726" y="634494"/>
            <a:ext cx="799254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2225040" y="2132965"/>
            <a:ext cx="7592060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/>
              <a:ea typeface="字魂64号-萌趣软糖体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8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865" y="932180"/>
            <a:ext cx="3681095" cy="580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6855" y="2640903"/>
            <a:ext cx="64684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63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304949" y="670174"/>
            <a:ext cx="10200029" cy="888377"/>
            <a:chOff x="995667" y="943822"/>
            <a:chExt cx="10200029" cy="888377"/>
          </a:xfrm>
        </p:grpSpPr>
        <p:grpSp>
          <p:nvGrpSpPr>
            <p:cNvPr id="8" name="Group 7"/>
            <p:cNvGrpSpPr/>
            <p:nvPr/>
          </p:nvGrpSpPr>
          <p:grpSpPr>
            <a:xfrm>
              <a:off x="995667" y="943822"/>
              <a:ext cx="10200029" cy="888377"/>
              <a:chOff x="1028264" y="1494376"/>
              <a:chExt cx="10200029" cy="888377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028264" y="1494376"/>
                <a:ext cx="10200029" cy="888377"/>
                <a:chOff x="1028264" y="1494376"/>
                <a:chExt cx="10200029" cy="888377"/>
              </a:xfrm>
            </p:grpSpPr>
            <p:sp>
              <p:nvSpPr>
                <p:cNvPr id="9" name="矩形 10"/>
                <p:cNvSpPr/>
                <p:nvPr/>
              </p:nvSpPr>
              <p:spPr>
                <a:xfrm>
                  <a:off x="1267946" y="1610430"/>
                  <a:ext cx="9960347" cy="740976"/>
                </a:xfrm>
                <a:custGeom>
                  <a:avLst/>
                  <a:gdLst>
                    <a:gd name="connsiteX0" fmla="*/ 0 w 4114800"/>
                    <a:gd name="connsiteY0" fmla="*/ 0 h 1381125"/>
                    <a:gd name="connsiteX1" fmla="*/ 644652 w 4114800"/>
                    <a:gd name="connsiteY1" fmla="*/ 0 h 1381125"/>
                    <a:gd name="connsiteX2" fmla="*/ 1207008 w 4114800"/>
                    <a:gd name="connsiteY2" fmla="*/ 0 h 1381125"/>
                    <a:gd name="connsiteX3" fmla="*/ 1975104 w 4114800"/>
                    <a:gd name="connsiteY3" fmla="*/ 0 h 1381125"/>
                    <a:gd name="connsiteX4" fmla="*/ 2619756 w 4114800"/>
                    <a:gd name="connsiteY4" fmla="*/ 0 h 1381125"/>
                    <a:gd name="connsiteX5" fmla="*/ 3264408 w 4114800"/>
                    <a:gd name="connsiteY5" fmla="*/ 0 h 1381125"/>
                    <a:gd name="connsiteX6" fmla="*/ 4114800 w 4114800"/>
                    <a:gd name="connsiteY6" fmla="*/ 0 h 1381125"/>
                    <a:gd name="connsiteX7" fmla="*/ 4114800 w 4114800"/>
                    <a:gd name="connsiteY7" fmla="*/ 662940 h 1381125"/>
                    <a:gd name="connsiteX8" fmla="*/ 4114800 w 4114800"/>
                    <a:gd name="connsiteY8" fmla="*/ 1381125 h 1381125"/>
                    <a:gd name="connsiteX9" fmla="*/ 3511296 w 4114800"/>
                    <a:gd name="connsiteY9" fmla="*/ 1381125 h 1381125"/>
                    <a:gd name="connsiteX10" fmla="*/ 2825496 w 4114800"/>
                    <a:gd name="connsiteY10" fmla="*/ 1381125 h 1381125"/>
                    <a:gd name="connsiteX11" fmla="*/ 2139696 w 4114800"/>
                    <a:gd name="connsiteY11" fmla="*/ 1381125 h 1381125"/>
                    <a:gd name="connsiteX12" fmla="*/ 1495044 w 4114800"/>
                    <a:gd name="connsiteY12" fmla="*/ 1381125 h 1381125"/>
                    <a:gd name="connsiteX13" fmla="*/ 726948 w 4114800"/>
                    <a:gd name="connsiteY13" fmla="*/ 1381125 h 1381125"/>
                    <a:gd name="connsiteX14" fmla="*/ 0 w 4114800"/>
                    <a:gd name="connsiteY14" fmla="*/ 1381125 h 1381125"/>
                    <a:gd name="connsiteX15" fmla="*/ 0 w 4114800"/>
                    <a:gd name="connsiteY15" fmla="*/ 718185 h 1381125"/>
                    <a:gd name="connsiteX16" fmla="*/ 0 w 4114800"/>
                    <a:gd name="connsiteY16" fmla="*/ 0 h 1381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114800" h="1381125" extrusionOk="0">
                      <a:moveTo>
                        <a:pt x="0" y="0"/>
                      </a:moveTo>
                      <a:cubicBezTo>
                        <a:pt x="276109" y="5266"/>
                        <a:pt x="325589" y="-19584"/>
                        <a:pt x="644652" y="0"/>
                      </a:cubicBezTo>
                      <a:cubicBezTo>
                        <a:pt x="963715" y="19584"/>
                        <a:pt x="1064991" y="6066"/>
                        <a:pt x="1207008" y="0"/>
                      </a:cubicBezTo>
                      <a:cubicBezTo>
                        <a:pt x="1349025" y="-6066"/>
                        <a:pt x="1791724" y="14506"/>
                        <a:pt x="1975104" y="0"/>
                      </a:cubicBezTo>
                      <a:cubicBezTo>
                        <a:pt x="2158484" y="-14506"/>
                        <a:pt x="2397469" y="20822"/>
                        <a:pt x="2619756" y="0"/>
                      </a:cubicBezTo>
                      <a:cubicBezTo>
                        <a:pt x="2842043" y="-20822"/>
                        <a:pt x="2992157" y="20388"/>
                        <a:pt x="3264408" y="0"/>
                      </a:cubicBezTo>
                      <a:cubicBezTo>
                        <a:pt x="3536659" y="-20388"/>
                        <a:pt x="3855620" y="38211"/>
                        <a:pt x="4114800" y="0"/>
                      </a:cubicBezTo>
                      <a:cubicBezTo>
                        <a:pt x="4138362" y="299779"/>
                        <a:pt x="4106054" y="343833"/>
                        <a:pt x="4114800" y="662940"/>
                      </a:cubicBezTo>
                      <a:cubicBezTo>
                        <a:pt x="4123546" y="982047"/>
                        <a:pt x="4104629" y="1100717"/>
                        <a:pt x="4114800" y="1381125"/>
                      </a:cubicBezTo>
                      <a:cubicBezTo>
                        <a:pt x="3910496" y="1396864"/>
                        <a:pt x="3633718" y="1365550"/>
                        <a:pt x="3511296" y="1381125"/>
                      </a:cubicBezTo>
                      <a:cubicBezTo>
                        <a:pt x="3388874" y="1396700"/>
                        <a:pt x="3096389" y="1387417"/>
                        <a:pt x="2825496" y="1381125"/>
                      </a:cubicBezTo>
                      <a:cubicBezTo>
                        <a:pt x="2554603" y="1374833"/>
                        <a:pt x="2326241" y="1375081"/>
                        <a:pt x="2139696" y="1381125"/>
                      </a:cubicBezTo>
                      <a:cubicBezTo>
                        <a:pt x="1953151" y="1387169"/>
                        <a:pt x="1781266" y="1384626"/>
                        <a:pt x="1495044" y="1381125"/>
                      </a:cubicBezTo>
                      <a:cubicBezTo>
                        <a:pt x="1208822" y="1377624"/>
                        <a:pt x="1045232" y="1402451"/>
                        <a:pt x="726948" y="1381125"/>
                      </a:cubicBezTo>
                      <a:cubicBezTo>
                        <a:pt x="408664" y="1359799"/>
                        <a:pt x="350959" y="1374381"/>
                        <a:pt x="0" y="1381125"/>
                      </a:cubicBezTo>
                      <a:cubicBezTo>
                        <a:pt x="-28690" y="1065020"/>
                        <a:pt x="-5765" y="860041"/>
                        <a:pt x="0" y="718185"/>
                      </a:cubicBezTo>
                      <a:cubicBezTo>
                        <a:pt x="5765" y="576329"/>
                        <a:pt x="-20511" y="151182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8575">
                  <a:solidFill>
                    <a:srgbClr val="FF0066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字魂64号-萌趣软糖体"/>
                    <a:cs typeface="+mn-cs"/>
                  </a:endParaRPr>
                </a:p>
              </p:txBody>
            </p:sp>
            <p:sp>
              <p:nvSpPr>
                <p:cNvPr id="10" name="椭圆 23"/>
                <p:cNvSpPr/>
                <p:nvPr/>
              </p:nvSpPr>
              <p:spPr>
                <a:xfrm>
                  <a:off x="1028264" y="1494376"/>
                  <a:ext cx="888377" cy="888377"/>
                </a:xfrm>
                <a:prstGeom prst="ellipse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64号-萌趣软糖体" panose="00000500000000000000" charset="-122"/>
                    <a:ea typeface="字魂64号-萌趣软糖体" panose="00000500000000000000" charset="-122"/>
                    <a:cs typeface="+mn-cs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1169893" y="1579083"/>
                <a:ext cx="605118" cy="75469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400" dirty="0" smtClean="0">
                    <a:solidFill>
                      <a:schemeClr val="bg1"/>
                    </a:solidFill>
                    <a:latin typeface="UTM Showcard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1010" y="1153851"/>
              <a:ext cx="9119365" cy="51161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thiện</a:t>
              </a:r>
              <a:endParaRPr lang="en-US" sz="2800" b="1" dirty="0" smtClean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B6100-AB25-451B-89FA-E8E24E75A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6010" y="2040739"/>
            <a:ext cx="5553964" cy="3190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图片 21" descr="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360" y="5137834"/>
            <a:ext cx="2945130" cy="17950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20216" y="2198313"/>
            <a:ext cx="4262716" cy="2776072"/>
            <a:chOff x="7120216" y="2198313"/>
            <a:chExt cx="4262716" cy="2776072"/>
          </a:xfrm>
        </p:grpSpPr>
        <p:grpSp>
          <p:nvGrpSpPr>
            <p:cNvPr id="21" name="Group 20"/>
            <p:cNvGrpSpPr/>
            <p:nvPr/>
          </p:nvGrpSpPr>
          <p:grpSpPr>
            <a:xfrm>
              <a:off x="7120216" y="2198313"/>
              <a:ext cx="4262716" cy="2776072"/>
              <a:chOff x="7126941" y="2481728"/>
              <a:chExt cx="4262716" cy="2776072"/>
            </a:xfrm>
          </p:grpSpPr>
          <p:sp>
            <p:nvSpPr>
              <p:cNvPr id="19" name="Cloud 18"/>
              <p:cNvSpPr/>
              <p:nvPr/>
            </p:nvSpPr>
            <p:spPr>
              <a:xfrm>
                <a:off x="7126941" y="2662518"/>
                <a:ext cx="4262716" cy="2595282"/>
              </a:xfrm>
              <a:prstGeom prst="cloud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loud 19"/>
              <p:cNvSpPr/>
              <p:nvPr/>
            </p:nvSpPr>
            <p:spPr>
              <a:xfrm>
                <a:off x="7126941" y="2481728"/>
                <a:ext cx="4262716" cy="2595282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488661" y="2701365"/>
              <a:ext cx="3597611" cy="1818959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 smtClean="0">
                  <a:solidFill>
                    <a:srgbClr val="00B0F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8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533966" y="4520324"/>
            <a:ext cx="2661282" cy="23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27834" y="574370"/>
            <a:ext cx="9758045" cy="1871483"/>
            <a:chOff x="1292225" y="3746500"/>
            <a:chExt cx="9758045" cy="1871483"/>
          </a:xfrm>
        </p:grpSpPr>
        <p:grpSp>
          <p:nvGrpSpPr>
            <p:cNvPr id="13" name="组合 12"/>
            <p:cNvGrpSpPr/>
            <p:nvPr/>
          </p:nvGrpSpPr>
          <p:grpSpPr>
            <a:xfrm>
              <a:off x="1292225" y="3746500"/>
              <a:ext cx="9758045" cy="1871483"/>
              <a:chOff x="3550519" y="1908110"/>
              <a:chExt cx="5090961" cy="685919"/>
            </a:xfrm>
          </p:grpSpPr>
          <p:sp>
            <p:nvSpPr>
              <p:cNvPr id="12" name="直角三角形 11"/>
              <p:cNvSpPr/>
              <p:nvPr/>
            </p:nvSpPr>
            <p:spPr>
              <a:xfrm rot="5400000">
                <a:off x="3604540" y="2295521"/>
                <a:ext cx="244487" cy="352529"/>
              </a:xfrm>
              <a:prstGeom prst="rtTriangle">
                <a:avLst/>
              </a:prstGeom>
              <a:solidFill>
                <a:srgbClr val="9CE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550519" y="1908110"/>
                <a:ext cx="5090961" cy="386708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rgbClr val="19A1C1"/>
              </a:solidFill>
              <a:ln w="76200">
                <a:solidFill>
                  <a:srgbClr val="9CE1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10030" y="3871164"/>
              <a:ext cx="9193829" cy="57817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1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mà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thiện</a:t>
              </a:r>
              <a:r>
                <a:rPr lang="en-US" sz="3200" b="1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65" y="2156134"/>
            <a:ext cx="5321738" cy="3096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34" y="2224084"/>
            <a:ext cx="3611983" cy="3025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62" y="5042647"/>
            <a:ext cx="1916902" cy="19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75565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5" name="图片 1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0098" t="20037" r="20166" b="23346"/>
          <a:stretch/>
        </p:blipFill>
        <p:spPr>
          <a:xfrm>
            <a:off x="667781" y="1885598"/>
            <a:ext cx="5560187" cy="395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4967151" y="1770434"/>
            <a:ext cx="5090961" cy="687690"/>
            <a:chOff x="6110151" y="1839243"/>
            <a:chExt cx="5090961" cy="687690"/>
          </a:xfrm>
        </p:grpSpPr>
        <p:sp>
          <p:nvSpPr>
            <p:cNvPr id="44" name="矩形 9"/>
            <p:cNvSpPr/>
            <p:nvPr/>
          </p:nvSpPr>
          <p:spPr>
            <a:xfrm>
              <a:off x="6110151" y="1839243"/>
              <a:ext cx="5090961" cy="687690"/>
            </a:xfrm>
            <a:custGeom>
              <a:avLst/>
              <a:gdLst>
                <a:gd name="connsiteX0" fmla="*/ 0 w 2606371"/>
                <a:gd name="connsiteY0" fmla="*/ 0 h 687690"/>
                <a:gd name="connsiteX1" fmla="*/ 625529 w 2606371"/>
                <a:gd name="connsiteY1" fmla="*/ 0 h 687690"/>
                <a:gd name="connsiteX2" fmla="*/ 1277122 w 2606371"/>
                <a:gd name="connsiteY2" fmla="*/ 0 h 687690"/>
                <a:gd name="connsiteX3" fmla="*/ 1928715 w 2606371"/>
                <a:gd name="connsiteY3" fmla="*/ 0 h 687690"/>
                <a:gd name="connsiteX4" fmla="*/ 2606371 w 2606371"/>
                <a:gd name="connsiteY4" fmla="*/ 0 h 687690"/>
                <a:gd name="connsiteX5" fmla="*/ 2606371 w 2606371"/>
                <a:gd name="connsiteY5" fmla="*/ 687690 h 687690"/>
                <a:gd name="connsiteX6" fmla="*/ 1954778 w 2606371"/>
                <a:gd name="connsiteY6" fmla="*/ 687690 h 687690"/>
                <a:gd name="connsiteX7" fmla="*/ 1355313 w 2606371"/>
                <a:gd name="connsiteY7" fmla="*/ 687690 h 687690"/>
                <a:gd name="connsiteX8" fmla="*/ 755848 w 2606371"/>
                <a:gd name="connsiteY8" fmla="*/ 687690 h 687690"/>
                <a:gd name="connsiteX9" fmla="*/ 0 w 2606371"/>
                <a:gd name="connsiteY9" fmla="*/ 687690 h 687690"/>
                <a:gd name="connsiteX10" fmla="*/ 0 w 2606371"/>
                <a:gd name="connsiteY10" fmla="*/ 0 h 68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6371" h="687690" fill="none" extrusionOk="0">
                  <a:moveTo>
                    <a:pt x="0" y="0"/>
                  </a:moveTo>
                  <a:cubicBezTo>
                    <a:pt x="275678" y="21173"/>
                    <a:pt x="471022" y="-775"/>
                    <a:pt x="625529" y="0"/>
                  </a:cubicBezTo>
                  <a:cubicBezTo>
                    <a:pt x="780036" y="775"/>
                    <a:pt x="979106" y="-6630"/>
                    <a:pt x="1277122" y="0"/>
                  </a:cubicBezTo>
                  <a:cubicBezTo>
                    <a:pt x="1575138" y="6630"/>
                    <a:pt x="1792101" y="-22166"/>
                    <a:pt x="1928715" y="0"/>
                  </a:cubicBezTo>
                  <a:cubicBezTo>
                    <a:pt x="2065329" y="22166"/>
                    <a:pt x="2407639" y="-2193"/>
                    <a:pt x="2606371" y="0"/>
                  </a:cubicBezTo>
                  <a:cubicBezTo>
                    <a:pt x="2588458" y="303609"/>
                    <a:pt x="2579644" y="504761"/>
                    <a:pt x="2606371" y="687690"/>
                  </a:cubicBezTo>
                  <a:cubicBezTo>
                    <a:pt x="2412167" y="683612"/>
                    <a:pt x="2144566" y="704895"/>
                    <a:pt x="1954778" y="687690"/>
                  </a:cubicBezTo>
                  <a:cubicBezTo>
                    <a:pt x="1764990" y="670485"/>
                    <a:pt x="1603540" y="661883"/>
                    <a:pt x="1355313" y="687690"/>
                  </a:cubicBezTo>
                  <a:cubicBezTo>
                    <a:pt x="1107086" y="713497"/>
                    <a:pt x="987810" y="689743"/>
                    <a:pt x="755848" y="687690"/>
                  </a:cubicBezTo>
                  <a:cubicBezTo>
                    <a:pt x="523887" y="685637"/>
                    <a:pt x="173276" y="668847"/>
                    <a:pt x="0" y="687690"/>
                  </a:cubicBezTo>
                  <a:cubicBezTo>
                    <a:pt x="22764" y="378947"/>
                    <a:pt x="-17423" y="267336"/>
                    <a:pt x="0" y="0"/>
                  </a:cubicBezTo>
                  <a:close/>
                </a:path>
                <a:path w="2606371" h="687690" stroke="0" extrusionOk="0">
                  <a:moveTo>
                    <a:pt x="0" y="0"/>
                  </a:moveTo>
                  <a:cubicBezTo>
                    <a:pt x="312065" y="24802"/>
                    <a:pt x="469183" y="24445"/>
                    <a:pt x="625529" y="0"/>
                  </a:cubicBezTo>
                  <a:cubicBezTo>
                    <a:pt x="781875" y="-24445"/>
                    <a:pt x="969862" y="-22297"/>
                    <a:pt x="1198931" y="0"/>
                  </a:cubicBezTo>
                  <a:cubicBezTo>
                    <a:pt x="1428000" y="22297"/>
                    <a:pt x="1667941" y="-31161"/>
                    <a:pt x="1902651" y="0"/>
                  </a:cubicBezTo>
                  <a:cubicBezTo>
                    <a:pt x="2137361" y="31161"/>
                    <a:pt x="2341912" y="28455"/>
                    <a:pt x="2606371" y="0"/>
                  </a:cubicBezTo>
                  <a:cubicBezTo>
                    <a:pt x="2574716" y="290458"/>
                    <a:pt x="2615404" y="437292"/>
                    <a:pt x="2606371" y="687690"/>
                  </a:cubicBezTo>
                  <a:cubicBezTo>
                    <a:pt x="2348147" y="716964"/>
                    <a:pt x="2248879" y="698825"/>
                    <a:pt x="2006906" y="687690"/>
                  </a:cubicBezTo>
                  <a:cubicBezTo>
                    <a:pt x="1764934" y="676555"/>
                    <a:pt x="1655988" y="705204"/>
                    <a:pt x="1407440" y="687690"/>
                  </a:cubicBezTo>
                  <a:cubicBezTo>
                    <a:pt x="1158892" y="670176"/>
                    <a:pt x="882550" y="702233"/>
                    <a:pt x="703720" y="687690"/>
                  </a:cubicBezTo>
                  <a:cubicBezTo>
                    <a:pt x="524890" y="673147"/>
                    <a:pt x="144347" y="716941"/>
                    <a:pt x="0" y="687690"/>
                  </a:cubicBezTo>
                  <a:cubicBezTo>
                    <a:pt x="22153" y="419003"/>
                    <a:pt x="15846" y="151178"/>
                    <a:pt x="0" y="0"/>
                  </a:cubicBezTo>
                  <a:close/>
                </a:path>
              </a:pathLst>
            </a:custGeom>
            <a:solidFill>
              <a:srgbClr val="19A1C1"/>
            </a:solidFill>
            <a:ln w="76200">
              <a:solidFill>
                <a:srgbClr val="9CE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0151" y="1889836"/>
              <a:ext cx="5090961" cy="63709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Đọc</a:t>
              </a:r>
              <a:r>
                <a:rPr lang="en-US" sz="32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nhanh</a:t>
              </a:r>
              <a:r>
                <a:rPr lang="en-US" sz="32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3200" dirty="0" smtClean="0">
                  <a:solidFill>
                    <a:schemeClr val="bg1"/>
                  </a:solidFill>
                  <a:latin typeface="UTM Avo" panose="02040603050506020204" pitchFamily="18" charset="0"/>
                </a:rPr>
                <a:t>: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27195" y="2871401"/>
            <a:ext cx="6999185" cy="3398939"/>
            <a:chOff x="7126941" y="2481728"/>
            <a:chExt cx="4262716" cy="2776072"/>
          </a:xfrm>
        </p:grpSpPr>
        <p:sp>
          <p:nvSpPr>
            <p:cNvPr id="46" name="Cloud 45"/>
            <p:cNvSpPr/>
            <p:nvPr/>
          </p:nvSpPr>
          <p:spPr>
            <a:xfrm>
              <a:off x="7126941" y="2662518"/>
              <a:ext cx="4262716" cy="2595282"/>
            </a:xfrm>
            <a:prstGeom prst="cloud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loud 46"/>
            <p:cNvSpPr/>
            <p:nvPr/>
          </p:nvSpPr>
          <p:spPr>
            <a:xfrm>
              <a:off x="7126941" y="2481728"/>
              <a:ext cx="4262716" cy="259528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110573" y="3509432"/>
            <a:ext cx="655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+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Đêm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đông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đốt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đi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đâu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đấy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.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Đêm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đông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đốt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đi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đãi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đỗ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đen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đây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.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+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Nồi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nấu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ốc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nồi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đất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nấu</a:t>
            </a:r>
            <a:r>
              <a:rPr lang="en-US" sz="24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UTM Avo" panose="02040603050506020204" pitchFamily="18" charset="0"/>
              </a:rPr>
              <a:t>ếch</a:t>
            </a:r>
            <a:r>
              <a:rPr lang="en-US" sz="2400" b="1" dirty="0" smtClean="0">
                <a:solidFill>
                  <a:srgbClr val="00B0F0"/>
                </a:solidFill>
                <a:latin typeface="UTM Avo" panose="02040603050506020204" pitchFamily="18" charset="0"/>
              </a:rPr>
              <a:t>.</a:t>
            </a:r>
            <a:endParaRPr lang="en-US" sz="24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04949" y="670174"/>
            <a:ext cx="9390836" cy="888377"/>
            <a:chOff x="1304949" y="670174"/>
            <a:chExt cx="9390836" cy="888377"/>
          </a:xfrm>
        </p:grpSpPr>
        <p:grpSp>
          <p:nvGrpSpPr>
            <p:cNvPr id="30" name="Group 29"/>
            <p:cNvGrpSpPr/>
            <p:nvPr/>
          </p:nvGrpSpPr>
          <p:grpSpPr>
            <a:xfrm>
              <a:off x="1496216" y="786228"/>
              <a:ext cx="9199569" cy="740976"/>
              <a:chOff x="1235349" y="1059876"/>
              <a:chExt cx="9960347" cy="740976"/>
            </a:xfrm>
          </p:grpSpPr>
          <p:sp>
            <p:nvSpPr>
              <p:cNvPr id="35" name="矩形 10"/>
              <p:cNvSpPr/>
              <p:nvPr/>
            </p:nvSpPr>
            <p:spPr>
              <a:xfrm>
                <a:off x="1235349" y="1059876"/>
                <a:ext cx="9960347" cy="740976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字魂64号-萌趣软糖体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984750" y="1163729"/>
                <a:ext cx="9119365" cy="511615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Kể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chuyện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hoặc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làm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động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tác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vui</a:t>
                </a:r>
                <a:r>
                  <a:rPr lang="en-US" sz="2800" b="1" dirty="0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66"/>
                    </a:solidFill>
                    <a:latin typeface="UTM Avo" panose="02040603050506020204" pitchFamily="18" charset="0"/>
                  </a:rPr>
                  <a:t>nhộn</a:t>
                </a:r>
                <a:endParaRPr lang="en-US" sz="2800" b="1" dirty="0" smtClean="0">
                  <a:solidFill>
                    <a:srgbClr val="FF0066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8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2</a:t>
              </a:r>
              <a:endParaRPr lang="en-US" sz="4400" dirty="0" smtClean="0">
                <a:solidFill>
                  <a:schemeClr val="bg1"/>
                </a:solidFill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6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4930" y="0"/>
            <a:ext cx="11744960" cy="6431280"/>
            <a:chOff x="0" y="0"/>
            <a:chExt cx="18496" cy="10128"/>
          </a:xfrm>
        </p:grpSpPr>
        <p:sp>
          <p:nvSpPr>
            <p:cNvPr id="14" name="矩形 17"/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7" name="图片 6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3" name="图片 2" descr="千库网_小学生过马路_元素编号13074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" y="2205318"/>
            <a:ext cx="5272144" cy="39293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090285" y="879475"/>
            <a:ext cx="5142230" cy="5089712"/>
            <a:chOff x="6090285" y="879475"/>
            <a:chExt cx="5142230" cy="5089712"/>
          </a:xfrm>
        </p:grpSpPr>
        <p:sp>
          <p:nvSpPr>
            <p:cNvPr id="12" name="矩形 17"/>
            <p:cNvSpPr/>
            <p:nvPr/>
          </p:nvSpPr>
          <p:spPr>
            <a:xfrm>
              <a:off x="6511664" y="1295848"/>
              <a:ext cx="4618019" cy="4266304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64号-萌趣软糖体"/>
                <a:cs typeface="+mn-cs"/>
              </a:endParaRPr>
            </a:p>
          </p:txBody>
        </p:sp>
        <p:pic>
          <p:nvPicPr>
            <p:cNvPr id="13" name="图片 8" descr="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6825" y="879475"/>
              <a:ext cx="1075690" cy="1390015"/>
            </a:xfrm>
            <a:prstGeom prst="rect">
              <a:avLst/>
            </a:prstGeom>
          </p:spPr>
        </p:pic>
        <p:pic>
          <p:nvPicPr>
            <p:cNvPr id="15" name="图片 13" descr="千库网_夏日沙滩手绘海星免抠_元素编号122797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40000">
              <a:off x="6090285" y="5084445"/>
              <a:ext cx="840105" cy="840105"/>
            </a:xfrm>
            <a:prstGeom prst="rect">
              <a:avLst/>
            </a:prstGeom>
          </p:spPr>
        </p:pic>
        <p:pic>
          <p:nvPicPr>
            <p:cNvPr id="16" name="图片 14" descr="千库网_暑假小清新游泳圈_元素编号120332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9213" y="5155117"/>
              <a:ext cx="1220470" cy="81407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15250" y="1793203"/>
              <a:ext cx="3860482" cy="314855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cuộc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luôn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đón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niềm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mang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niềm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vui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nụ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cười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cho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quanh</a:t>
              </a:r>
              <a:r>
                <a:rPr lang="en-US" sz="2800" b="1" dirty="0" smtClean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 ta.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212" y="1295848"/>
            <a:ext cx="4371211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字魂143号-正酷超级黑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9A1C1"/>
      </a:accent1>
      <a:accent2>
        <a:srgbClr val="FEE5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字魂64号-萌趣软糖体"/>
        <a:ea typeface="字魂64号-萌趣软糖体"/>
        <a:cs typeface=""/>
      </a:majorFont>
      <a:minorFont>
        <a:latin typeface="字魂64号-萌趣软糖体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tlCol="0">
        <a:spAutoFit/>
      </a:bodyPr>
      <a:lstStyle>
        <a:defPPr algn="l">
          <a:lnSpc>
            <a:spcPct val="12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400</Words>
  <Application>Microsoft Office PowerPoint</Application>
  <PresentationFormat>Widescreen</PresentationFormat>
  <Paragraphs>49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Calibri</vt:lpstr>
      <vt:lpstr>#9Slide07 Altus</vt:lpstr>
      <vt:lpstr>字魂59号-创粗黑</vt:lpstr>
      <vt:lpstr>#9Slide05 Bodega Script</vt:lpstr>
      <vt:lpstr>UTM Avo</vt:lpstr>
      <vt:lpstr>Times New Roman</vt:lpstr>
      <vt:lpstr>SVN-Newton</vt:lpstr>
      <vt:lpstr>Minion Pro</vt:lpstr>
      <vt:lpstr>SVN-Dancing Script</vt:lpstr>
      <vt:lpstr>字魂143号-正酷超级黑</vt:lpstr>
      <vt:lpstr>Arial</vt:lpstr>
      <vt:lpstr>等线</vt:lpstr>
      <vt:lpstr>UTM Showcard</vt:lpstr>
      <vt:lpstr>字魂64号-萌趣软糖体</vt:lpstr>
      <vt:lpstr>#9Slide05 Aphrodite Pro</vt:lpstr>
      <vt:lpstr>字魂100号-方方先锋体</vt:lpstr>
      <vt:lpstr>#9Slide07 HoneyCream</vt:lpstr>
      <vt:lpstr>微软雅黑</vt:lpstr>
      <vt:lpstr>1_Office 主题</vt:lpstr>
      <vt:lpstr>1_Office 主题​​</vt:lpstr>
      <vt:lpstr>2_Office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Nụ cười thân thiện</dc:title>
  <dc:subject>Hoạt động trải nghiệm</dc:subject>
  <dc:creator>Cảm Nguyễn</dc:creator>
  <cp:keywords>Măng Non Team</cp:keywords>
  <dc:description>Măng Non team</dc:description>
  <cp:lastModifiedBy>Admin</cp:lastModifiedBy>
  <cp:revision>35</cp:revision>
  <dcterms:created xsi:type="dcterms:W3CDTF">2022-07-26T08:08:32Z</dcterms:created>
  <dcterms:modified xsi:type="dcterms:W3CDTF">2022-07-31T10:38:47Z</dcterms:modified>
  <cp:category>Măng Non team</cp:category>
  <cp:version>1</cp:version>
</cp:coreProperties>
</file>