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75" r:id="rId8"/>
    <p:sldId id="263" r:id="rId9"/>
    <p:sldId id="278" r:id="rId10"/>
    <p:sldId id="265" r:id="rId11"/>
    <p:sldId id="266" r:id="rId12"/>
    <p:sldId id="268" r:id="rId13"/>
    <p:sldId id="271" r:id="rId14"/>
    <p:sldId id="272" r:id="rId15"/>
    <p:sldId id="273" r:id="rId16"/>
  </p:sldIdLst>
  <p:sldSz cx="9144000" cy="5143500" type="screen16x9"/>
  <p:notesSz cx="6858000" cy="9144000"/>
  <p:embeddedFontLst>
    <p:embeddedFont>
      <p:font typeface="Arial-SGK-TV" pitchFamily="2" charset="0"/>
      <p:regular r:id="rId18"/>
      <p:bold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iCiel Cadena" panose="020B0604020202020204" charset="0"/>
      <p:bold r:id="rId25"/>
    </p:embeddedFont>
    <p:embeddedFont>
      <p:font typeface="Quicksand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5AD"/>
    <a:srgbClr val="FEEDF3"/>
    <a:srgbClr val="48A7AF"/>
    <a:srgbClr val="56AEB9"/>
    <a:srgbClr val="A7A9C9"/>
    <a:srgbClr val="BF2174"/>
    <a:srgbClr val="0099DA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79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696604" y="592794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biết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GB" sz="2000" b="1">
                <a:latin typeface="Arial-SGK-TV" pitchFamily="2" charset="0"/>
                <a:cs typeface="Arial-SGK-TV" pitchFamily="2" charset="0"/>
              </a:rPr>
              <a:t> gàng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sạch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sẻ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Tan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Tuấn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Minh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cởi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vứt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xuống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sân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đá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bóng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1900" i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1900" i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9925" y="1995686"/>
            <a:ext cx="635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phục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gàng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tho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800" dirty="0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DB05AD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DB05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DB05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pic>
        <p:nvPicPr>
          <p:cNvPr id="6" name="ChiecAoMuaDong-DangCapNhat-2618771 (mp3cut.net) (1)">
            <a:hlinkClick r:id="" action="ppaction://media"/>
            <a:extLst>
              <a:ext uri="{FF2B5EF4-FFF2-40B4-BE49-F238E27FC236}">
                <a16:creationId xmlns:a16="http://schemas.microsoft.com/office/drawing/2014/main" id="{1C0E555C-E42A-4A6B-B4DB-3AE88899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436" y="4308338"/>
            <a:ext cx="563240" cy="56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2" y="1031947"/>
            <a:ext cx="687625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Theo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b="1">
                <a:latin typeface="Arial-SGK-TV" pitchFamily="2" charset="0"/>
                <a:cs typeface="Arial-SGK-TV" pitchFamily="2" charset="0"/>
              </a:rPr>
              <a:t> để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gìn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b="1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b="1">
                <a:latin typeface="Arial-SGK-TV" pitchFamily="2" charset="0"/>
                <a:cs typeface="Arial-SGK-TV" pitchFamily="2" charset="0"/>
              </a:rPr>
              <a:t>mẹ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đan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670487" y="497227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cần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sạch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000" b="1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GB" sz="2000" b="1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599263" y="1203598"/>
            <a:ext cx="3945473" cy="3480594"/>
          </a:xfrm>
          <a:prstGeom prst="rect">
            <a:avLst/>
          </a:prstGeom>
        </p:spPr>
      </p:pic>
      <p:pic>
        <p:nvPicPr>
          <p:cNvPr id="2" name="Đạo-đức-bài-4 (mp3cut.net)">
            <a:hlinkClick r:id="" action="ppaction://media"/>
            <a:extLst>
              <a:ext uri="{FF2B5EF4-FFF2-40B4-BE49-F238E27FC236}">
                <a16:creationId xmlns:a16="http://schemas.microsoft.com/office/drawing/2014/main" id="{2D3D1B35-9DE8-4811-8D4E-549DA6CAF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800" y="4258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96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mặc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68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mặc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phục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gọn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gàng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sạch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vi-VN" b="1" dirty="0">
                <a:latin typeface="Arial-SGK-TV" pitchFamily="2" charset="0"/>
                <a:cs typeface="Arial-SGK-TV" pitchFamily="2" charset="0"/>
              </a:rPr>
              <a:t>ư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181</Words>
  <Application>Microsoft Office PowerPoint</Application>
  <PresentationFormat>On-screen Show (16:9)</PresentationFormat>
  <Paragraphs>29</Paragraphs>
  <Slides>15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iCiel Cadena</vt:lpstr>
      <vt:lpstr>Calibri</vt:lpstr>
      <vt:lpstr>Times New Roman</vt:lpstr>
      <vt:lpstr>Arial</vt:lpstr>
      <vt:lpstr>Arial-SGK-TV</vt:lpstr>
      <vt:lpstr>Quicksand Medium</vt:lpstr>
      <vt:lpstr>iCiel Cucho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Administrator</cp:lastModifiedBy>
  <cp:revision>71</cp:revision>
  <dcterms:created xsi:type="dcterms:W3CDTF">2020-04-29T11:34:14Z</dcterms:created>
  <dcterms:modified xsi:type="dcterms:W3CDTF">2021-10-03T23:15:37Z</dcterms:modified>
</cp:coreProperties>
</file>