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13" r:id="rId2"/>
    <p:sldId id="264" r:id="rId3"/>
    <p:sldId id="315" r:id="rId4"/>
    <p:sldId id="301" r:id="rId5"/>
    <p:sldId id="302" r:id="rId6"/>
    <p:sldId id="307" r:id="rId7"/>
    <p:sldId id="308" r:id="rId8"/>
    <p:sldId id="306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</p:sldIdLst>
  <p:sldSz cx="12192000" cy="6858000"/>
  <p:notesSz cx="6858000" cy="9144000"/>
  <p:embeddedFontLst>
    <p:embeddedFont>
      <p:font typeface="Sigmar One" charset="0"/>
      <p:regular r:id="rId28"/>
    </p:embeddedFont>
    <p:embeddedFont>
      <p:font typeface="Calibri Light" pitchFamily="34" charset="0"/>
      <p:regular r:id="rId29"/>
      <p: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Tahoma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4BF"/>
    <a:srgbClr val="EF2D2D"/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>
      <p:cViewPr varScale="1">
        <p:scale>
          <a:sx n="66" d="100"/>
          <a:sy n="66" d="100"/>
        </p:scale>
        <p:origin x="-5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7692-7290-4C9C-A7CC-F4AFB0B371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D700B-00B7-418B-BB32-CE7A992B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g9051ce32ce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4" name="Google Shape;5844;g9051ce32ce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82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g9051ce32ce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4" name="Google Shape;5844;g9051ce32ce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09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98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3" name="Google Shape;8523;g90c1c59b3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4" name="Google Shape;8524;g90c1c59b33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038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3" name="Google Shape;8523;g90c1c59b3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4" name="Google Shape;8524;g90c1c59b33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70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3" name="Google Shape;8523;g90c1c59b3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4" name="Google Shape;8524;g90c1c59b33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038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21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572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75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627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Google Shape;5677;g90c1c59b33_0_1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8" name="Google Shape;5678;g90c1c59b33_0_1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54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g9051ce32ce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4" name="Google Shape;5844;g9051ce32ce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29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3" name="Google Shape;5843;g9051ce32ce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4" name="Google Shape;5844;g9051ce32ce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728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" name="Google Shape;5677;g90c1c59b33_0_1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8" name="Google Shape;5678;g90c1c59b33_0_1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72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285751"/>
            <a:ext cx="11085362" cy="6257342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738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0" y="276225"/>
            <a:ext cx="11121297" cy="6266867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032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89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10" Type="http://schemas.openxmlformats.org/officeDocument/2006/relationships/image" Target="../media/image27.png"/><Relationship Id="rId4" Type="http://schemas.openxmlformats.org/officeDocument/2006/relationships/slide" Target="slide13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slide" Target="slide13.xml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slide" Target="slide7.xml"/><Relationship Id="rId10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10" Type="http://schemas.openxmlformats.org/officeDocument/2006/relationships/image" Target="../media/image36.png"/><Relationship Id="rId4" Type="http://schemas.openxmlformats.org/officeDocument/2006/relationships/slide" Target="slide13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13.xml"/><Relationship Id="rId7" Type="http://schemas.openxmlformats.org/officeDocument/2006/relationships/slide" Target="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slide" Target="slide14.xml"/><Relationship Id="rId5" Type="http://schemas.openxmlformats.org/officeDocument/2006/relationships/slide" Target="slide16.xml"/><Relationship Id="rId10" Type="http://schemas.openxmlformats.org/officeDocument/2006/relationships/image" Target="../media/image37.png"/><Relationship Id="rId4" Type="http://schemas.openxmlformats.org/officeDocument/2006/relationships/slide" Target="slide13.xml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14.xml"/><Relationship Id="rId7" Type="http://schemas.openxmlformats.org/officeDocument/2006/relationships/slide" Target="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slide" Target="slide14.xml"/><Relationship Id="rId5" Type="http://schemas.openxmlformats.org/officeDocument/2006/relationships/slide" Target="slide16.xml"/><Relationship Id="rId10" Type="http://schemas.openxmlformats.org/officeDocument/2006/relationships/image" Target="../media/image37.png"/><Relationship Id="rId4" Type="http://schemas.openxmlformats.org/officeDocument/2006/relationships/slide" Target="slide13.xml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38.png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4" Type="http://schemas.openxmlformats.org/officeDocument/2006/relationships/slide" Target="slide13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microsoft.com/office/2007/relationships/hdphoto" Target="../media/hdphoto20.wdp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microsoft.com/office/2007/relationships/hdphoto" Target="../media/hdphoto18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7.xml"/><Relationship Id="rId7" Type="http://schemas.openxmlformats.org/officeDocument/2006/relationships/slide" Target="slide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7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image" Target="../media/image10.jpg"/><Relationship Id="rId21" Type="http://schemas.microsoft.com/office/2007/relationships/hdphoto" Target="../media/hdphoto6.wdp"/><Relationship Id="rId7" Type="http://schemas.microsoft.com/office/2007/relationships/hdphoto" Target="../media/hdphoto4.wdp"/><Relationship Id="rId12" Type="http://schemas.microsoft.com/office/2007/relationships/hdphoto" Target="../media/hdphoto13.wdp"/><Relationship Id="rId17" Type="http://schemas.openxmlformats.org/officeDocument/2006/relationships/slide" Target="slide7.xml"/><Relationship Id="rId25" Type="http://schemas.microsoft.com/office/2007/relationships/hdphoto" Target="../media/hdphoto1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5" Type="http://schemas.microsoft.com/office/2007/relationships/hdphoto" Target="../media/hdphoto11.wdp"/><Relationship Id="rId15" Type="http://schemas.openxmlformats.org/officeDocument/2006/relationships/slide" Target="slide6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openxmlformats.org/officeDocument/2006/relationships/slide" Target="slide8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microsoft.com/office/2007/relationships/hdphoto" Target="../media/hdphoto14.wdp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4" Type="http://schemas.openxmlformats.org/officeDocument/2006/relationships/slide" Target="slide13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E050C-AF18-937A-CBB6-B62B7E21176D}"/>
              </a:ext>
            </a:extLst>
          </p:cNvPr>
          <p:cNvSpPr txBox="1"/>
          <p:nvPr/>
        </p:nvSpPr>
        <p:spPr>
          <a:xfrm>
            <a:off x="530942" y="445060"/>
            <a:ext cx="9546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DF608C-CA1F-D6F5-A33A-137D2A7124C6}"/>
              </a:ext>
            </a:extLst>
          </p:cNvPr>
          <p:cNvSpPr txBox="1"/>
          <p:nvPr/>
        </p:nvSpPr>
        <p:spPr>
          <a:xfrm>
            <a:off x="2649987" y="1693174"/>
            <a:ext cx="7963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F2D2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NHÂN 8, BẢNG CHIA 8</a:t>
            </a:r>
          </a:p>
          <a:p>
            <a:pPr algn="ctr"/>
            <a:endParaRPr lang="en-US" sz="3600" b="1" i="1" dirty="0">
              <a:solidFill>
                <a:srgbClr val="88532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A968DC-3A95-32C6-B9CB-A0DB793B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1667" l="8046" r="91954">
                        <a14:foregroundMark x1="8812" y1="16667" x2="8046" y2="92424"/>
                        <a14:foregroundMark x1="55939" y1="9091" x2="80077" y2="3030"/>
                        <a14:foregroundMark x1="91954" y1="9848" x2="89655" y2="34091"/>
                        <a14:foregroundMark x1="36782" y1="50758" x2="42146" y2="56818"/>
                        <a14:foregroundMark x1="40996" y1="46212" x2="54406" y2="46212"/>
                        <a14:foregroundMark x1="52490" y1="53788" x2="54406" y2="57576"/>
                        <a14:foregroundMark x1="57088" y1="46970" x2="57088" y2="46970"/>
                        <a14:foregroundMark x1="55939" y1="34848" x2="55939" y2="34848"/>
                        <a14:foregroundMark x1="49042" y1="37879" x2="49042" y2="37879"/>
                        <a14:foregroundMark x1="67050" y1="41667" x2="67050" y2="41667"/>
                        <a14:foregroundMark x1="67816" y1="35606" x2="67816" y2="46212"/>
                        <a14:foregroundMark x1="76628" y1="38636" x2="76628" y2="46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98" y="1463478"/>
            <a:ext cx="2200111" cy="11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4" name="Google Shape;5554;p35"/>
          <p:cNvSpPr/>
          <p:nvPr/>
        </p:nvSpPr>
        <p:spPr>
          <a:xfrm>
            <a:off x="4244949" y="1763927"/>
            <a:ext cx="3866550" cy="674332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1.Mục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endParaRPr sz="2800" b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43804CE-F277-6F53-E5D9-34BBF420E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740" y="4606007"/>
            <a:ext cx="7246000" cy="1432701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0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0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8</a:t>
            </a:r>
            <a:b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8.</a:t>
            </a:r>
            <a:b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169B3F1-2507-40B5-91C9-BEF8D6F6CC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780" y="2131314"/>
            <a:ext cx="7584081" cy="25666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63A14D0-4C36-4709-80F4-DFAE2B199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4470" y="970025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>
            <a:extLst>
              <a:ext uri="{FF2B5EF4-FFF2-40B4-BE49-F238E27FC236}">
                <a16:creationId xmlns:a16="http://schemas.microsoft.com/office/drawing/2014/main" xmlns="" id="{9B5640BA-BA63-48D0-9E5F-862A60BC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871" y="377735"/>
            <a:ext cx="5675219" cy="261442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5322B4B4-7C0A-44E6-AE41-C3C2344FA8FC}"/>
              </a:ext>
            </a:extLst>
          </p:cNvPr>
          <p:cNvSpPr/>
          <p:nvPr/>
        </p:nvSpPr>
        <p:spPr>
          <a:xfrm>
            <a:off x="8678238" y="3065940"/>
            <a:ext cx="3513762" cy="1723210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tu.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con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47EB4D-ED44-4820-A074-2FF97ECD5312}"/>
              </a:ext>
            </a:extLst>
          </p:cNvPr>
          <p:cNvSpPr/>
          <p:nvPr/>
        </p:nvSpPr>
        <p:spPr>
          <a:xfrm>
            <a:off x="4527065" y="3346320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+ 8 = 16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3441498-76C4-43D9-952D-4C27B1A20D79}"/>
              </a:ext>
            </a:extLst>
          </p:cNvPr>
          <p:cNvSpPr/>
          <p:nvPr/>
        </p:nvSpPr>
        <p:spPr>
          <a:xfrm>
            <a:off x="4726834" y="4539842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2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07FC41-B2AB-43A8-B50D-F5149A0C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902" y="4925240"/>
            <a:ext cx="1805268" cy="17232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0C3EFFD-E2AB-6B69-C1D1-03032473CAEA}"/>
              </a:ext>
            </a:extLst>
          </p:cNvPr>
          <p:cNvSpPr/>
          <p:nvPr/>
        </p:nvSpPr>
        <p:spPr>
          <a:xfrm>
            <a:off x="4726834" y="5465852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3 = 24</a:t>
            </a:r>
          </a:p>
        </p:txBody>
      </p:sp>
    </p:spTree>
    <p:extLst>
      <p:ext uri="{BB962C8B-B14F-4D97-AF65-F5344CB8AC3E}">
        <p14:creationId xmlns:p14="http://schemas.microsoft.com/office/powerpoint/2010/main" val="4291929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" name="Google Shape;6048;p38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49" name="Google Shape;6049;p38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0" name="Google Shape;6050;p38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1" name="Google Shape;6051;p38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2" name="Google Shape;6052;p38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3" name="Google Shape;6053;p38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054" name="Google Shape;6054;p38">
            <a:hlinkClick r:id="rId6" action="ppaction://hlinksldjump"/>
          </p:cNvPr>
          <p:cNvSpPr/>
          <p:nvPr/>
        </p:nvSpPr>
        <p:spPr>
          <a:xfrm>
            <a:off x="1140836" y="5145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055" name="Google Shape;6055;p38"/>
          <p:cNvGrpSpPr/>
          <p:nvPr/>
        </p:nvGrpSpPr>
        <p:grpSpPr>
          <a:xfrm>
            <a:off x="1054367" y="159139"/>
            <a:ext cx="9930533" cy="993917"/>
            <a:chOff x="790775" y="119354"/>
            <a:chExt cx="7447900" cy="745438"/>
          </a:xfrm>
        </p:grpSpPr>
        <p:grpSp>
          <p:nvGrpSpPr>
            <p:cNvPr id="6056" name="Google Shape;6056;p38"/>
            <p:cNvGrpSpPr/>
            <p:nvPr/>
          </p:nvGrpSpPr>
          <p:grpSpPr>
            <a:xfrm>
              <a:off x="790775" y="119354"/>
              <a:ext cx="551700" cy="745438"/>
              <a:chOff x="790775" y="119354"/>
              <a:chExt cx="551700" cy="745438"/>
            </a:xfrm>
          </p:grpSpPr>
          <p:sp>
            <p:nvSpPr>
              <p:cNvPr id="6057" name="Google Shape;6057;p3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8" name="Google Shape;6058;p3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9" name="Google Shape;6059;p38"/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grpSp>
            <p:nvGrpSpPr>
              <p:cNvPr id="6060" name="Google Shape;6060;p38"/>
              <p:cNvGrpSpPr/>
              <p:nvPr/>
            </p:nvGrpSpPr>
            <p:grpSpPr>
              <a:xfrm>
                <a:off x="844850" y="596800"/>
                <a:ext cx="456034" cy="267991"/>
                <a:chOff x="-1126825" y="596800"/>
                <a:chExt cx="456034" cy="267991"/>
              </a:xfrm>
            </p:grpSpPr>
            <p:sp>
              <p:nvSpPr>
                <p:cNvPr id="6061" name="Google Shape;6061;p38"/>
                <p:cNvSpPr/>
                <p:nvPr/>
              </p:nvSpPr>
              <p:spPr>
                <a:xfrm>
                  <a:off x="-1126825" y="596800"/>
                  <a:ext cx="456034" cy="26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20" h="10580" extrusionOk="0">
                      <a:moveTo>
                        <a:pt x="13662" y="1"/>
                      </a:moveTo>
                      <a:lnTo>
                        <a:pt x="13662" y="1"/>
                      </a:lnTo>
                      <a:cubicBezTo>
                        <a:pt x="12786" y="845"/>
                        <a:pt x="9560" y="1166"/>
                        <a:pt x="6476" y="1166"/>
                      </a:cubicBezTo>
                      <a:cubicBezTo>
                        <a:pt x="3630" y="1166"/>
                        <a:pt x="905" y="893"/>
                        <a:pt x="254" y="507"/>
                      </a:cubicBezTo>
                      <a:cubicBezTo>
                        <a:pt x="195" y="433"/>
                        <a:pt x="61" y="373"/>
                        <a:pt x="1" y="314"/>
                      </a:cubicBezTo>
                      <a:lnTo>
                        <a:pt x="1" y="314"/>
                      </a:lnTo>
                      <a:lnTo>
                        <a:pt x="746" y="1058"/>
                      </a:lnTo>
                      <a:cubicBezTo>
                        <a:pt x="61" y="4976"/>
                        <a:pt x="3100" y="10250"/>
                        <a:pt x="6020" y="10563"/>
                      </a:cubicBezTo>
                      <a:cubicBezTo>
                        <a:pt x="6137" y="10574"/>
                        <a:pt x="6254" y="10580"/>
                        <a:pt x="6371" y="10580"/>
                      </a:cubicBezTo>
                      <a:cubicBezTo>
                        <a:pt x="10757" y="10580"/>
                        <a:pt x="14620" y="2845"/>
                        <a:pt x="136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2" name="Google Shape;6062;p38"/>
                <p:cNvSpPr/>
                <p:nvPr/>
              </p:nvSpPr>
              <p:spPr>
                <a:xfrm>
                  <a:off x="-1014138" y="741047"/>
                  <a:ext cx="19091" cy="3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17" extrusionOk="0">
                      <a:moveTo>
                        <a:pt x="341" y="0"/>
                      </a:moveTo>
                      <a:cubicBezTo>
                        <a:pt x="301" y="0"/>
                        <a:pt x="264" y="15"/>
                        <a:pt x="239" y="40"/>
                      </a:cubicBezTo>
                      <a:cubicBezTo>
                        <a:pt x="180" y="159"/>
                        <a:pt x="120" y="218"/>
                        <a:pt x="120" y="278"/>
                      </a:cubicBezTo>
                      <a:cubicBezTo>
                        <a:pt x="61" y="412"/>
                        <a:pt x="61" y="472"/>
                        <a:pt x="1" y="591"/>
                      </a:cubicBezTo>
                      <a:cubicBezTo>
                        <a:pt x="1" y="784"/>
                        <a:pt x="61" y="963"/>
                        <a:pt x="180" y="1157"/>
                      </a:cubicBezTo>
                      <a:lnTo>
                        <a:pt x="239" y="1217"/>
                      </a:lnTo>
                      <a:cubicBezTo>
                        <a:pt x="299" y="1217"/>
                        <a:pt x="433" y="1217"/>
                        <a:pt x="493" y="1157"/>
                      </a:cubicBezTo>
                      <a:cubicBezTo>
                        <a:pt x="552" y="963"/>
                        <a:pt x="612" y="784"/>
                        <a:pt x="612" y="650"/>
                      </a:cubicBezTo>
                      <a:lnTo>
                        <a:pt x="612" y="412"/>
                      </a:lnTo>
                      <a:cubicBezTo>
                        <a:pt x="612" y="278"/>
                        <a:pt x="612" y="218"/>
                        <a:pt x="552" y="99"/>
                      </a:cubicBezTo>
                      <a:lnTo>
                        <a:pt x="493" y="99"/>
                      </a:lnTo>
                      <a:cubicBezTo>
                        <a:pt x="458" y="29"/>
                        <a:pt x="397" y="0"/>
                        <a:pt x="341" y="0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3" name="Google Shape;6063;p38"/>
                <p:cNvSpPr/>
                <p:nvPr/>
              </p:nvSpPr>
              <p:spPr>
                <a:xfrm>
                  <a:off x="-960202" y="696438"/>
                  <a:ext cx="17688" cy="37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202" extrusionOk="0">
                      <a:moveTo>
                        <a:pt x="276" y="0"/>
                      </a:moveTo>
                      <a:cubicBezTo>
                        <a:pt x="224" y="0"/>
                        <a:pt x="169" y="29"/>
                        <a:pt x="134" y="99"/>
                      </a:cubicBezTo>
                      <a:cubicBezTo>
                        <a:pt x="60" y="159"/>
                        <a:pt x="60" y="293"/>
                        <a:pt x="0" y="352"/>
                      </a:cubicBezTo>
                      <a:lnTo>
                        <a:pt x="0" y="591"/>
                      </a:lnTo>
                      <a:cubicBezTo>
                        <a:pt x="0" y="784"/>
                        <a:pt x="0" y="963"/>
                        <a:pt x="134" y="1157"/>
                      </a:cubicBezTo>
                      <a:lnTo>
                        <a:pt x="194" y="1157"/>
                      </a:lnTo>
                      <a:cubicBezTo>
                        <a:pt x="224" y="1187"/>
                        <a:pt x="268" y="1201"/>
                        <a:pt x="313" y="1201"/>
                      </a:cubicBezTo>
                      <a:cubicBezTo>
                        <a:pt x="358" y="1201"/>
                        <a:pt x="402" y="1187"/>
                        <a:pt x="432" y="1157"/>
                      </a:cubicBezTo>
                      <a:cubicBezTo>
                        <a:pt x="566" y="963"/>
                        <a:pt x="566" y="784"/>
                        <a:pt x="566" y="591"/>
                      </a:cubicBezTo>
                      <a:lnTo>
                        <a:pt x="566" y="352"/>
                      </a:lnTo>
                      <a:cubicBezTo>
                        <a:pt x="507" y="218"/>
                        <a:pt x="507" y="159"/>
                        <a:pt x="432" y="99"/>
                      </a:cubicBezTo>
                      <a:lnTo>
                        <a:pt x="373" y="39"/>
                      </a:lnTo>
                      <a:cubicBezTo>
                        <a:pt x="348" y="15"/>
                        <a:pt x="313" y="0"/>
                        <a:pt x="276" y="0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4" name="Google Shape;6064;p38"/>
                <p:cNvSpPr/>
                <p:nvPr/>
              </p:nvSpPr>
              <p:spPr>
                <a:xfrm>
                  <a:off x="-963945" y="802844"/>
                  <a:ext cx="19559" cy="3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024" extrusionOk="0">
                      <a:moveTo>
                        <a:pt x="335" y="1"/>
                      </a:moveTo>
                      <a:cubicBezTo>
                        <a:pt x="288" y="1"/>
                        <a:pt x="235" y="15"/>
                        <a:pt x="180" y="40"/>
                      </a:cubicBezTo>
                      <a:cubicBezTo>
                        <a:pt x="120" y="100"/>
                        <a:pt x="120" y="159"/>
                        <a:pt x="60" y="293"/>
                      </a:cubicBezTo>
                      <a:cubicBezTo>
                        <a:pt x="1" y="353"/>
                        <a:pt x="1" y="412"/>
                        <a:pt x="1" y="472"/>
                      </a:cubicBezTo>
                      <a:cubicBezTo>
                        <a:pt x="1" y="666"/>
                        <a:pt x="60" y="844"/>
                        <a:pt x="180" y="979"/>
                      </a:cubicBezTo>
                      <a:cubicBezTo>
                        <a:pt x="217" y="1008"/>
                        <a:pt x="265" y="1023"/>
                        <a:pt x="312" y="1023"/>
                      </a:cubicBezTo>
                      <a:cubicBezTo>
                        <a:pt x="358" y="1023"/>
                        <a:pt x="403" y="1008"/>
                        <a:pt x="433" y="979"/>
                      </a:cubicBezTo>
                      <a:cubicBezTo>
                        <a:pt x="552" y="785"/>
                        <a:pt x="627" y="666"/>
                        <a:pt x="627" y="532"/>
                      </a:cubicBezTo>
                      <a:cubicBezTo>
                        <a:pt x="627" y="472"/>
                        <a:pt x="627" y="412"/>
                        <a:pt x="552" y="353"/>
                      </a:cubicBezTo>
                      <a:cubicBezTo>
                        <a:pt x="552" y="293"/>
                        <a:pt x="552" y="159"/>
                        <a:pt x="493" y="100"/>
                      </a:cubicBezTo>
                      <a:cubicBezTo>
                        <a:pt x="458" y="30"/>
                        <a:pt x="402" y="1"/>
                        <a:pt x="335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5" name="Google Shape;6065;p38"/>
                <p:cNvSpPr/>
                <p:nvPr/>
              </p:nvSpPr>
              <p:spPr>
                <a:xfrm>
                  <a:off x="-911881" y="749688"/>
                  <a:ext cx="17688" cy="48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566" extrusionOk="0">
                      <a:moveTo>
                        <a:pt x="373" y="1"/>
                      </a:moveTo>
                      <a:cubicBezTo>
                        <a:pt x="313" y="1"/>
                        <a:pt x="194" y="1"/>
                        <a:pt x="135" y="75"/>
                      </a:cubicBezTo>
                      <a:cubicBezTo>
                        <a:pt x="75" y="195"/>
                        <a:pt x="75" y="314"/>
                        <a:pt x="0" y="448"/>
                      </a:cubicBezTo>
                      <a:lnTo>
                        <a:pt x="0" y="746"/>
                      </a:lnTo>
                      <a:cubicBezTo>
                        <a:pt x="0" y="999"/>
                        <a:pt x="0" y="1252"/>
                        <a:pt x="135" y="1491"/>
                      </a:cubicBezTo>
                      <a:cubicBezTo>
                        <a:pt x="194" y="1491"/>
                        <a:pt x="194" y="1491"/>
                        <a:pt x="194" y="1565"/>
                      </a:cubicBezTo>
                      <a:cubicBezTo>
                        <a:pt x="313" y="1565"/>
                        <a:pt x="373" y="1565"/>
                        <a:pt x="447" y="1431"/>
                      </a:cubicBezTo>
                      <a:cubicBezTo>
                        <a:pt x="567" y="1252"/>
                        <a:pt x="567" y="999"/>
                        <a:pt x="567" y="746"/>
                      </a:cubicBezTo>
                      <a:lnTo>
                        <a:pt x="567" y="448"/>
                      </a:lnTo>
                      <a:cubicBezTo>
                        <a:pt x="507" y="314"/>
                        <a:pt x="507" y="195"/>
                        <a:pt x="447" y="75"/>
                      </a:cubicBezTo>
                      <a:cubicBezTo>
                        <a:pt x="447" y="75"/>
                        <a:pt x="373" y="75"/>
                        <a:pt x="373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6" name="Google Shape;6066;p38"/>
                <p:cNvSpPr/>
                <p:nvPr/>
              </p:nvSpPr>
              <p:spPr>
                <a:xfrm>
                  <a:off x="-863092" y="690417"/>
                  <a:ext cx="19091" cy="39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76" extrusionOk="0">
                      <a:moveTo>
                        <a:pt x="303" y="1"/>
                      </a:moveTo>
                      <a:cubicBezTo>
                        <a:pt x="251" y="1"/>
                        <a:pt x="215" y="33"/>
                        <a:pt x="179" y="113"/>
                      </a:cubicBezTo>
                      <a:cubicBezTo>
                        <a:pt x="120" y="173"/>
                        <a:pt x="60" y="292"/>
                        <a:pt x="60" y="352"/>
                      </a:cubicBezTo>
                      <a:cubicBezTo>
                        <a:pt x="1" y="411"/>
                        <a:pt x="1" y="545"/>
                        <a:pt x="1" y="605"/>
                      </a:cubicBezTo>
                      <a:cubicBezTo>
                        <a:pt x="1" y="784"/>
                        <a:pt x="1" y="977"/>
                        <a:pt x="60" y="1156"/>
                      </a:cubicBezTo>
                      <a:lnTo>
                        <a:pt x="120" y="1231"/>
                      </a:lnTo>
                      <a:cubicBezTo>
                        <a:pt x="150" y="1260"/>
                        <a:pt x="194" y="1275"/>
                        <a:pt x="241" y="1275"/>
                      </a:cubicBezTo>
                      <a:cubicBezTo>
                        <a:pt x="287" y="1275"/>
                        <a:pt x="336" y="1260"/>
                        <a:pt x="373" y="1231"/>
                      </a:cubicBezTo>
                      <a:cubicBezTo>
                        <a:pt x="492" y="1037"/>
                        <a:pt x="552" y="858"/>
                        <a:pt x="552" y="664"/>
                      </a:cubicBezTo>
                      <a:cubicBezTo>
                        <a:pt x="611" y="545"/>
                        <a:pt x="611" y="486"/>
                        <a:pt x="552" y="352"/>
                      </a:cubicBezTo>
                      <a:cubicBezTo>
                        <a:pt x="552" y="292"/>
                        <a:pt x="492" y="173"/>
                        <a:pt x="433" y="113"/>
                      </a:cubicBezTo>
                      <a:lnTo>
                        <a:pt x="433" y="39"/>
                      </a:lnTo>
                      <a:cubicBezTo>
                        <a:pt x="379" y="15"/>
                        <a:pt x="337" y="1"/>
                        <a:pt x="303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7" name="Google Shape;6067;p38"/>
                <p:cNvSpPr/>
                <p:nvPr/>
              </p:nvSpPr>
              <p:spPr>
                <a:xfrm>
                  <a:off x="-791531" y="672543"/>
                  <a:ext cx="19091" cy="40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283" extrusionOk="0">
                      <a:moveTo>
                        <a:pt x="314" y="1"/>
                      </a:moveTo>
                      <a:cubicBezTo>
                        <a:pt x="180" y="1"/>
                        <a:pt x="120" y="61"/>
                        <a:pt x="60" y="120"/>
                      </a:cubicBezTo>
                      <a:cubicBezTo>
                        <a:pt x="1" y="239"/>
                        <a:pt x="1" y="314"/>
                        <a:pt x="1" y="433"/>
                      </a:cubicBezTo>
                      <a:lnTo>
                        <a:pt x="1" y="686"/>
                      </a:lnTo>
                      <a:cubicBezTo>
                        <a:pt x="60" y="865"/>
                        <a:pt x="60" y="984"/>
                        <a:pt x="180" y="1178"/>
                      </a:cubicBezTo>
                      <a:lnTo>
                        <a:pt x="180" y="1237"/>
                      </a:lnTo>
                      <a:lnTo>
                        <a:pt x="239" y="1237"/>
                      </a:lnTo>
                      <a:cubicBezTo>
                        <a:pt x="277" y="1267"/>
                        <a:pt x="325" y="1282"/>
                        <a:pt x="364" y="1282"/>
                      </a:cubicBezTo>
                      <a:cubicBezTo>
                        <a:pt x="403" y="1282"/>
                        <a:pt x="433" y="1267"/>
                        <a:pt x="433" y="1237"/>
                      </a:cubicBezTo>
                      <a:cubicBezTo>
                        <a:pt x="612" y="1059"/>
                        <a:pt x="612" y="805"/>
                        <a:pt x="612" y="612"/>
                      </a:cubicBezTo>
                      <a:cubicBezTo>
                        <a:pt x="612" y="493"/>
                        <a:pt x="552" y="433"/>
                        <a:pt x="552" y="314"/>
                      </a:cubicBezTo>
                      <a:cubicBezTo>
                        <a:pt x="493" y="239"/>
                        <a:pt x="433" y="120"/>
                        <a:pt x="373" y="61"/>
                      </a:cubicBezTo>
                      <a:lnTo>
                        <a:pt x="314" y="1"/>
                      </a:ln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8" name="Google Shape;6068;p38"/>
                <p:cNvSpPr/>
                <p:nvPr/>
              </p:nvSpPr>
              <p:spPr>
                <a:xfrm>
                  <a:off x="-844032" y="770308"/>
                  <a:ext cx="19559" cy="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1277" extrusionOk="0">
                      <a:moveTo>
                        <a:pt x="345" y="1"/>
                      </a:moveTo>
                      <a:cubicBezTo>
                        <a:pt x="318" y="1"/>
                        <a:pt x="289" y="8"/>
                        <a:pt x="254" y="25"/>
                      </a:cubicBezTo>
                      <a:cubicBezTo>
                        <a:pt x="194" y="159"/>
                        <a:pt x="135" y="219"/>
                        <a:pt x="60" y="338"/>
                      </a:cubicBezTo>
                      <a:cubicBezTo>
                        <a:pt x="60" y="398"/>
                        <a:pt x="0" y="532"/>
                        <a:pt x="0" y="651"/>
                      </a:cubicBezTo>
                      <a:cubicBezTo>
                        <a:pt x="0" y="830"/>
                        <a:pt x="60" y="1023"/>
                        <a:pt x="194" y="1202"/>
                      </a:cubicBezTo>
                      <a:lnTo>
                        <a:pt x="254" y="1277"/>
                      </a:lnTo>
                      <a:cubicBezTo>
                        <a:pt x="313" y="1277"/>
                        <a:pt x="433" y="1277"/>
                        <a:pt x="507" y="1202"/>
                      </a:cubicBezTo>
                      <a:lnTo>
                        <a:pt x="507" y="1143"/>
                      </a:lnTo>
                      <a:cubicBezTo>
                        <a:pt x="567" y="964"/>
                        <a:pt x="626" y="830"/>
                        <a:pt x="626" y="651"/>
                      </a:cubicBezTo>
                      <a:lnTo>
                        <a:pt x="626" y="398"/>
                      </a:lnTo>
                      <a:cubicBezTo>
                        <a:pt x="626" y="338"/>
                        <a:pt x="626" y="219"/>
                        <a:pt x="567" y="159"/>
                      </a:cubicBezTo>
                      <a:lnTo>
                        <a:pt x="507" y="85"/>
                      </a:lnTo>
                      <a:cubicBezTo>
                        <a:pt x="454" y="43"/>
                        <a:pt x="409" y="1"/>
                        <a:pt x="345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9" name="Google Shape;6069;p38"/>
                <p:cNvSpPr/>
                <p:nvPr/>
              </p:nvSpPr>
              <p:spPr>
                <a:xfrm>
                  <a:off x="-907701" y="687566"/>
                  <a:ext cx="19091" cy="25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802" extrusionOk="0">
                      <a:moveTo>
                        <a:pt x="239" y="1"/>
                      </a:moveTo>
                      <a:cubicBezTo>
                        <a:pt x="120" y="75"/>
                        <a:pt x="120" y="135"/>
                        <a:pt x="60" y="195"/>
                      </a:cubicBezTo>
                      <a:cubicBezTo>
                        <a:pt x="60" y="254"/>
                        <a:pt x="60" y="314"/>
                        <a:pt x="1" y="373"/>
                      </a:cubicBezTo>
                      <a:cubicBezTo>
                        <a:pt x="1" y="507"/>
                        <a:pt x="60" y="627"/>
                        <a:pt x="179" y="746"/>
                      </a:cubicBezTo>
                      <a:cubicBezTo>
                        <a:pt x="209" y="783"/>
                        <a:pt x="257" y="802"/>
                        <a:pt x="313" y="802"/>
                      </a:cubicBezTo>
                      <a:cubicBezTo>
                        <a:pt x="369" y="802"/>
                        <a:pt x="433" y="783"/>
                        <a:pt x="492" y="746"/>
                      </a:cubicBezTo>
                      <a:lnTo>
                        <a:pt x="492" y="686"/>
                      </a:lnTo>
                      <a:cubicBezTo>
                        <a:pt x="611" y="627"/>
                        <a:pt x="611" y="507"/>
                        <a:pt x="611" y="448"/>
                      </a:cubicBezTo>
                      <a:lnTo>
                        <a:pt x="611" y="254"/>
                      </a:lnTo>
                      <a:cubicBezTo>
                        <a:pt x="552" y="195"/>
                        <a:pt x="552" y="135"/>
                        <a:pt x="492" y="75"/>
                      </a:cubicBezTo>
                      <a:cubicBezTo>
                        <a:pt x="433" y="1"/>
                        <a:pt x="313" y="1"/>
                        <a:pt x="239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0" name="Google Shape;6070;p38"/>
                <p:cNvSpPr/>
                <p:nvPr/>
              </p:nvSpPr>
              <p:spPr>
                <a:xfrm>
                  <a:off x="-1018318" y="685133"/>
                  <a:ext cx="19559" cy="20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57" extrusionOk="0">
                      <a:moveTo>
                        <a:pt x="314" y="1"/>
                      </a:moveTo>
                      <a:cubicBezTo>
                        <a:pt x="269" y="1"/>
                        <a:pt x="224" y="15"/>
                        <a:pt x="195" y="45"/>
                      </a:cubicBezTo>
                      <a:cubicBezTo>
                        <a:pt x="135" y="105"/>
                        <a:pt x="60" y="164"/>
                        <a:pt x="60" y="239"/>
                      </a:cubicBezTo>
                      <a:cubicBezTo>
                        <a:pt x="1" y="299"/>
                        <a:pt x="1" y="299"/>
                        <a:pt x="1" y="358"/>
                      </a:cubicBezTo>
                      <a:cubicBezTo>
                        <a:pt x="60" y="418"/>
                        <a:pt x="60" y="537"/>
                        <a:pt x="195" y="611"/>
                      </a:cubicBezTo>
                      <a:cubicBezTo>
                        <a:pt x="254" y="641"/>
                        <a:pt x="314" y="656"/>
                        <a:pt x="368" y="656"/>
                      </a:cubicBezTo>
                      <a:cubicBezTo>
                        <a:pt x="422" y="656"/>
                        <a:pt x="470" y="641"/>
                        <a:pt x="507" y="611"/>
                      </a:cubicBezTo>
                      <a:cubicBezTo>
                        <a:pt x="627" y="477"/>
                        <a:pt x="627" y="418"/>
                        <a:pt x="627" y="299"/>
                      </a:cubicBezTo>
                      <a:cubicBezTo>
                        <a:pt x="627" y="299"/>
                        <a:pt x="627" y="239"/>
                        <a:pt x="567" y="164"/>
                      </a:cubicBezTo>
                      <a:cubicBezTo>
                        <a:pt x="567" y="105"/>
                        <a:pt x="507" y="105"/>
                        <a:pt x="433" y="45"/>
                      </a:cubicBezTo>
                      <a:cubicBezTo>
                        <a:pt x="403" y="15"/>
                        <a:pt x="358" y="1"/>
                        <a:pt x="314" y="1"/>
                      </a:cubicBezTo>
                      <a:close/>
                    </a:path>
                  </a:pathLst>
                </a:custGeom>
                <a:solidFill>
                  <a:srgbClr val="92321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071" name="Google Shape;6071;p38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6072" name="Google Shape;6072;p38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3" name="Google Shape;6073;p38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4" name="Google Shape;6074;p38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5" name="Google Shape;6075;p38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6" name="Google Shape;6076;p38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7" name="Google Shape;6077;p38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8" name="Google Shape;6078;p38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9" name="Google Shape;6079;p38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0" name="Google Shape;6080;p38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1" name="Google Shape;6081;p38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2" name="Google Shape;6082;p38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3" name="Google Shape;6083;p38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4" name="Google Shape;6084;p38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5" name="Google Shape;6085;p38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6" name="Google Shape;6086;p38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7" name="Google Shape;6087;p38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8" name="Google Shape;6088;p38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9" name="Google Shape;6089;p38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0" name="Google Shape;6090;p38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1" name="Google Shape;6091;p38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2" name="Google Shape;6092;p38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3" name="Google Shape;6093;p38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4" name="Google Shape;6094;p38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5" name="Google Shape;6095;p38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6" name="Google Shape;6096;p38">
                <a:hlinkClick r:id="rId6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7" name="Google Shape;6097;p38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8" name="Google Shape;6098;p38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099" name="Google Shape;6099;p38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0" name="Google Shape;6100;p38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1" name="Google Shape;6101;p38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2" name="Google Shape;6102;p38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3" name="Google Shape;6103;p38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4" name="Google Shape;6104;p38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5" name="Google Shape;6105;p38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6" name="Google Shape;6106;p38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7" name="Google Shape;6107;p38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6108" name="Google Shape;6108;p38">
                <a:hlinkClick r:id="rId7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09" name="Google Shape;6109;p38">
            <a:hlinkClick r:id="rId7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0" name="Google Shape;6110;p38">
            <a:hlinkClick r:id="rId8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1" name="Google Shape;6111;p38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2" name="Google Shape;6112;p38">
            <a:hlinkClick r:id="rId7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3" name="Google Shape;6113;p38">
            <a:hlinkClick r:id="rId9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4" name="Google Shape;6114;p38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5" name="Google Shape;6115;p38">
            <a:hlinkClick r:id="rId10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6" name="Google Shape;6116;p38">
            <a:hlinkClick r:id="rId8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7" name="Google Shape;6117;p38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8" name="Google Shape;6118;p38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9" name="Google Shape;6119;p38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20" name="Google Shape;6120;p38">
            <a:hlinkClick r:id="rId6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2C4D8A95-1DF4-4C16-B5CB-6E0EDF03B51D}"/>
              </a:ext>
            </a:extLst>
          </p:cNvPr>
          <p:cNvSpPr txBox="1"/>
          <p:nvPr/>
        </p:nvSpPr>
        <p:spPr>
          <a:xfrm>
            <a:off x="1017940" y="2639959"/>
            <a:ext cx="3229170" cy="3785652"/>
          </a:xfrm>
          <a:custGeom>
            <a:avLst/>
            <a:gdLst>
              <a:gd name="connsiteX0" fmla="*/ 0 w 3229170"/>
              <a:gd name="connsiteY0" fmla="*/ 0 h 3785652"/>
              <a:gd name="connsiteX1" fmla="*/ 3229170 w 3229170"/>
              <a:gd name="connsiteY1" fmla="*/ 0 h 3785652"/>
              <a:gd name="connsiteX2" fmla="*/ 3229170 w 3229170"/>
              <a:gd name="connsiteY2" fmla="*/ 3785652 h 3785652"/>
              <a:gd name="connsiteX3" fmla="*/ 0 w 3229170"/>
              <a:gd name="connsiteY3" fmla="*/ 3785652 h 3785652"/>
              <a:gd name="connsiteX4" fmla="*/ 0 w 3229170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3785652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044585"/>
                  <a:pt x="3255703" y="1934971"/>
                  <a:pt x="3229170" y="3785652"/>
                </a:cubicBezTo>
                <a:cubicBezTo>
                  <a:pt x="2495027" y="3941938"/>
                  <a:pt x="673372" y="3627391"/>
                  <a:pt x="0" y="3785652"/>
                </a:cubicBezTo>
                <a:cubicBezTo>
                  <a:pt x="111984" y="3254301"/>
                  <a:pt x="-8690" y="979917"/>
                  <a:pt x="0" y="0"/>
                </a:cubicBezTo>
                <a:close/>
              </a:path>
              <a:path w="3229170" h="3785652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1819273"/>
                  <a:pt x="3314226" y="3152629"/>
                  <a:pt x="3229170" y="3785652"/>
                </a:cubicBezTo>
                <a:cubicBezTo>
                  <a:pt x="1653858" y="3831522"/>
                  <a:pt x="1008590" y="3636025"/>
                  <a:pt x="0" y="3785652"/>
                </a:cubicBezTo>
                <a:cubicBezTo>
                  <a:pt x="-105469" y="2253548"/>
                  <a:pt x="144620" y="1812016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1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2 =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5 = ?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2D740065-12AF-4D9E-A64F-4AD1E2014933}"/>
              </a:ext>
            </a:extLst>
          </p:cNvPr>
          <p:cNvSpPr txBox="1"/>
          <p:nvPr/>
        </p:nvSpPr>
        <p:spPr>
          <a:xfrm>
            <a:off x="4536670" y="2657197"/>
            <a:ext cx="3427964" cy="3785652"/>
          </a:xfrm>
          <a:custGeom>
            <a:avLst/>
            <a:gdLst>
              <a:gd name="connsiteX0" fmla="*/ 0 w 3427964"/>
              <a:gd name="connsiteY0" fmla="*/ 0 h 3785652"/>
              <a:gd name="connsiteX1" fmla="*/ 3427964 w 3427964"/>
              <a:gd name="connsiteY1" fmla="*/ 0 h 3785652"/>
              <a:gd name="connsiteX2" fmla="*/ 3427964 w 3427964"/>
              <a:gd name="connsiteY2" fmla="*/ 3785652 h 3785652"/>
              <a:gd name="connsiteX3" fmla="*/ 0 w 3427964"/>
              <a:gd name="connsiteY3" fmla="*/ 3785652 h 3785652"/>
              <a:gd name="connsiteX4" fmla="*/ 0 w 3427964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3785652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044585"/>
                  <a:pt x="3454497" y="1934971"/>
                  <a:pt x="3427964" y="3785652"/>
                </a:cubicBezTo>
                <a:cubicBezTo>
                  <a:pt x="2265423" y="3941938"/>
                  <a:pt x="459220" y="3627391"/>
                  <a:pt x="0" y="3785652"/>
                </a:cubicBezTo>
                <a:cubicBezTo>
                  <a:pt x="111984" y="3254301"/>
                  <a:pt x="-8690" y="979917"/>
                  <a:pt x="0" y="0"/>
                </a:cubicBezTo>
                <a:close/>
              </a:path>
              <a:path w="3427964" h="3785652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1819273"/>
                  <a:pt x="3513020" y="3152629"/>
                  <a:pt x="3427964" y="3785652"/>
                </a:cubicBezTo>
                <a:cubicBezTo>
                  <a:pt x="2232329" y="3831522"/>
                  <a:pt x="1632032" y="3636025"/>
                  <a:pt x="0" y="3785652"/>
                </a:cubicBezTo>
                <a:cubicBezTo>
                  <a:pt x="-105469" y="2253548"/>
                  <a:pt x="144620" y="1812016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8 x 6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8 x 7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8 x 8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8 x 9 = ?</a:t>
            </a:r>
          </a:p>
          <a:p>
            <a:pPr lvl="0">
              <a:defRPr/>
            </a:pPr>
            <a:r>
              <a:rPr lang="en-US" sz="4800" b="1" dirty="0">
                <a:solidFill>
                  <a:srgbClr val="135E98"/>
                </a:solidFill>
              </a:rPr>
              <a:t>8 x 10 = 80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F27CA5D8-4754-4976-A500-F21AE52A140F}"/>
              </a:ext>
            </a:extLst>
          </p:cNvPr>
          <p:cNvGrpSpPr/>
          <p:nvPr/>
        </p:nvGrpSpPr>
        <p:grpSpPr>
          <a:xfrm>
            <a:off x="7726606" y="0"/>
            <a:ext cx="4884320" cy="4389120"/>
            <a:chOff x="8010425" y="-416560"/>
            <a:chExt cx="4389120" cy="4389120"/>
          </a:xfrm>
        </p:grpSpPr>
        <p:pic>
          <p:nvPicPr>
            <p:cNvPr id="208" name="Picture 207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44F94DC9-2C9E-4CA6-8567-C18BF2BE1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xmlns="" id="{C22757C3-CEF4-4C70-A14D-F8C8FF8C0BB5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8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8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8 x 3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22AABC61-79FC-4BBB-A51A-0E00F1A5E2D3}"/>
              </a:ext>
            </a:extLst>
          </p:cNvPr>
          <p:cNvSpPr txBox="1"/>
          <p:nvPr/>
        </p:nvSpPr>
        <p:spPr>
          <a:xfrm>
            <a:off x="911729" y="167759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xmlns="" id="{B5229CAB-2A02-4898-A789-7E4737D8F3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20" y="3146243"/>
            <a:ext cx="2583068" cy="3536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24488-2186-48C3-B446-DC4DFFD05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3854" y="888205"/>
            <a:ext cx="7547502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6" grpId="0" animBg="1"/>
      <p:bldP spid="2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E8950183-EB9F-46A7-BF5B-EB1BEF9811AF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1   =  8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646EC449-7D0B-46FA-AC02-6D1614B5B8D3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2   =  16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B196FD4E-1662-4CA7-B271-C25FCC90BE31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3   = ….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42EF0F04-18C0-4C1C-8C25-F03C6D6D3FEB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4   = ….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xmlns="" id="{6DB6586C-3E5A-41F0-B134-57129BEC152C}"/>
              </a:ext>
            </a:extLst>
          </p:cNvPr>
          <p:cNvSpPr/>
          <p:nvPr/>
        </p:nvSpPr>
        <p:spPr>
          <a:xfrm>
            <a:off x="4297909" y="180687"/>
            <a:ext cx="51026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F0918EFE-3093-4246-85D0-7D97697E84E2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5   =  ….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4F2AE5DE-6CEF-4ECE-A649-E4AA3168CE51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6   =  ….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E8F2F91F-3FE1-4124-B8E4-DAB696186293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7   =  ….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1E63CB6B-ED46-4211-ACB5-EB28E9A0D047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8   =  ….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49B98E7E-21BC-41B4-9A9D-D4B38FCA5386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9   =  ….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7CB3009A-003E-4BED-88FA-1251DFE96110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10 =  ….</a:t>
            </a:r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xmlns="" id="{06BCC52B-B971-46F8-ACAD-7A7E2358F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7" name="Rectangle 216">
            <a:extLst>
              <a:ext uri="{FF2B5EF4-FFF2-40B4-BE49-F238E27FC236}">
                <a16:creationId xmlns:a16="http://schemas.microsoft.com/office/drawing/2014/main" xmlns="" id="{05D9B040-71C9-461C-8F41-209BF4ED8CE4}"/>
              </a:ext>
            </a:extLst>
          </p:cNvPr>
          <p:cNvSpPr/>
          <p:nvPr/>
        </p:nvSpPr>
        <p:spPr>
          <a:xfrm>
            <a:off x="6800316" y="2454612"/>
            <a:ext cx="797255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DCD42409-9959-4CF7-8E39-A0357107B415}"/>
              </a:ext>
            </a:extLst>
          </p:cNvPr>
          <p:cNvSpPr/>
          <p:nvPr/>
        </p:nvSpPr>
        <p:spPr>
          <a:xfrm>
            <a:off x="6796473" y="3078031"/>
            <a:ext cx="807933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320E2730-2224-411C-8F8B-B47AD1DC4B0B}"/>
              </a:ext>
            </a:extLst>
          </p:cNvPr>
          <p:cNvSpPr/>
          <p:nvPr/>
        </p:nvSpPr>
        <p:spPr>
          <a:xfrm>
            <a:off x="6787402" y="366537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3E64C7A1-2BC5-4FC7-B2E3-9C6550DD3A81}"/>
              </a:ext>
            </a:extLst>
          </p:cNvPr>
          <p:cNvSpPr/>
          <p:nvPr/>
        </p:nvSpPr>
        <p:spPr>
          <a:xfrm>
            <a:off x="6778227" y="4241102"/>
            <a:ext cx="793095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E8F44731-CF97-4544-A054-7ED6ED2ADEA6}"/>
              </a:ext>
            </a:extLst>
          </p:cNvPr>
          <p:cNvSpPr/>
          <p:nvPr/>
        </p:nvSpPr>
        <p:spPr>
          <a:xfrm>
            <a:off x="6787447" y="4786948"/>
            <a:ext cx="783875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66AF6AD1-C6A2-43A2-B3A1-C8A451889324}"/>
              </a:ext>
            </a:extLst>
          </p:cNvPr>
          <p:cNvSpPr/>
          <p:nvPr/>
        </p:nvSpPr>
        <p:spPr>
          <a:xfrm>
            <a:off x="6796473" y="5335605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B5059807-B361-4194-A701-8A351185132C}"/>
              </a:ext>
            </a:extLst>
          </p:cNvPr>
          <p:cNvSpPr/>
          <p:nvPr/>
        </p:nvSpPr>
        <p:spPr>
          <a:xfrm>
            <a:off x="6816613" y="5906216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C0E95F82-32CA-48E8-A034-294DD5016373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xmlns="" id="{250864E2-BBB5-4A5B-AE01-DC1FC2E7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31C8ACEE-43E7-4B31-84F5-1A444337A6D0}"/>
                </a:ext>
              </a:extLst>
            </p:cNvPr>
            <p:cNvSpPr/>
            <p:nvPr/>
          </p:nvSpPr>
          <p:spPr>
            <a:xfrm>
              <a:off x="1607828" y="3397054"/>
              <a:ext cx="2300630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  <a:endPara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ĐÔI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7" name="Rectangle 226">
            <a:extLst>
              <a:ext uri="{FF2B5EF4-FFF2-40B4-BE49-F238E27FC236}">
                <a16:creationId xmlns:a16="http://schemas.microsoft.com/office/drawing/2014/main" xmlns="" id="{D6A78467-B52D-4E5A-A756-B33A41FFFA11}"/>
              </a:ext>
            </a:extLst>
          </p:cNvPr>
          <p:cNvSpPr/>
          <p:nvPr/>
        </p:nvSpPr>
        <p:spPr>
          <a:xfrm>
            <a:off x="6796473" y="1876141"/>
            <a:ext cx="77484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0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3441498-76C4-43D9-952D-4C27B1A20D79}"/>
              </a:ext>
            </a:extLst>
          </p:cNvPr>
          <p:cNvSpPr/>
          <p:nvPr/>
        </p:nvSpPr>
        <p:spPr>
          <a:xfrm>
            <a:off x="3357669" y="198047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2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9FDC869-CA9B-4ABB-81B0-BAAFB0264ED7}"/>
              </a:ext>
            </a:extLst>
          </p:cNvPr>
          <p:cNvCxnSpPr/>
          <p:nvPr/>
        </p:nvCxnSpPr>
        <p:spPr>
          <a:xfrm>
            <a:off x="6857159" y="2366476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6E49BF2-D4E8-49CD-A6AD-BF04F53A18D3}"/>
              </a:ext>
            </a:extLst>
          </p:cNvPr>
          <p:cNvSpPr/>
          <p:nvPr/>
        </p:nvSpPr>
        <p:spPr>
          <a:xfrm>
            <a:off x="8291259" y="1932760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8 =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07FC41-B2AB-43A8-B50D-F5149A0C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902" y="4925240"/>
            <a:ext cx="1805268" cy="17232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E603F43-5C4E-BB5B-3C24-CEDD4CB18A80}"/>
              </a:ext>
            </a:extLst>
          </p:cNvPr>
          <p:cNvSpPr/>
          <p:nvPr/>
        </p:nvSpPr>
        <p:spPr>
          <a:xfrm>
            <a:off x="1240219" y="42990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4C5FDB7-99F8-8283-5B69-F4861ADA10D4}"/>
              </a:ext>
            </a:extLst>
          </p:cNvPr>
          <p:cNvSpPr/>
          <p:nvPr/>
        </p:nvSpPr>
        <p:spPr>
          <a:xfrm>
            <a:off x="3759899" y="428325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A85D6CE-C110-08A8-2845-B87F99654642}"/>
              </a:ext>
            </a:extLst>
          </p:cNvPr>
          <p:cNvSpPr/>
          <p:nvPr/>
        </p:nvSpPr>
        <p:spPr>
          <a:xfrm>
            <a:off x="6685979" y="428325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2E03663-B77C-61E6-F250-7736D8EFA08F}"/>
              </a:ext>
            </a:extLst>
          </p:cNvPr>
          <p:cNvCxnSpPr>
            <a:cxnSpLocks/>
          </p:cNvCxnSpPr>
          <p:nvPr/>
        </p:nvCxnSpPr>
        <p:spPr>
          <a:xfrm flipH="1">
            <a:off x="2390733" y="2766995"/>
            <a:ext cx="1369166" cy="1516259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C699F022-5A66-7C24-E8DA-881E87C2BB87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4592320" y="2824480"/>
            <a:ext cx="536745" cy="1458774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482867D-4EC9-BBD6-C7DF-B2EB9A51099B}"/>
              </a:ext>
            </a:extLst>
          </p:cNvPr>
          <p:cNvCxnSpPr>
            <a:cxnSpLocks/>
          </p:cNvCxnSpPr>
          <p:nvPr/>
        </p:nvCxnSpPr>
        <p:spPr>
          <a:xfrm>
            <a:off x="5730240" y="2766995"/>
            <a:ext cx="1899920" cy="130799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119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>
            <a:extLst>
              <a:ext uri="{FF2B5EF4-FFF2-40B4-BE49-F238E27FC236}">
                <a16:creationId xmlns:a16="http://schemas.microsoft.com/office/drawing/2014/main" xmlns="" id="{6DB6586C-3E5A-41F0-B134-57129BEC152C}"/>
              </a:ext>
            </a:extLst>
          </p:cNvPr>
          <p:cNvSpPr/>
          <p:nvPr/>
        </p:nvSpPr>
        <p:spPr>
          <a:xfrm>
            <a:off x="4377257" y="180687"/>
            <a:ext cx="4943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8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xmlns="" id="{06BCC52B-B971-46F8-ACAD-7A7E2358F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1124607"/>
            <a:ext cx="6390096" cy="6389831"/>
          </a:xfrm>
          <a:prstGeom prst="rect">
            <a:avLst/>
          </a:prstGeom>
        </p:spPr>
      </p:pic>
      <p:sp>
        <p:nvSpPr>
          <p:cNvPr id="228" name="Arrow: Right 227">
            <a:extLst>
              <a:ext uri="{FF2B5EF4-FFF2-40B4-BE49-F238E27FC236}">
                <a16:creationId xmlns:a16="http://schemas.microsoft.com/office/drawing/2014/main" xmlns="" id="{BED031F7-6873-460C-A8A1-342855BABA4F}"/>
              </a:ext>
            </a:extLst>
          </p:cNvPr>
          <p:cNvSpPr/>
          <p:nvPr/>
        </p:nvSpPr>
        <p:spPr>
          <a:xfrm>
            <a:off x="7744507" y="2911188"/>
            <a:ext cx="534702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703AE542-50F3-48E9-B242-C848465C8E82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:  8 =  1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xmlns="" id="{58DA7932-6B69-49FB-8F7F-F85186A59B58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 8  =  2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xmlns="" id="{C94E6BE1-0BBC-499C-B602-5828B31A0096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 8  = ….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66D2C34F-8F7A-42D4-BBEC-E6DE5696719A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 :  8  = ….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6B2AF8FE-89D5-4D52-B64E-7AD752704A2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 8  = ….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655055AE-4286-41BF-BCF8-959A129355AB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:  8  = ….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2A558794-126A-466B-94D7-7C34EF7953FB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8  = ….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0CB62238-78E3-4EE1-A95B-522391D958C8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:  8  = ….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0F7EC16C-27BA-4109-B075-19918A80F640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8  = ….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B13C73AC-7346-468F-876D-04CC46D398E4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:  8  = ….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xmlns="" id="{AC194899-94CF-43BB-BAF5-2A9F9A020350}"/>
              </a:ext>
            </a:extLst>
          </p:cNvPr>
          <p:cNvSpPr/>
          <p:nvPr/>
        </p:nvSpPr>
        <p:spPr>
          <a:xfrm>
            <a:off x="9985395" y="1809147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D64B31A9-0F18-4BF0-A1D3-F45ED33DE6BD}"/>
              </a:ext>
            </a:extLst>
          </p:cNvPr>
          <p:cNvSpPr/>
          <p:nvPr/>
        </p:nvSpPr>
        <p:spPr>
          <a:xfrm>
            <a:off x="10022709" y="239916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46AA9F2D-3C03-4A20-A1FC-4317BF7C3086}"/>
              </a:ext>
            </a:extLst>
          </p:cNvPr>
          <p:cNvSpPr/>
          <p:nvPr/>
        </p:nvSpPr>
        <p:spPr>
          <a:xfrm>
            <a:off x="10047073" y="294872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05ACC634-20AA-4299-A8A9-600B48DB62CE}"/>
              </a:ext>
            </a:extLst>
          </p:cNvPr>
          <p:cNvSpPr/>
          <p:nvPr/>
        </p:nvSpPr>
        <p:spPr>
          <a:xfrm>
            <a:off x="10091560" y="353360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xmlns="" id="{A9B8EB76-CE29-462B-805F-102548D96654}"/>
              </a:ext>
            </a:extLst>
          </p:cNvPr>
          <p:cNvSpPr/>
          <p:nvPr/>
        </p:nvSpPr>
        <p:spPr>
          <a:xfrm>
            <a:off x="10108571" y="412281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xmlns="" id="{912AF16E-6C0A-489F-A007-41FD31C0685F}"/>
              </a:ext>
            </a:extLst>
          </p:cNvPr>
          <p:cNvSpPr/>
          <p:nvPr/>
        </p:nvSpPr>
        <p:spPr>
          <a:xfrm>
            <a:off x="10111581" y="475398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29DA2755-C312-41ED-97DB-B763E869036B}"/>
              </a:ext>
            </a:extLst>
          </p:cNvPr>
          <p:cNvSpPr/>
          <p:nvPr/>
        </p:nvSpPr>
        <p:spPr>
          <a:xfrm>
            <a:off x="10123851" y="530710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xmlns="" id="{7FE3A11D-8C13-4B1B-BE93-C914252265AF}"/>
              </a:ext>
            </a:extLst>
          </p:cNvPr>
          <p:cNvSpPr/>
          <p:nvPr/>
        </p:nvSpPr>
        <p:spPr>
          <a:xfrm>
            <a:off x="10126626" y="587125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5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  <p:bldP spid="228" grpId="0" animBg="1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E8950183-EB9F-46A7-BF5B-EB1BEF9811AF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1   =  8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646EC449-7D0B-46FA-AC02-6D1614B5B8D3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2   =  16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B196FD4E-1662-4CA7-B271-C25FCC90BE31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3   = ….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42EF0F04-18C0-4C1C-8C25-F03C6D6D3FEB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4   = ….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xmlns="" id="{6DB6586C-3E5A-41F0-B134-57129BEC152C}"/>
              </a:ext>
            </a:extLst>
          </p:cNvPr>
          <p:cNvSpPr/>
          <p:nvPr/>
        </p:nvSpPr>
        <p:spPr>
          <a:xfrm>
            <a:off x="3578160" y="180687"/>
            <a:ext cx="6542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8, chia 8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F0918EFE-3093-4246-85D0-7D97697E84E2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5   =  ….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4F2AE5DE-6CEF-4ECE-A649-E4AA3168CE51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6   =  ….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E8F2F91F-3FE1-4124-B8E4-DAB696186293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7   =  ….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1E63CB6B-ED46-4211-ACB5-EB28E9A0D047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8   =  ….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49B98E7E-21BC-41B4-9A9D-D4B38FCA5386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9   =  ….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7CB3009A-003E-4BED-88FA-1251DFE96110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x   10 =  ….</a:t>
            </a:r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xmlns="" id="{06BCC52B-B971-46F8-ACAD-7A7E2358F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7" name="Rectangle 216">
            <a:extLst>
              <a:ext uri="{FF2B5EF4-FFF2-40B4-BE49-F238E27FC236}">
                <a16:creationId xmlns:a16="http://schemas.microsoft.com/office/drawing/2014/main" xmlns="" id="{05D9B040-71C9-461C-8F41-209BF4ED8CE4}"/>
              </a:ext>
            </a:extLst>
          </p:cNvPr>
          <p:cNvSpPr/>
          <p:nvPr/>
        </p:nvSpPr>
        <p:spPr>
          <a:xfrm>
            <a:off x="6800316" y="2454612"/>
            <a:ext cx="797255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DCD42409-9959-4CF7-8E39-A0357107B415}"/>
              </a:ext>
            </a:extLst>
          </p:cNvPr>
          <p:cNvSpPr/>
          <p:nvPr/>
        </p:nvSpPr>
        <p:spPr>
          <a:xfrm>
            <a:off x="6796473" y="3078031"/>
            <a:ext cx="807933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320E2730-2224-411C-8F8B-B47AD1DC4B0B}"/>
              </a:ext>
            </a:extLst>
          </p:cNvPr>
          <p:cNvSpPr/>
          <p:nvPr/>
        </p:nvSpPr>
        <p:spPr>
          <a:xfrm>
            <a:off x="6787402" y="366537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3E64C7A1-2BC5-4FC7-B2E3-9C6550DD3A81}"/>
              </a:ext>
            </a:extLst>
          </p:cNvPr>
          <p:cNvSpPr/>
          <p:nvPr/>
        </p:nvSpPr>
        <p:spPr>
          <a:xfrm>
            <a:off x="6778227" y="4241102"/>
            <a:ext cx="793095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E8F44731-CF97-4544-A054-7ED6ED2ADEA6}"/>
              </a:ext>
            </a:extLst>
          </p:cNvPr>
          <p:cNvSpPr/>
          <p:nvPr/>
        </p:nvSpPr>
        <p:spPr>
          <a:xfrm>
            <a:off x="6787447" y="4786948"/>
            <a:ext cx="783875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66AF6AD1-C6A2-43A2-B3A1-C8A451889324}"/>
              </a:ext>
            </a:extLst>
          </p:cNvPr>
          <p:cNvSpPr/>
          <p:nvPr/>
        </p:nvSpPr>
        <p:spPr>
          <a:xfrm>
            <a:off x="6796473" y="5335605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B5059807-B361-4194-A701-8A351185132C}"/>
              </a:ext>
            </a:extLst>
          </p:cNvPr>
          <p:cNvSpPr/>
          <p:nvPr/>
        </p:nvSpPr>
        <p:spPr>
          <a:xfrm>
            <a:off x="6816613" y="5906216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C0E95F82-32CA-48E8-A034-294DD5016373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xmlns="" id="{250864E2-BBB5-4A5B-AE01-DC1FC2E7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31C8ACEE-43E7-4B31-84F5-1A444337A6D0}"/>
                </a:ext>
              </a:extLst>
            </p:cNvPr>
            <p:cNvSpPr/>
            <p:nvPr/>
          </p:nvSpPr>
          <p:spPr>
            <a:xfrm>
              <a:off x="1607828" y="3397054"/>
              <a:ext cx="2300630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  <a:endPara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ĐÔI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7" name="Rectangle 226">
            <a:extLst>
              <a:ext uri="{FF2B5EF4-FFF2-40B4-BE49-F238E27FC236}">
                <a16:creationId xmlns:a16="http://schemas.microsoft.com/office/drawing/2014/main" xmlns="" id="{D6A78467-B52D-4E5A-A756-B33A41FFFA11}"/>
              </a:ext>
            </a:extLst>
          </p:cNvPr>
          <p:cNvSpPr/>
          <p:nvPr/>
        </p:nvSpPr>
        <p:spPr>
          <a:xfrm>
            <a:off x="6796473" y="1876141"/>
            <a:ext cx="77484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28" name="Arrow: Right 227">
            <a:extLst>
              <a:ext uri="{FF2B5EF4-FFF2-40B4-BE49-F238E27FC236}">
                <a16:creationId xmlns:a16="http://schemas.microsoft.com/office/drawing/2014/main" xmlns="" id="{BED031F7-6873-460C-A8A1-342855BABA4F}"/>
              </a:ext>
            </a:extLst>
          </p:cNvPr>
          <p:cNvSpPr/>
          <p:nvPr/>
        </p:nvSpPr>
        <p:spPr>
          <a:xfrm>
            <a:off x="7744507" y="2911188"/>
            <a:ext cx="534702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703AE542-50F3-48E9-B242-C848465C8E82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:  8 =  1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xmlns="" id="{58DA7932-6B69-49FB-8F7F-F85186A59B58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 8  =  2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xmlns="" id="{C94E6BE1-0BBC-499C-B602-5828B31A0096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 8  = ….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66D2C34F-8F7A-42D4-BBEC-E6DE5696719A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 :  8  = ….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6B2AF8FE-89D5-4D52-B64E-7AD752704A2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 8  = ….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655055AE-4286-41BF-BCF8-959A129355AB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:  8  = ….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2A558794-126A-466B-94D7-7C34EF7953FB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8  = ….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0CB62238-78E3-4EE1-A95B-522391D958C8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:  8  = ….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0F7EC16C-27BA-4109-B075-19918A80F640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8  = ….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B13C73AC-7346-468F-876D-04CC46D398E4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:  8  = ….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xmlns="" id="{AC194899-94CF-43BB-BAF5-2A9F9A020350}"/>
              </a:ext>
            </a:extLst>
          </p:cNvPr>
          <p:cNvSpPr/>
          <p:nvPr/>
        </p:nvSpPr>
        <p:spPr>
          <a:xfrm>
            <a:off x="9985395" y="1809147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D64B31A9-0F18-4BF0-A1D3-F45ED33DE6BD}"/>
              </a:ext>
            </a:extLst>
          </p:cNvPr>
          <p:cNvSpPr/>
          <p:nvPr/>
        </p:nvSpPr>
        <p:spPr>
          <a:xfrm>
            <a:off x="10022709" y="239916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46AA9F2D-3C03-4A20-A1FC-4317BF7C3086}"/>
              </a:ext>
            </a:extLst>
          </p:cNvPr>
          <p:cNvSpPr/>
          <p:nvPr/>
        </p:nvSpPr>
        <p:spPr>
          <a:xfrm>
            <a:off x="10047073" y="294872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05ACC634-20AA-4299-A8A9-600B48DB62CE}"/>
              </a:ext>
            </a:extLst>
          </p:cNvPr>
          <p:cNvSpPr/>
          <p:nvPr/>
        </p:nvSpPr>
        <p:spPr>
          <a:xfrm>
            <a:off x="10091560" y="353360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xmlns="" id="{A9B8EB76-CE29-462B-805F-102548D96654}"/>
              </a:ext>
            </a:extLst>
          </p:cNvPr>
          <p:cNvSpPr/>
          <p:nvPr/>
        </p:nvSpPr>
        <p:spPr>
          <a:xfrm>
            <a:off x="10108571" y="412281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xmlns="" id="{912AF16E-6C0A-489F-A007-41FD31C0685F}"/>
              </a:ext>
            </a:extLst>
          </p:cNvPr>
          <p:cNvSpPr/>
          <p:nvPr/>
        </p:nvSpPr>
        <p:spPr>
          <a:xfrm>
            <a:off x="10111581" y="475398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29DA2755-C312-41ED-97DB-B763E869036B}"/>
              </a:ext>
            </a:extLst>
          </p:cNvPr>
          <p:cNvSpPr/>
          <p:nvPr/>
        </p:nvSpPr>
        <p:spPr>
          <a:xfrm>
            <a:off x="10123851" y="530710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xmlns="" id="{7FE3A11D-8C13-4B1B-BE93-C914252265AF}"/>
              </a:ext>
            </a:extLst>
          </p:cNvPr>
          <p:cNvSpPr/>
          <p:nvPr/>
        </p:nvSpPr>
        <p:spPr>
          <a:xfrm>
            <a:off x="10126626" y="587125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3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120018E-B0B1-4208-BDFB-6FA5216E2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3236" y="2342524"/>
            <a:ext cx="7376799" cy="235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1C9F2-899B-494C-A4BA-44CDF8AF9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3699" y="1379273"/>
            <a:ext cx="326773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6" name="Google Shape;8526;p54"/>
          <p:cNvGrpSpPr/>
          <p:nvPr/>
        </p:nvGrpSpPr>
        <p:grpSpPr>
          <a:xfrm>
            <a:off x="1054367" y="159139"/>
            <a:ext cx="9930533" cy="993917"/>
            <a:chOff x="790775" y="119354"/>
            <a:chExt cx="7447900" cy="745438"/>
          </a:xfrm>
        </p:grpSpPr>
        <p:sp>
          <p:nvSpPr>
            <p:cNvPr id="8527" name="Google Shape;8527;p54">
              <a:hlinkClick r:id="rId4" action="ppaction://hlinksldjump"/>
            </p:cNvPr>
            <p:cNvSpPr/>
            <p:nvPr/>
          </p:nvSpPr>
          <p:spPr>
            <a:xfrm>
              <a:off x="855627" y="385925"/>
              <a:ext cx="442200" cy="240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8" name="Google Shape;8528;p54"/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9" name="Google Shape;8529;p54"/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0" name="Google Shape;8530;p54"/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grpSp>
          <p:nvGrpSpPr>
            <p:cNvPr id="8531" name="Google Shape;8531;p54"/>
            <p:cNvGrpSpPr/>
            <p:nvPr/>
          </p:nvGrpSpPr>
          <p:grpSpPr>
            <a:xfrm>
              <a:off x="3326113" y="596800"/>
              <a:ext cx="456034" cy="267991"/>
              <a:chOff x="-1126825" y="596800"/>
              <a:chExt cx="456034" cy="267991"/>
            </a:xfrm>
          </p:grpSpPr>
          <p:sp>
            <p:nvSpPr>
              <p:cNvPr id="8532" name="Google Shape;8532;p54"/>
              <p:cNvSpPr/>
              <p:nvPr/>
            </p:nvSpPr>
            <p:spPr>
              <a:xfrm>
                <a:off x="-1126825" y="596800"/>
                <a:ext cx="456034" cy="267991"/>
              </a:xfrm>
              <a:custGeom>
                <a:avLst/>
                <a:gdLst/>
                <a:ahLst/>
                <a:cxnLst/>
                <a:rect l="l" t="t" r="r" b="b"/>
                <a:pathLst>
                  <a:path w="14620" h="10580" extrusionOk="0">
                    <a:moveTo>
                      <a:pt x="13662" y="1"/>
                    </a:moveTo>
                    <a:lnTo>
                      <a:pt x="13662" y="1"/>
                    </a:lnTo>
                    <a:cubicBezTo>
                      <a:pt x="12786" y="845"/>
                      <a:pt x="9560" y="1166"/>
                      <a:pt x="6476" y="1166"/>
                    </a:cubicBezTo>
                    <a:cubicBezTo>
                      <a:pt x="3630" y="1166"/>
                      <a:pt x="905" y="893"/>
                      <a:pt x="254" y="507"/>
                    </a:cubicBezTo>
                    <a:cubicBezTo>
                      <a:pt x="195" y="433"/>
                      <a:pt x="61" y="373"/>
                      <a:pt x="1" y="314"/>
                    </a:cubicBezTo>
                    <a:lnTo>
                      <a:pt x="1" y="314"/>
                    </a:lnTo>
                    <a:lnTo>
                      <a:pt x="746" y="1058"/>
                    </a:lnTo>
                    <a:cubicBezTo>
                      <a:pt x="61" y="4976"/>
                      <a:pt x="3100" y="10250"/>
                      <a:pt x="6020" y="10563"/>
                    </a:cubicBezTo>
                    <a:cubicBezTo>
                      <a:pt x="6137" y="10574"/>
                      <a:pt x="6254" y="10580"/>
                      <a:pt x="6371" y="10580"/>
                    </a:cubicBezTo>
                    <a:cubicBezTo>
                      <a:pt x="10757" y="10580"/>
                      <a:pt x="14620" y="2845"/>
                      <a:pt x="13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3" name="Google Shape;8533;p54"/>
              <p:cNvSpPr/>
              <p:nvPr/>
            </p:nvSpPr>
            <p:spPr>
              <a:xfrm>
                <a:off x="-1014138" y="741047"/>
                <a:ext cx="19091" cy="3796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17" extrusionOk="0">
                    <a:moveTo>
                      <a:pt x="341" y="0"/>
                    </a:moveTo>
                    <a:cubicBezTo>
                      <a:pt x="301" y="0"/>
                      <a:pt x="264" y="15"/>
                      <a:pt x="239" y="40"/>
                    </a:cubicBezTo>
                    <a:cubicBezTo>
                      <a:pt x="180" y="159"/>
                      <a:pt x="120" y="218"/>
                      <a:pt x="120" y="278"/>
                    </a:cubicBezTo>
                    <a:cubicBezTo>
                      <a:pt x="61" y="412"/>
                      <a:pt x="61" y="472"/>
                      <a:pt x="1" y="591"/>
                    </a:cubicBezTo>
                    <a:cubicBezTo>
                      <a:pt x="1" y="784"/>
                      <a:pt x="61" y="963"/>
                      <a:pt x="180" y="1157"/>
                    </a:cubicBezTo>
                    <a:lnTo>
                      <a:pt x="239" y="1217"/>
                    </a:lnTo>
                    <a:cubicBezTo>
                      <a:pt x="299" y="1217"/>
                      <a:pt x="433" y="1217"/>
                      <a:pt x="493" y="1157"/>
                    </a:cubicBezTo>
                    <a:cubicBezTo>
                      <a:pt x="552" y="963"/>
                      <a:pt x="612" y="784"/>
                      <a:pt x="612" y="650"/>
                    </a:cubicBezTo>
                    <a:lnTo>
                      <a:pt x="612" y="412"/>
                    </a:lnTo>
                    <a:cubicBezTo>
                      <a:pt x="612" y="278"/>
                      <a:pt x="612" y="218"/>
                      <a:pt x="552" y="99"/>
                    </a:cubicBezTo>
                    <a:lnTo>
                      <a:pt x="493" y="99"/>
                    </a:lnTo>
                    <a:cubicBezTo>
                      <a:pt x="458" y="29"/>
                      <a:pt x="397" y="0"/>
                      <a:pt x="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4" name="Google Shape;8534;p54"/>
              <p:cNvSpPr/>
              <p:nvPr/>
            </p:nvSpPr>
            <p:spPr>
              <a:xfrm>
                <a:off x="-960202" y="696438"/>
                <a:ext cx="17688" cy="37496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202" extrusionOk="0">
                    <a:moveTo>
                      <a:pt x="276" y="0"/>
                    </a:moveTo>
                    <a:cubicBezTo>
                      <a:pt x="224" y="0"/>
                      <a:pt x="169" y="29"/>
                      <a:pt x="134" y="99"/>
                    </a:cubicBezTo>
                    <a:cubicBezTo>
                      <a:pt x="60" y="159"/>
                      <a:pt x="60" y="293"/>
                      <a:pt x="0" y="352"/>
                    </a:cubicBezTo>
                    <a:lnTo>
                      <a:pt x="0" y="591"/>
                    </a:lnTo>
                    <a:cubicBezTo>
                      <a:pt x="0" y="784"/>
                      <a:pt x="0" y="963"/>
                      <a:pt x="134" y="1157"/>
                    </a:cubicBezTo>
                    <a:lnTo>
                      <a:pt x="194" y="1157"/>
                    </a:lnTo>
                    <a:cubicBezTo>
                      <a:pt x="224" y="1187"/>
                      <a:pt x="268" y="1201"/>
                      <a:pt x="313" y="1201"/>
                    </a:cubicBezTo>
                    <a:cubicBezTo>
                      <a:pt x="358" y="1201"/>
                      <a:pt x="402" y="1187"/>
                      <a:pt x="432" y="1157"/>
                    </a:cubicBezTo>
                    <a:cubicBezTo>
                      <a:pt x="566" y="963"/>
                      <a:pt x="566" y="784"/>
                      <a:pt x="566" y="591"/>
                    </a:cubicBezTo>
                    <a:lnTo>
                      <a:pt x="566" y="352"/>
                    </a:lnTo>
                    <a:cubicBezTo>
                      <a:pt x="507" y="218"/>
                      <a:pt x="507" y="159"/>
                      <a:pt x="432" y="99"/>
                    </a:cubicBezTo>
                    <a:lnTo>
                      <a:pt x="373" y="39"/>
                    </a:lnTo>
                    <a:cubicBezTo>
                      <a:pt x="348" y="15"/>
                      <a:pt x="313" y="0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5" name="Google Shape;8535;p54"/>
              <p:cNvSpPr/>
              <p:nvPr/>
            </p:nvSpPr>
            <p:spPr>
              <a:xfrm>
                <a:off x="-963945" y="802844"/>
                <a:ext cx="19559" cy="3194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024" extrusionOk="0">
                    <a:moveTo>
                      <a:pt x="335" y="1"/>
                    </a:moveTo>
                    <a:cubicBezTo>
                      <a:pt x="288" y="1"/>
                      <a:pt x="235" y="15"/>
                      <a:pt x="180" y="40"/>
                    </a:cubicBezTo>
                    <a:cubicBezTo>
                      <a:pt x="120" y="100"/>
                      <a:pt x="120" y="159"/>
                      <a:pt x="60" y="293"/>
                    </a:cubicBezTo>
                    <a:cubicBezTo>
                      <a:pt x="1" y="353"/>
                      <a:pt x="1" y="412"/>
                      <a:pt x="1" y="472"/>
                    </a:cubicBezTo>
                    <a:cubicBezTo>
                      <a:pt x="1" y="666"/>
                      <a:pt x="60" y="844"/>
                      <a:pt x="180" y="979"/>
                    </a:cubicBezTo>
                    <a:cubicBezTo>
                      <a:pt x="217" y="1008"/>
                      <a:pt x="265" y="1023"/>
                      <a:pt x="312" y="1023"/>
                    </a:cubicBezTo>
                    <a:cubicBezTo>
                      <a:pt x="358" y="1023"/>
                      <a:pt x="403" y="1008"/>
                      <a:pt x="433" y="979"/>
                    </a:cubicBezTo>
                    <a:cubicBezTo>
                      <a:pt x="552" y="785"/>
                      <a:pt x="627" y="666"/>
                      <a:pt x="627" y="532"/>
                    </a:cubicBezTo>
                    <a:cubicBezTo>
                      <a:pt x="627" y="472"/>
                      <a:pt x="627" y="412"/>
                      <a:pt x="552" y="353"/>
                    </a:cubicBezTo>
                    <a:cubicBezTo>
                      <a:pt x="552" y="293"/>
                      <a:pt x="552" y="159"/>
                      <a:pt x="493" y="100"/>
                    </a:cubicBezTo>
                    <a:cubicBezTo>
                      <a:pt x="458" y="30"/>
                      <a:pt x="402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6" name="Google Shape;8536;p54"/>
              <p:cNvSpPr/>
              <p:nvPr/>
            </p:nvSpPr>
            <p:spPr>
              <a:xfrm>
                <a:off x="-911881" y="749688"/>
                <a:ext cx="17688" cy="48851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566" extrusionOk="0">
                    <a:moveTo>
                      <a:pt x="373" y="1"/>
                    </a:moveTo>
                    <a:cubicBezTo>
                      <a:pt x="313" y="1"/>
                      <a:pt x="194" y="1"/>
                      <a:pt x="135" y="75"/>
                    </a:cubicBezTo>
                    <a:cubicBezTo>
                      <a:pt x="75" y="195"/>
                      <a:pt x="75" y="314"/>
                      <a:pt x="0" y="448"/>
                    </a:cubicBezTo>
                    <a:lnTo>
                      <a:pt x="0" y="746"/>
                    </a:lnTo>
                    <a:cubicBezTo>
                      <a:pt x="0" y="999"/>
                      <a:pt x="0" y="1252"/>
                      <a:pt x="135" y="1491"/>
                    </a:cubicBezTo>
                    <a:cubicBezTo>
                      <a:pt x="194" y="1491"/>
                      <a:pt x="194" y="1491"/>
                      <a:pt x="194" y="1565"/>
                    </a:cubicBezTo>
                    <a:cubicBezTo>
                      <a:pt x="313" y="1565"/>
                      <a:pt x="373" y="1565"/>
                      <a:pt x="447" y="1431"/>
                    </a:cubicBezTo>
                    <a:cubicBezTo>
                      <a:pt x="567" y="1252"/>
                      <a:pt x="567" y="999"/>
                      <a:pt x="567" y="746"/>
                    </a:cubicBezTo>
                    <a:lnTo>
                      <a:pt x="567" y="448"/>
                    </a:lnTo>
                    <a:cubicBezTo>
                      <a:pt x="507" y="314"/>
                      <a:pt x="507" y="195"/>
                      <a:pt x="447" y="75"/>
                    </a:cubicBezTo>
                    <a:cubicBezTo>
                      <a:pt x="447" y="75"/>
                      <a:pt x="373" y="75"/>
                      <a:pt x="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7" name="Google Shape;8537;p54"/>
              <p:cNvSpPr/>
              <p:nvPr/>
            </p:nvSpPr>
            <p:spPr>
              <a:xfrm>
                <a:off x="-863092" y="690417"/>
                <a:ext cx="19091" cy="3980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76" extrusionOk="0">
                    <a:moveTo>
                      <a:pt x="303" y="1"/>
                    </a:moveTo>
                    <a:cubicBezTo>
                      <a:pt x="251" y="1"/>
                      <a:pt x="215" y="33"/>
                      <a:pt x="179" y="113"/>
                    </a:cubicBezTo>
                    <a:cubicBezTo>
                      <a:pt x="120" y="173"/>
                      <a:pt x="60" y="292"/>
                      <a:pt x="60" y="352"/>
                    </a:cubicBezTo>
                    <a:cubicBezTo>
                      <a:pt x="1" y="411"/>
                      <a:pt x="1" y="545"/>
                      <a:pt x="1" y="605"/>
                    </a:cubicBezTo>
                    <a:cubicBezTo>
                      <a:pt x="1" y="784"/>
                      <a:pt x="1" y="977"/>
                      <a:pt x="60" y="1156"/>
                    </a:cubicBezTo>
                    <a:lnTo>
                      <a:pt x="120" y="1231"/>
                    </a:lnTo>
                    <a:cubicBezTo>
                      <a:pt x="150" y="1260"/>
                      <a:pt x="194" y="1275"/>
                      <a:pt x="241" y="1275"/>
                    </a:cubicBezTo>
                    <a:cubicBezTo>
                      <a:pt x="287" y="1275"/>
                      <a:pt x="336" y="1260"/>
                      <a:pt x="373" y="1231"/>
                    </a:cubicBezTo>
                    <a:cubicBezTo>
                      <a:pt x="492" y="1037"/>
                      <a:pt x="552" y="858"/>
                      <a:pt x="552" y="664"/>
                    </a:cubicBezTo>
                    <a:cubicBezTo>
                      <a:pt x="611" y="545"/>
                      <a:pt x="611" y="486"/>
                      <a:pt x="552" y="352"/>
                    </a:cubicBezTo>
                    <a:cubicBezTo>
                      <a:pt x="552" y="292"/>
                      <a:pt x="492" y="173"/>
                      <a:pt x="433" y="113"/>
                    </a:cubicBezTo>
                    <a:lnTo>
                      <a:pt x="433" y="39"/>
                    </a:lnTo>
                    <a:cubicBezTo>
                      <a:pt x="379" y="15"/>
                      <a:pt x="337" y="1"/>
                      <a:pt x="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8" name="Google Shape;8538;p54"/>
              <p:cNvSpPr/>
              <p:nvPr/>
            </p:nvSpPr>
            <p:spPr>
              <a:xfrm>
                <a:off x="-791531" y="672543"/>
                <a:ext cx="19091" cy="4002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83" extrusionOk="0">
                    <a:moveTo>
                      <a:pt x="314" y="1"/>
                    </a:moveTo>
                    <a:cubicBezTo>
                      <a:pt x="180" y="1"/>
                      <a:pt x="120" y="61"/>
                      <a:pt x="60" y="120"/>
                    </a:cubicBezTo>
                    <a:cubicBezTo>
                      <a:pt x="1" y="239"/>
                      <a:pt x="1" y="314"/>
                      <a:pt x="1" y="433"/>
                    </a:cubicBezTo>
                    <a:lnTo>
                      <a:pt x="1" y="686"/>
                    </a:lnTo>
                    <a:cubicBezTo>
                      <a:pt x="60" y="865"/>
                      <a:pt x="60" y="984"/>
                      <a:pt x="180" y="1178"/>
                    </a:cubicBezTo>
                    <a:lnTo>
                      <a:pt x="180" y="1237"/>
                    </a:lnTo>
                    <a:lnTo>
                      <a:pt x="239" y="1237"/>
                    </a:lnTo>
                    <a:cubicBezTo>
                      <a:pt x="277" y="1267"/>
                      <a:pt x="325" y="1282"/>
                      <a:pt x="364" y="1282"/>
                    </a:cubicBezTo>
                    <a:cubicBezTo>
                      <a:pt x="403" y="1282"/>
                      <a:pt x="433" y="1267"/>
                      <a:pt x="433" y="1237"/>
                    </a:cubicBezTo>
                    <a:cubicBezTo>
                      <a:pt x="612" y="1059"/>
                      <a:pt x="612" y="805"/>
                      <a:pt x="612" y="612"/>
                    </a:cubicBezTo>
                    <a:cubicBezTo>
                      <a:pt x="612" y="493"/>
                      <a:pt x="552" y="433"/>
                      <a:pt x="552" y="314"/>
                    </a:cubicBezTo>
                    <a:cubicBezTo>
                      <a:pt x="493" y="239"/>
                      <a:pt x="433" y="120"/>
                      <a:pt x="373" y="61"/>
                    </a:cubicBez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9" name="Google Shape;8539;p54"/>
              <p:cNvSpPr/>
              <p:nvPr/>
            </p:nvSpPr>
            <p:spPr>
              <a:xfrm>
                <a:off x="-844032" y="770308"/>
                <a:ext cx="19559" cy="3983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277" extrusionOk="0">
                    <a:moveTo>
                      <a:pt x="345" y="1"/>
                    </a:moveTo>
                    <a:cubicBezTo>
                      <a:pt x="318" y="1"/>
                      <a:pt x="289" y="8"/>
                      <a:pt x="254" y="25"/>
                    </a:cubicBezTo>
                    <a:cubicBezTo>
                      <a:pt x="194" y="159"/>
                      <a:pt x="135" y="219"/>
                      <a:pt x="60" y="338"/>
                    </a:cubicBezTo>
                    <a:cubicBezTo>
                      <a:pt x="60" y="398"/>
                      <a:pt x="0" y="532"/>
                      <a:pt x="0" y="651"/>
                    </a:cubicBezTo>
                    <a:cubicBezTo>
                      <a:pt x="0" y="830"/>
                      <a:pt x="60" y="1023"/>
                      <a:pt x="194" y="1202"/>
                    </a:cubicBezTo>
                    <a:lnTo>
                      <a:pt x="254" y="1277"/>
                    </a:lnTo>
                    <a:cubicBezTo>
                      <a:pt x="313" y="1277"/>
                      <a:pt x="433" y="1277"/>
                      <a:pt x="507" y="1202"/>
                    </a:cubicBezTo>
                    <a:lnTo>
                      <a:pt x="507" y="1143"/>
                    </a:lnTo>
                    <a:cubicBezTo>
                      <a:pt x="567" y="964"/>
                      <a:pt x="626" y="830"/>
                      <a:pt x="626" y="651"/>
                    </a:cubicBezTo>
                    <a:lnTo>
                      <a:pt x="626" y="398"/>
                    </a:lnTo>
                    <a:cubicBezTo>
                      <a:pt x="626" y="338"/>
                      <a:pt x="626" y="219"/>
                      <a:pt x="567" y="159"/>
                    </a:cubicBezTo>
                    <a:lnTo>
                      <a:pt x="507" y="85"/>
                    </a:lnTo>
                    <a:cubicBezTo>
                      <a:pt x="454" y="43"/>
                      <a:pt x="409" y="1"/>
                      <a:pt x="3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0" name="Google Shape;8540;p54"/>
              <p:cNvSpPr/>
              <p:nvPr/>
            </p:nvSpPr>
            <p:spPr>
              <a:xfrm>
                <a:off x="-907701" y="687566"/>
                <a:ext cx="19091" cy="25018"/>
              </a:xfrm>
              <a:custGeom>
                <a:avLst/>
                <a:gdLst/>
                <a:ahLst/>
                <a:cxnLst/>
                <a:rect l="l" t="t" r="r" b="b"/>
                <a:pathLst>
                  <a:path w="612" h="802" extrusionOk="0">
                    <a:moveTo>
                      <a:pt x="239" y="1"/>
                    </a:moveTo>
                    <a:cubicBezTo>
                      <a:pt x="120" y="75"/>
                      <a:pt x="120" y="135"/>
                      <a:pt x="60" y="195"/>
                    </a:cubicBezTo>
                    <a:cubicBezTo>
                      <a:pt x="60" y="254"/>
                      <a:pt x="60" y="314"/>
                      <a:pt x="1" y="373"/>
                    </a:cubicBezTo>
                    <a:cubicBezTo>
                      <a:pt x="1" y="507"/>
                      <a:pt x="60" y="627"/>
                      <a:pt x="179" y="746"/>
                    </a:cubicBezTo>
                    <a:cubicBezTo>
                      <a:pt x="209" y="783"/>
                      <a:pt x="257" y="802"/>
                      <a:pt x="313" y="802"/>
                    </a:cubicBezTo>
                    <a:cubicBezTo>
                      <a:pt x="369" y="802"/>
                      <a:pt x="433" y="783"/>
                      <a:pt x="492" y="746"/>
                    </a:cubicBezTo>
                    <a:lnTo>
                      <a:pt x="492" y="686"/>
                    </a:lnTo>
                    <a:cubicBezTo>
                      <a:pt x="611" y="627"/>
                      <a:pt x="611" y="507"/>
                      <a:pt x="611" y="448"/>
                    </a:cubicBezTo>
                    <a:lnTo>
                      <a:pt x="611" y="254"/>
                    </a:lnTo>
                    <a:cubicBezTo>
                      <a:pt x="552" y="195"/>
                      <a:pt x="552" y="135"/>
                      <a:pt x="492" y="75"/>
                    </a:cubicBezTo>
                    <a:cubicBezTo>
                      <a:pt x="433" y="1"/>
                      <a:pt x="313" y="1"/>
                      <a:pt x="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1" name="Google Shape;8541;p54"/>
              <p:cNvSpPr/>
              <p:nvPr/>
            </p:nvSpPr>
            <p:spPr>
              <a:xfrm>
                <a:off x="-1018318" y="685133"/>
                <a:ext cx="19559" cy="2049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57" extrusionOk="0">
                    <a:moveTo>
                      <a:pt x="314" y="1"/>
                    </a:moveTo>
                    <a:cubicBezTo>
                      <a:pt x="269" y="1"/>
                      <a:pt x="224" y="15"/>
                      <a:pt x="195" y="45"/>
                    </a:cubicBezTo>
                    <a:cubicBezTo>
                      <a:pt x="135" y="105"/>
                      <a:pt x="60" y="164"/>
                      <a:pt x="60" y="239"/>
                    </a:cubicBezTo>
                    <a:cubicBezTo>
                      <a:pt x="1" y="299"/>
                      <a:pt x="1" y="299"/>
                      <a:pt x="1" y="358"/>
                    </a:cubicBezTo>
                    <a:cubicBezTo>
                      <a:pt x="60" y="418"/>
                      <a:pt x="60" y="537"/>
                      <a:pt x="195" y="611"/>
                    </a:cubicBezTo>
                    <a:cubicBezTo>
                      <a:pt x="254" y="641"/>
                      <a:pt x="314" y="656"/>
                      <a:pt x="368" y="656"/>
                    </a:cubicBezTo>
                    <a:cubicBezTo>
                      <a:pt x="422" y="656"/>
                      <a:pt x="470" y="641"/>
                      <a:pt x="507" y="611"/>
                    </a:cubicBezTo>
                    <a:cubicBezTo>
                      <a:pt x="627" y="477"/>
                      <a:pt x="627" y="418"/>
                      <a:pt x="627" y="299"/>
                    </a:cubicBezTo>
                    <a:cubicBezTo>
                      <a:pt x="627" y="299"/>
                      <a:pt x="627" y="239"/>
                      <a:pt x="567" y="164"/>
                    </a:cubicBezTo>
                    <a:cubicBezTo>
                      <a:pt x="567" y="105"/>
                      <a:pt x="507" y="105"/>
                      <a:pt x="433" y="45"/>
                    </a:cubicBezTo>
                    <a:cubicBezTo>
                      <a:pt x="403" y="15"/>
                      <a:pt x="358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2" name="Google Shape;8542;p54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8543" name="Google Shape;8543;p54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4" name="Google Shape;8544;p54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5" name="Google Shape;8545;p54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6" name="Google Shape;8546;p54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7" name="Google Shape;8547;p54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8" name="Google Shape;8548;p54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9" name="Google Shape;8549;p54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0" name="Google Shape;8550;p54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1" name="Google Shape;8551;p54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2" name="Google Shape;8552;p54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3" name="Google Shape;8553;p54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4" name="Google Shape;8554;p54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5" name="Google Shape;8555;p54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6" name="Google Shape;8556;p54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7" name="Google Shape;8557;p54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8" name="Google Shape;8558;p54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9" name="Google Shape;8559;p54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0" name="Google Shape;8560;p54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1" name="Google Shape;8561;p54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2" name="Google Shape;8562;p54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3" name="Google Shape;8563;p54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4" name="Google Shape;8564;p54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5" name="Google Shape;8565;p54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6" name="Google Shape;8566;p54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7" name="Google Shape;8567;p54">
                <a:hlinkClick r:id="rId4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68" name="Google Shape;8568;p54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69" name="Google Shape;8569;p54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0" name="Google Shape;8570;p54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1" name="Google Shape;8571;p54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2" name="Google Shape;8572;p54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3" name="Google Shape;8573;p54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4" name="Google Shape;8574;p54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5" name="Google Shape;8575;p54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6" name="Google Shape;8576;p54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7" name="Google Shape;8577;p54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FEF7C2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8" name="Google Shape;8578;p54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733" kern="0">
                    <a:solidFill>
                      <a:srgbClr val="83492E"/>
                    </a:solidFill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9" name="Google Shape;8579;p54">
                <a:hlinkClick r:id="rId4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87" name="Google Shape;8787;p54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89" name="Google Shape;8789;p54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0" name="Google Shape;8790;p54">
            <a:hlinkClick r:id="rId5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1" name="Google Shape;8791;p54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2" name="Google Shape;8792;p54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3" name="Google Shape;8793;p54">
            <a:hlinkClick r:id="rId6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4" name="Google Shape;8794;p54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5" name="Google Shape;8795;p54">
            <a:hlinkClick r:id="rId7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6" name="Google Shape;8796;p54">
            <a:hlinkClick r:id="rId5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7" name="Google Shape;8797;p54">
            <a:hlinkClick r:id="rId8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8" name="Google Shape;8798;p54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9" name="Google Shape;8799;p54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00" name="Google Shape;8800;p54">
            <a:hlinkClick r:id="rId9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2" name="组合 3">
            <a:extLst>
              <a:ext uri="{FF2B5EF4-FFF2-40B4-BE49-F238E27FC236}">
                <a16:creationId xmlns:a16="http://schemas.microsoft.com/office/drawing/2014/main" xmlns="" id="{D11E985F-3332-47F8-9B13-2164D5FE2292}"/>
              </a:ext>
            </a:extLst>
          </p:cNvPr>
          <p:cNvGrpSpPr/>
          <p:nvPr/>
        </p:nvGrpSpPr>
        <p:grpSpPr>
          <a:xfrm>
            <a:off x="1021294" y="1014046"/>
            <a:ext cx="1989619" cy="647220"/>
            <a:chOff x="1261482" y="2159480"/>
            <a:chExt cx="2838451" cy="647220"/>
          </a:xfrm>
        </p:grpSpPr>
        <p:pic>
          <p:nvPicPr>
            <p:cNvPr id="163" name="图片 4">
              <a:extLst>
                <a:ext uri="{FF2B5EF4-FFF2-40B4-BE49-F238E27FC236}">
                  <a16:creationId xmlns:a16="http://schemas.microsoft.com/office/drawing/2014/main" xmlns="" id="{0ABBB254-0340-4826-A0FA-A79C703D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64" name="文本框 5">
              <a:extLst>
                <a:ext uri="{FF2B5EF4-FFF2-40B4-BE49-F238E27FC236}">
                  <a16:creationId xmlns:a16="http://schemas.microsoft.com/office/drawing/2014/main" xmlns="" id="{5A02E9D0-029B-4D3A-97F8-668EE1CAAC2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1: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97032B6D-4F31-4037-89BF-F27B91ECDAC5}"/>
              </a:ext>
            </a:extLst>
          </p:cNvPr>
          <p:cNvSpPr/>
          <p:nvPr/>
        </p:nvSpPr>
        <p:spPr>
          <a:xfrm>
            <a:off x="2629220" y="993757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166" name="Table 2">
            <a:extLst>
              <a:ext uri="{FF2B5EF4-FFF2-40B4-BE49-F238E27FC236}">
                <a16:creationId xmlns:a16="http://schemas.microsoft.com/office/drawing/2014/main" xmlns="" id="{75E130C1-B953-4299-BE27-4068572C6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18582"/>
              </p:ext>
            </p:extLst>
          </p:nvPr>
        </p:nvGraphicFramePr>
        <p:xfrm>
          <a:off x="1962203" y="1935408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xmlns="" id="{6136F911-7F39-4A2E-AE92-B4B44A0FA9CF}"/>
              </a:ext>
            </a:extLst>
          </p:cNvPr>
          <p:cNvSpPr/>
          <p:nvPr/>
        </p:nvSpPr>
        <p:spPr>
          <a:xfrm>
            <a:off x="5728096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CC8FECAA-9C4F-4726-B4E1-07C6E6D6A197}"/>
              </a:ext>
            </a:extLst>
          </p:cNvPr>
          <p:cNvSpPr/>
          <p:nvPr/>
        </p:nvSpPr>
        <p:spPr>
          <a:xfrm>
            <a:off x="3662462" y="4562355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xmlns="" id="{3F6833D9-33ED-4779-BC6E-3DB0CB17D937}"/>
              </a:ext>
            </a:extLst>
          </p:cNvPr>
          <p:cNvSpPr/>
          <p:nvPr/>
        </p:nvSpPr>
        <p:spPr>
          <a:xfrm>
            <a:off x="7098330" y="3443001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xmlns="" id="{47E3D3D9-4C1B-4DBA-923B-79AB11A43043}"/>
              </a:ext>
            </a:extLst>
          </p:cNvPr>
          <p:cNvSpPr/>
          <p:nvPr/>
        </p:nvSpPr>
        <p:spPr>
          <a:xfrm>
            <a:off x="8247458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xmlns="" id="{2B350250-37CB-4C42-A5FC-DDAC1F9367DB}"/>
              </a:ext>
            </a:extLst>
          </p:cNvPr>
          <p:cNvSpPr/>
          <p:nvPr/>
        </p:nvSpPr>
        <p:spPr>
          <a:xfrm>
            <a:off x="9493989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xmlns="" id="{459D7AE1-AC42-4307-80F5-A8D6921B76B4}"/>
              </a:ext>
            </a:extLst>
          </p:cNvPr>
          <p:cNvSpPr/>
          <p:nvPr/>
        </p:nvSpPr>
        <p:spPr>
          <a:xfrm>
            <a:off x="10654922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43AB00-5630-431C-8860-3BDF0E55C261}"/>
              </a:ext>
            </a:extLst>
          </p:cNvPr>
          <p:cNvSpPr txBox="1"/>
          <p:nvPr/>
        </p:nvSpPr>
        <p:spPr>
          <a:xfrm>
            <a:off x="1115436" y="1906275"/>
            <a:ext cx="900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8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2366900" y="-219199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925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6" name="Google Shape;8526;p54"/>
          <p:cNvGrpSpPr/>
          <p:nvPr/>
        </p:nvGrpSpPr>
        <p:grpSpPr>
          <a:xfrm>
            <a:off x="1054367" y="159139"/>
            <a:ext cx="9930533" cy="993917"/>
            <a:chOff x="790775" y="119354"/>
            <a:chExt cx="7447900" cy="745438"/>
          </a:xfrm>
        </p:grpSpPr>
        <p:sp>
          <p:nvSpPr>
            <p:cNvPr id="8527" name="Google Shape;8527;p54">
              <a:hlinkClick r:id="rId4" action="ppaction://hlinksldjump"/>
            </p:cNvPr>
            <p:cNvSpPr/>
            <p:nvPr/>
          </p:nvSpPr>
          <p:spPr>
            <a:xfrm>
              <a:off x="855627" y="385925"/>
              <a:ext cx="442200" cy="240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8" name="Google Shape;8528;p54"/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9" name="Google Shape;8529;p54"/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0" name="Google Shape;8530;p54"/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grpSp>
          <p:nvGrpSpPr>
            <p:cNvPr id="8531" name="Google Shape;8531;p54"/>
            <p:cNvGrpSpPr/>
            <p:nvPr/>
          </p:nvGrpSpPr>
          <p:grpSpPr>
            <a:xfrm>
              <a:off x="3326113" y="596800"/>
              <a:ext cx="456034" cy="267991"/>
              <a:chOff x="-1126825" y="596800"/>
              <a:chExt cx="456034" cy="267991"/>
            </a:xfrm>
          </p:grpSpPr>
          <p:sp>
            <p:nvSpPr>
              <p:cNvPr id="8532" name="Google Shape;8532;p54"/>
              <p:cNvSpPr/>
              <p:nvPr/>
            </p:nvSpPr>
            <p:spPr>
              <a:xfrm>
                <a:off x="-1126825" y="596800"/>
                <a:ext cx="456034" cy="267991"/>
              </a:xfrm>
              <a:custGeom>
                <a:avLst/>
                <a:gdLst/>
                <a:ahLst/>
                <a:cxnLst/>
                <a:rect l="l" t="t" r="r" b="b"/>
                <a:pathLst>
                  <a:path w="14620" h="10580" extrusionOk="0">
                    <a:moveTo>
                      <a:pt x="13662" y="1"/>
                    </a:moveTo>
                    <a:lnTo>
                      <a:pt x="13662" y="1"/>
                    </a:lnTo>
                    <a:cubicBezTo>
                      <a:pt x="12786" y="845"/>
                      <a:pt x="9560" y="1166"/>
                      <a:pt x="6476" y="1166"/>
                    </a:cubicBezTo>
                    <a:cubicBezTo>
                      <a:pt x="3630" y="1166"/>
                      <a:pt x="905" y="893"/>
                      <a:pt x="254" y="507"/>
                    </a:cubicBezTo>
                    <a:cubicBezTo>
                      <a:pt x="195" y="433"/>
                      <a:pt x="61" y="373"/>
                      <a:pt x="1" y="314"/>
                    </a:cubicBezTo>
                    <a:lnTo>
                      <a:pt x="1" y="314"/>
                    </a:lnTo>
                    <a:lnTo>
                      <a:pt x="746" y="1058"/>
                    </a:lnTo>
                    <a:cubicBezTo>
                      <a:pt x="61" y="4976"/>
                      <a:pt x="3100" y="10250"/>
                      <a:pt x="6020" y="10563"/>
                    </a:cubicBezTo>
                    <a:cubicBezTo>
                      <a:pt x="6137" y="10574"/>
                      <a:pt x="6254" y="10580"/>
                      <a:pt x="6371" y="10580"/>
                    </a:cubicBezTo>
                    <a:cubicBezTo>
                      <a:pt x="10757" y="10580"/>
                      <a:pt x="14620" y="2845"/>
                      <a:pt x="13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3" name="Google Shape;8533;p54"/>
              <p:cNvSpPr/>
              <p:nvPr/>
            </p:nvSpPr>
            <p:spPr>
              <a:xfrm>
                <a:off x="-1014138" y="741047"/>
                <a:ext cx="19091" cy="3796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17" extrusionOk="0">
                    <a:moveTo>
                      <a:pt x="341" y="0"/>
                    </a:moveTo>
                    <a:cubicBezTo>
                      <a:pt x="301" y="0"/>
                      <a:pt x="264" y="15"/>
                      <a:pt x="239" y="40"/>
                    </a:cubicBezTo>
                    <a:cubicBezTo>
                      <a:pt x="180" y="159"/>
                      <a:pt x="120" y="218"/>
                      <a:pt x="120" y="278"/>
                    </a:cubicBezTo>
                    <a:cubicBezTo>
                      <a:pt x="61" y="412"/>
                      <a:pt x="61" y="472"/>
                      <a:pt x="1" y="591"/>
                    </a:cubicBezTo>
                    <a:cubicBezTo>
                      <a:pt x="1" y="784"/>
                      <a:pt x="61" y="963"/>
                      <a:pt x="180" y="1157"/>
                    </a:cubicBezTo>
                    <a:lnTo>
                      <a:pt x="239" y="1217"/>
                    </a:lnTo>
                    <a:cubicBezTo>
                      <a:pt x="299" y="1217"/>
                      <a:pt x="433" y="1217"/>
                      <a:pt x="493" y="1157"/>
                    </a:cubicBezTo>
                    <a:cubicBezTo>
                      <a:pt x="552" y="963"/>
                      <a:pt x="612" y="784"/>
                      <a:pt x="612" y="650"/>
                    </a:cubicBezTo>
                    <a:lnTo>
                      <a:pt x="612" y="412"/>
                    </a:lnTo>
                    <a:cubicBezTo>
                      <a:pt x="612" y="278"/>
                      <a:pt x="612" y="218"/>
                      <a:pt x="552" y="99"/>
                    </a:cubicBezTo>
                    <a:lnTo>
                      <a:pt x="493" y="99"/>
                    </a:lnTo>
                    <a:cubicBezTo>
                      <a:pt x="458" y="29"/>
                      <a:pt x="397" y="0"/>
                      <a:pt x="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4" name="Google Shape;8534;p54"/>
              <p:cNvSpPr/>
              <p:nvPr/>
            </p:nvSpPr>
            <p:spPr>
              <a:xfrm>
                <a:off x="-960202" y="696438"/>
                <a:ext cx="17688" cy="37496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202" extrusionOk="0">
                    <a:moveTo>
                      <a:pt x="276" y="0"/>
                    </a:moveTo>
                    <a:cubicBezTo>
                      <a:pt x="224" y="0"/>
                      <a:pt x="169" y="29"/>
                      <a:pt x="134" y="99"/>
                    </a:cubicBezTo>
                    <a:cubicBezTo>
                      <a:pt x="60" y="159"/>
                      <a:pt x="60" y="293"/>
                      <a:pt x="0" y="352"/>
                    </a:cubicBezTo>
                    <a:lnTo>
                      <a:pt x="0" y="591"/>
                    </a:lnTo>
                    <a:cubicBezTo>
                      <a:pt x="0" y="784"/>
                      <a:pt x="0" y="963"/>
                      <a:pt x="134" y="1157"/>
                    </a:cubicBezTo>
                    <a:lnTo>
                      <a:pt x="194" y="1157"/>
                    </a:lnTo>
                    <a:cubicBezTo>
                      <a:pt x="224" y="1187"/>
                      <a:pt x="268" y="1201"/>
                      <a:pt x="313" y="1201"/>
                    </a:cubicBezTo>
                    <a:cubicBezTo>
                      <a:pt x="358" y="1201"/>
                      <a:pt x="402" y="1187"/>
                      <a:pt x="432" y="1157"/>
                    </a:cubicBezTo>
                    <a:cubicBezTo>
                      <a:pt x="566" y="963"/>
                      <a:pt x="566" y="784"/>
                      <a:pt x="566" y="591"/>
                    </a:cubicBezTo>
                    <a:lnTo>
                      <a:pt x="566" y="352"/>
                    </a:lnTo>
                    <a:cubicBezTo>
                      <a:pt x="507" y="218"/>
                      <a:pt x="507" y="159"/>
                      <a:pt x="432" y="99"/>
                    </a:cubicBezTo>
                    <a:lnTo>
                      <a:pt x="373" y="39"/>
                    </a:lnTo>
                    <a:cubicBezTo>
                      <a:pt x="348" y="15"/>
                      <a:pt x="313" y="0"/>
                      <a:pt x="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5" name="Google Shape;8535;p54"/>
              <p:cNvSpPr/>
              <p:nvPr/>
            </p:nvSpPr>
            <p:spPr>
              <a:xfrm>
                <a:off x="-963945" y="802844"/>
                <a:ext cx="19559" cy="31944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024" extrusionOk="0">
                    <a:moveTo>
                      <a:pt x="335" y="1"/>
                    </a:moveTo>
                    <a:cubicBezTo>
                      <a:pt x="288" y="1"/>
                      <a:pt x="235" y="15"/>
                      <a:pt x="180" y="40"/>
                    </a:cubicBezTo>
                    <a:cubicBezTo>
                      <a:pt x="120" y="100"/>
                      <a:pt x="120" y="159"/>
                      <a:pt x="60" y="293"/>
                    </a:cubicBezTo>
                    <a:cubicBezTo>
                      <a:pt x="1" y="353"/>
                      <a:pt x="1" y="412"/>
                      <a:pt x="1" y="472"/>
                    </a:cubicBezTo>
                    <a:cubicBezTo>
                      <a:pt x="1" y="666"/>
                      <a:pt x="60" y="844"/>
                      <a:pt x="180" y="979"/>
                    </a:cubicBezTo>
                    <a:cubicBezTo>
                      <a:pt x="217" y="1008"/>
                      <a:pt x="265" y="1023"/>
                      <a:pt x="312" y="1023"/>
                    </a:cubicBezTo>
                    <a:cubicBezTo>
                      <a:pt x="358" y="1023"/>
                      <a:pt x="403" y="1008"/>
                      <a:pt x="433" y="979"/>
                    </a:cubicBezTo>
                    <a:cubicBezTo>
                      <a:pt x="552" y="785"/>
                      <a:pt x="627" y="666"/>
                      <a:pt x="627" y="532"/>
                    </a:cubicBezTo>
                    <a:cubicBezTo>
                      <a:pt x="627" y="472"/>
                      <a:pt x="627" y="412"/>
                      <a:pt x="552" y="353"/>
                    </a:cubicBezTo>
                    <a:cubicBezTo>
                      <a:pt x="552" y="293"/>
                      <a:pt x="552" y="159"/>
                      <a:pt x="493" y="100"/>
                    </a:cubicBezTo>
                    <a:cubicBezTo>
                      <a:pt x="458" y="30"/>
                      <a:pt x="402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6" name="Google Shape;8536;p54"/>
              <p:cNvSpPr/>
              <p:nvPr/>
            </p:nvSpPr>
            <p:spPr>
              <a:xfrm>
                <a:off x="-911881" y="749688"/>
                <a:ext cx="17688" cy="48851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566" extrusionOk="0">
                    <a:moveTo>
                      <a:pt x="373" y="1"/>
                    </a:moveTo>
                    <a:cubicBezTo>
                      <a:pt x="313" y="1"/>
                      <a:pt x="194" y="1"/>
                      <a:pt x="135" y="75"/>
                    </a:cubicBezTo>
                    <a:cubicBezTo>
                      <a:pt x="75" y="195"/>
                      <a:pt x="75" y="314"/>
                      <a:pt x="0" y="448"/>
                    </a:cubicBezTo>
                    <a:lnTo>
                      <a:pt x="0" y="746"/>
                    </a:lnTo>
                    <a:cubicBezTo>
                      <a:pt x="0" y="999"/>
                      <a:pt x="0" y="1252"/>
                      <a:pt x="135" y="1491"/>
                    </a:cubicBezTo>
                    <a:cubicBezTo>
                      <a:pt x="194" y="1491"/>
                      <a:pt x="194" y="1491"/>
                      <a:pt x="194" y="1565"/>
                    </a:cubicBezTo>
                    <a:cubicBezTo>
                      <a:pt x="313" y="1565"/>
                      <a:pt x="373" y="1565"/>
                      <a:pt x="447" y="1431"/>
                    </a:cubicBezTo>
                    <a:cubicBezTo>
                      <a:pt x="567" y="1252"/>
                      <a:pt x="567" y="999"/>
                      <a:pt x="567" y="746"/>
                    </a:cubicBezTo>
                    <a:lnTo>
                      <a:pt x="567" y="448"/>
                    </a:lnTo>
                    <a:cubicBezTo>
                      <a:pt x="507" y="314"/>
                      <a:pt x="507" y="195"/>
                      <a:pt x="447" y="75"/>
                    </a:cubicBezTo>
                    <a:cubicBezTo>
                      <a:pt x="447" y="75"/>
                      <a:pt x="373" y="75"/>
                      <a:pt x="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7" name="Google Shape;8537;p54"/>
              <p:cNvSpPr/>
              <p:nvPr/>
            </p:nvSpPr>
            <p:spPr>
              <a:xfrm>
                <a:off x="-863092" y="690417"/>
                <a:ext cx="19091" cy="3980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76" extrusionOk="0">
                    <a:moveTo>
                      <a:pt x="303" y="1"/>
                    </a:moveTo>
                    <a:cubicBezTo>
                      <a:pt x="251" y="1"/>
                      <a:pt x="215" y="33"/>
                      <a:pt x="179" y="113"/>
                    </a:cubicBezTo>
                    <a:cubicBezTo>
                      <a:pt x="120" y="173"/>
                      <a:pt x="60" y="292"/>
                      <a:pt x="60" y="352"/>
                    </a:cubicBezTo>
                    <a:cubicBezTo>
                      <a:pt x="1" y="411"/>
                      <a:pt x="1" y="545"/>
                      <a:pt x="1" y="605"/>
                    </a:cubicBezTo>
                    <a:cubicBezTo>
                      <a:pt x="1" y="784"/>
                      <a:pt x="1" y="977"/>
                      <a:pt x="60" y="1156"/>
                    </a:cubicBezTo>
                    <a:lnTo>
                      <a:pt x="120" y="1231"/>
                    </a:lnTo>
                    <a:cubicBezTo>
                      <a:pt x="150" y="1260"/>
                      <a:pt x="194" y="1275"/>
                      <a:pt x="241" y="1275"/>
                    </a:cubicBezTo>
                    <a:cubicBezTo>
                      <a:pt x="287" y="1275"/>
                      <a:pt x="336" y="1260"/>
                      <a:pt x="373" y="1231"/>
                    </a:cubicBezTo>
                    <a:cubicBezTo>
                      <a:pt x="492" y="1037"/>
                      <a:pt x="552" y="858"/>
                      <a:pt x="552" y="664"/>
                    </a:cubicBezTo>
                    <a:cubicBezTo>
                      <a:pt x="611" y="545"/>
                      <a:pt x="611" y="486"/>
                      <a:pt x="552" y="352"/>
                    </a:cubicBezTo>
                    <a:cubicBezTo>
                      <a:pt x="552" y="292"/>
                      <a:pt x="492" y="173"/>
                      <a:pt x="433" y="113"/>
                    </a:cubicBezTo>
                    <a:lnTo>
                      <a:pt x="433" y="39"/>
                    </a:lnTo>
                    <a:cubicBezTo>
                      <a:pt x="379" y="15"/>
                      <a:pt x="337" y="1"/>
                      <a:pt x="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8" name="Google Shape;8538;p54"/>
              <p:cNvSpPr/>
              <p:nvPr/>
            </p:nvSpPr>
            <p:spPr>
              <a:xfrm>
                <a:off x="-791531" y="672543"/>
                <a:ext cx="19091" cy="4002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83" extrusionOk="0">
                    <a:moveTo>
                      <a:pt x="314" y="1"/>
                    </a:moveTo>
                    <a:cubicBezTo>
                      <a:pt x="180" y="1"/>
                      <a:pt x="120" y="61"/>
                      <a:pt x="60" y="120"/>
                    </a:cubicBezTo>
                    <a:cubicBezTo>
                      <a:pt x="1" y="239"/>
                      <a:pt x="1" y="314"/>
                      <a:pt x="1" y="433"/>
                    </a:cubicBezTo>
                    <a:lnTo>
                      <a:pt x="1" y="686"/>
                    </a:lnTo>
                    <a:cubicBezTo>
                      <a:pt x="60" y="865"/>
                      <a:pt x="60" y="984"/>
                      <a:pt x="180" y="1178"/>
                    </a:cubicBezTo>
                    <a:lnTo>
                      <a:pt x="180" y="1237"/>
                    </a:lnTo>
                    <a:lnTo>
                      <a:pt x="239" y="1237"/>
                    </a:lnTo>
                    <a:cubicBezTo>
                      <a:pt x="277" y="1267"/>
                      <a:pt x="325" y="1282"/>
                      <a:pt x="364" y="1282"/>
                    </a:cubicBezTo>
                    <a:cubicBezTo>
                      <a:pt x="403" y="1282"/>
                      <a:pt x="433" y="1267"/>
                      <a:pt x="433" y="1237"/>
                    </a:cubicBezTo>
                    <a:cubicBezTo>
                      <a:pt x="612" y="1059"/>
                      <a:pt x="612" y="805"/>
                      <a:pt x="612" y="612"/>
                    </a:cubicBezTo>
                    <a:cubicBezTo>
                      <a:pt x="612" y="493"/>
                      <a:pt x="552" y="433"/>
                      <a:pt x="552" y="314"/>
                    </a:cubicBezTo>
                    <a:cubicBezTo>
                      <a:pt x="493" y="239"/>
                      <a:pt x="433" y="120"/>
                      <a:pt x="373" y="61"/>
                    </a:cubicBez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9" name="Google Shape;8539;p54"/>
              <p:cNvSpPr/>
              <p:nvPr/>
            </p:nvSpPr>
            <p:spPr>
              <a:xfrm>
                <a:off x="-844032" y="770308"/>
                <a:ext cx="19559" cy="3983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1277" extrusionOk="0">
                    <a:moveTo>
                      <a:pt x="345" y="1"/>
                    </a:moveTo>
                    <a:cubicBezTo>
                      <a:pt x="318" y="1"/>
                      <a:pt x="289" y="8"/>
                      <a:pt x="254" y="25"/>
                    </a:cubicBezTo>
                    <a:cubicBezTo>
                      <a:pt x="194" y="159"/>
                      <a:pt x="135" y="219"/>
                      <a:pt x="60" y="338"/>
                    </a:cubicBezTo>
                    <a:cubicBezTo>
                      <a:pt x="60" y="398"/>
                      <a:pt x="0" y="532"/>
                      <a:pt x="0" y="651"/>
                    </a:cubicBezTo>
                    <a:cubicBezTo>
                      <a:pt x="0" y="830"/>
                      <a:pt x="60" y="1023"/>
                      <a:pt x="194" y="1202"/>
                    </a:cubicBezTo>
                    <a:lnTo>
                      <a:pt x="254" y="1277"/>
                    </a:lnTo>
                    <a:cubicBezTo>
                      <a:pt x="313" y="1277"/>
                      <a:pt x="433" y="1277"/>
                      <a:pt x="507" y="1202"/>
                    </a:cubicBezTo>
                    <a:lnTo>
                      <a:pt x="507" y="1143"/>
                    </a:lnTo>
                    <a:cubicBezTo>
                      <a:pt x="567" y="964"/>
                      <a:pt x="626" y="830"/>
                      <a:pt x="626" y="651"/>
                    </a:cubicBezTo>
                    <a:lnTo>
                      <a:pt x="626" y="398"/>
                    </a:lnTo>
                    <a:cubicBezTo>
                      <a:pt x="626" y="338"/>
                      <a:pt x="626" y="219"/>
                      <a:pt x="567" y="159"/>
                    </a:cubicBezTo>
                    <a:lnTo>
                      <a:pt x="507" y="85"/>
                    </a:lnTo>
                    <a:cubicBezTo>
                      <a:pt x="454" y="43"/>
                      <a:pt x="409" y="1"/>
                      <a:pt x="3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0" name="Google Shape;8540;p54"/>
              <p:cNvSpPr/>
              <p:nvPr/>
            </p:nvSpPr>
            <p:spPr>
              <a:xfrm>
                <a:off x="-907701" y="687566"/>
                <a:ext cx="19091" cy="25018"/>
              </a:xfrm>
              <a:custGeom>
                <a:avLst/>
                <a:gdLst/>
                <a:ahLst/>
                <a:cxnLst/>
                <a:rect l="l" t="t" r="r" b="b"/>
                <a:pathLst>
                  <a:path w="612" h="802" extrusionOk="0">
                    <a:moveTo>
                      <a:pt x="239" y="1"/>
                    </a:moveTo>
                    <a:cubicBezTo>
                      <a:pt x="120" y="75"/>
                      <a:pt x="120" y="135"/>
                      <a:pt x="60" y="195"/>
                    </a:cubicBezTo>
                    <a:cubicBezTo>
                      <a:pt x="60" y="254"/>
                      <a:pt x="60" y="314"/>
                      <a:pt x="1" y="373"/>
                    </a:cubicBezTo>
                    <a:cubicBezTo>
                      <a:pt x="1" y="507"/>
                      <a:pt x="60" y="627"/>
                      <a:pt x="179" y="746"/>
                    </a:cubicBezTo>
                    <a:cubicBezTo>
                      <a:pt x="209" y="783"/>
                      <a:pt x="257" y="802"/>
                      <a:pt x="313" y="802"/>
                    </a:cubicBezTo>
                    <a:cubicBezTo>
                      <a:pt x="369" y="802"/>
                      <a:pt x="433" y="783"/>
                      <a:pt x="492" y="746"/>
                    </a:cubicBezTo>
                    <a:lnTo>
                      <a:pt x="492" y="686"/>
                    </a:lnTo>
                    <a:cubicBezTo>
                      <a:pt x="611" y="627"/>
                      <a:pt x="611" y="507"/>
                      <a:pt x="611" y="448"/>
                    </a:cubicBezTo>
                    <a:lnTo>
                      <a:pt x="611" y="254"/>
                    </a:lnTo>
                    <a:cubicBezTo>
                      <a:pt x="552" y="195"/>
                      <a:pt x="552" y="135"/>
                      <a:pt x="492" y="75"/>
                    </a:cubicBezTo>
                    <a:cubicBezTo>
                      <a:pt x="433" y="1"/>
                      <a:pt x="313" y="1"/>
                      <a:pt x="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1" name="Google Shape;8541;p54"/>
              <p:cNvSpPr/>
              <p:nvPr/>
            </p:nvSpPr>
            <p:spPr>
              <a:xfrm>
                <a:off x="-1018318" y="685133"/>
                <a:ext cx="19559" cy="2049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57" extrusionOk="0">
                    <a:moveTo>
                      <a:pt x="314" y="1"/>
                    </a:moveTo>
                    <a:cubicBezTo>
                      <a:pt x="269" y="1"/>
                      <a:pt x="224" y="15"/>
                      <a:pt x="195" y="45"/>
                    </a:cubicBezTo>
                    <a:cubicBezTo>
                      <a:pt x="135" y="105"/>
                      <a:pt x="60" y="164"/>
                      <a:pt x="60" y="239"/>
                    </a:cubicBezTo>
                    <a:cubicBezTo>
                      <a:pt x="1" y="299"/>
                      <a:pt x="1" y="299"/>
                      <a:pt x="1" y="358"/>
                    </a:cubicBezTo>
                    <a:cubicBezTo>
                      <a:pt x="60" y="418"/>
                      <a:pt x="60" y="537"/>
                      <a:pt x="195" y="611"/>
                    </a:cubicBezTo>
                    <a:cubicBezTo>
                      <a:pt x="254" y="641"/>
                      <a:pt x="314" y="656"/>
                      <a:pt x="368" y="656"/>
                    </a:cubicBezTo>
                    <a:cubicBezTo>
                      <a:pt x="422" y="656"/>
                      <a:pt x="470" y="641"/>
                      <a:pt x="507" y="611"/>
                    </a:cubicBezTo>
                    <a:cubicBezTo>
                      <a:pt x="627" y="477"/>
                      <a:pt x="627" y="418"/>
                      <a:pt x="627" y="299"/>
                    </a:cubicBezTo>
                    <a:cubicBezTo>
                      <a:pt x="627" y="299"/>
                      <a:pt x="627" y="239"/>
                      <a:pt x="567" y="164"/>
                    </a:cubicBezTo>
                    <a:cubicBezTo>
                      <a:pt x="567" y="105"/>
                      <a:pt x="507" y="105"/>
                      <a:pt x="433" y="45"/>
                    </a:cubicBezTo>
                    <a:cubicBezTo>
                      <a:pt x="403" y="15"/>
                      <a:pt x="358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542" name="Google Shape;8542;p54"/>
            <p:cNvGrpSpPr/>
            <p:nvPr/>
          </p:nvGrpSpPr>
          <p:grpSpPr>
            <a:xfrm>
              <a:off x="790775" y="119354"/>
              <a:ext cx="7447900" cy="539872"/>
              <a:chOff x="790775" y="119354"/>
              <a:chExt cx="7447900" cy="539872"/>
            </a:xfrm>
          </p:grpSpPr>
          <p:sp>
            <p:nvSpPr>
              <p:cNvPr id="8543" name="Google Shape;8543;p54"/>
              <p:cNvSpPr/>
              <p:nvPr/>
            </p:nvSpPr>
            <p:spPr>
              <a:xfrm>
                <a:off x="7123684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4" name="Google Shape;8544;p54"/>
              <p:cNvSpPr/>
              <p:nvPr/>
            </p:nvSpPr>
            <p:spPr>
              <a:xfrm>
                <a:off x="7028883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5" name="Google Shape;8545;p54"/>
              <p:cNvSpPr/>
              <p:nvPr/>
            </p:nvSpPr>
            <p:spPr>
              <a:xfrm>
                <a:off x="463366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6" y="0"/>
                    </a:moveTo>
                    <a:cubicBezTo>
                      <a:pt x="730" y="0"/>
                      <a:pt x="640" y="39"/>
                      <a:pt x="566" y="123"/>
                    </a:cubicBezTo>
                    <a:cubicBezTo>
                      <a:pt x="60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40" y="1269"/>
                      <a:pt x="1443" y="0"/>
                      <a:pt x="8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6" name="Google Shape;8546;p54"/>
              <p:cNvSpPr/>
              <p:nvPr/>
            </p:nvSpPr>
            <p:spPr>
              <a:xfrm>
                <a:off x="4538866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4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2" y="7864"/>
                      <a:pt x="1922" y="7864"/>
                      <a:pt x="1982" y="7923"/>
                    </a:cubicBezTo>
                    <a:cubicBezTo>
                      <a:pt x="2679" y="8345"/>
                      <a:pt x="5505" y="8635"/>
                      <a:pt x="8409" y="8635"/>
                    </a:cubicBezTo>
                    <a:cubicBezTo>
                      <a:pt x="11458" y="8635"/>
                      <a:pt x="14594" y="8315"/>
                      <a:pt x="15449" y="7491"/>
                    </a:cubicBezTo>
                    <a:cubicBezTo>
                      <a:pt x="17192" y="5808"/>
                      <a:pt x="16566" y="1711"/>
                      <a:pt x="13095" y="475"/>
                    </a:cubicBezTo>
                    <a:cubicBezTo>
                      <a:pt x="12370" y="182"/>
                      <a:pt x="11140" y="0"/>
                      <a:pt x="97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7" name="Google Shape;8547;p54"/>
              <p:cNvSpPr/>
              <p:nvPr/>
            </p:nvSpPr>
            <p:spPr>
              <a:xfrm>
                <a:off x="525731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28" y="0"/>
                    </a:moveTo>
                    <a:cubicBezTo>
                      <a:pt x="720" y="0"/>
                      <a:pt x="627" y="39"/>
                      <a:pt x="552" y="123"/>
                    </a:cubicBezTo>
                    <a:cubicBezTo>
                      <a:pt x="60" y="749"/>
                      <a:pt x="1" y="1181"/>
                      <a:pt x="373" y="1732"/>
                    </a:cubicBezTo>
                    <a:cubicBezTo>
                      <a:pt x="746" y="2239"/>
                      <a:pt x="2787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8" y="6768"/>
                    </a:cubicBezTo>
                    <a:cubicBezTo>
                      <a:pt x="5453" y="6202"/>
                      <a:pt x="5081" y="4220"/>
                      <a:pt x="3591" y="2537"/>
                    </a:cubicBezTo>
                    <a:cubicBezTo>
                      <a:pt x="2539" y="1269"/>
                      <a:pt x="1443" y="0"/>
                      <a:pt x="8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8" name="Google Shape;8548;p54"/>
              <p:cNvSpPr/>
              <p:nvPr/>
            </p:nvSpPr>
            <p:spPr>
              <a:xfrm>
                <a:off x="5162517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3" y="0"/>
                    </a:moveTo>
                    <a:cubicBezTo>
                      <a:pt x="9362" y="0"/>
                      <a:pt x="8967" y="14"/>
                      <a:pt x="8567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40" y="415"/>
                      <a:pt x="2846" y="1160"/>
                      <a:pt x="1788" y="2516"/>
                    </a:cubicBezTo>
                    <a:cubicBezTo>
                      <a:pt x="1" y="4944"/>
                      <a:pt x="1118" y="7059"/>
                      <a:pt x="1788" y="7730"/>
                    </a:cubicBezTo>
                    <a:cubicBezTo>
                      <a:pt x="1863" y="7864"/>
                      <a:pt x="1922" y="7864"/>
                      <a:pt x="1982" y="7923"/>
                    </a:cubicBezTo>
                    <a:cubicBezTo>
                      <a:pt x="2680" y="8345"/>
                      <a:pt x="5505" y="8635"/>
                      <a:pt x="8410" y="8635"/>
                    </a:cubicBezTo>
                    <a:cubicBezTo>
                      <a:pt x="11459" y="8635"/>
                      <a:pt x="14595" y="8315"/>
                      <a:pt x="15449" y="7491"/>
                    </a:cubicBezTo>
                    <a:cubicBezTo>
                      <a:pt x="17192" y="5808"/>
                      <a:pt x="16567" y="1711"/>
                      <a:pt x="13096" y="475"/>
                    </a:cubicBezTo>
                    <a:cubicBezTo>
                      <a:pt x="12359" y="182"/>
                      <a:pt x="11136" y="0"/>
                      <a:pt x="97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9" name="Google Shape;8549;p54"/>
              <p:cNvSpPr/>
              <p:nvPr/>
            </p:nvSpPr>
            <p:spPr>
              <a:xfrm>
                <a:off x="5880532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5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3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6" y="2537"/>
                    </a:cubicBezTo>
                    <a:cubicBezTo>
                      <a:pt x="2553" y="1269"/>
                      <a:pt x="1447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0" name="Google Shape;8550;p54"/>
              <p:cNvSpPr/>
              <p:nvPr/>
            </p:nvSpPr>
            <p:spPr>
              <a:xfrm>
                <a:off x="5785731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2" y="102"/>
                      <a:pt x="7449" y="162"/>
                    </a:cubicBezTo>
                    <a:cubicBezTo>
                      <a:pt x="5155" y="415"/>
                      <a:pt x="2861" y="1160"/>
                      <a:pt x="1803" y="2516"/>
                    </a:cubicBezTo>
                    <a:cubicBezTo>
                      <a:pt x="0" y="4944"/>
                      <a:pt x="1118" y="7059"/>
                      <a:pt x="1803" y="7730"/>
                    </a:cubicBezTo>
                    <a:cubicBezTo>
                      <a:pt x="1863" y="7864"/>
                      <a:pt x="1922" y="7864"/>
                      <a:pt x="1997" y="7923"/>
                    </a:cubicBezTo>
                    <a:cubicBezTo>
                      <a:pt x="2687" y="8345"/>
                      <a:pt x="5509" y="8635"/>
                      <a:pt x="8413" y="8635"/>
                    </a:cubicBezTo>
                    <a:cubicBezTo>
                      <a:pt x="11462" y="8635"/>
                      <a:pt x="14602" y="8315"/>
                      <a:pt x="15464" y="7491"/>
                    </a:cubicBezTo>
                    <a:cubicBezTo>
                      <a:pt x="17192" y="5808"/>
                      <a:pt x="16581" y="1711"/>
                      <a:pt x="13170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1" name="Google Shape;8551;p54"/>
              <p:cNvSpPr/>
              <p:nvPr/>
            </p:nvSpPr>
            <p:spPr>
              <a:xfrm>
                <a:off x="6507926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8" y="6202"/>
                      <a:pt x="509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2" name="Google Shape;8552;p54"/>
              <p:cNvSpPr/>
              <p:nvPr/>
            </p:nvSpPr>
            <p:spPr>
              <a:xfrm>
                <a:off x="6413124" y="358045"/>
                <a:ext cx="536304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8636" extrusionOk="0">
                    <a:moveTo>
                      <a:pt x="9745" y="0"/>
                    </a:moveTo>
                    <a:cubicBezTo>
                      <a:pt x="9362" y="0"/>
                      <a:pt x="8967" y="14"/>
                      <a:pt x="8566" y="43"/>
                    </a:cubicBezTo>
                    <a:cubicBezTo>
                      <a:pt x="8194" y="43"/>
                      <a:pt x="7821" y="102"/>
                      <a:pt x="7449" y="162"/>
                    </a:cubicBezTo>
                    <a:cubicBezTo>
                      <a:pt x="5155" y="415"/>
                      <a:pt x="2860" y="1160"/>
                      <a:pt x="1803" y="2516"/>
                    </a:cubicBezTo>
                    <a:cubicBezTo>
                      <a:pt x="0" y="4944"/>
                      <a:pt x="1117" y="7059"/>
                      <a:pt x="1803" y="7730"/>
                    </a:cubicBezTo>
                    <a:cubicBezTo>
                      <a:pt x="1862" y="7864"/>
                      <a:pt x="1996" y="7864"/>
                      <a:pt x="2056" y="7923"/>
                    </a:cubicBezTo>
                    <a:cubicBezTo>
                      <a:pt x="2717" y="8345"/>
                      <a:pt x="5524" y="8635"/>
                      <a:pt x="8421" y="8635"/>
                    </a:cubicBezTo>
                    <a:cubicBezTo>
                      <a:pt x="11461" y="8635"/>
                      <a:pt x="14602" y="8315"/>
                      <a:pt x="15464" y="7491"/>
                    </a:cubicBezTo>
                    <a:cubicBezTo>
                      <a:pt x="17192" y="5808"/>
                      <a:pt x="16641" y="1711"/>
                      <a:pt x="13169" y="475"/>
                    </a:cubicBezTo>
                    <a:cubicBezTo>
                      <a:pt x="12386" y="182"/>
                      <a:pt x="11144" y="0"/>
                      <a:pt x="9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3" name="Google Shape;8553;p54"/>
              <p:cNvSpPr/>
              <p:nvPr/>
            </p:nvSpPr>
            <p:spPr>
              <a:xfrm>
                <a:off x="7751078" y="123504"/>
                <a:ext cx="172446" cy="240184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87" extrusionOk="0">
                    <a:moveTo>
                      <a:pt x="837" y="0"/>
                    </a:moveTo>
                    <a:cubicBezTo>
                      <a:pt x="731" y="0"/>
                      <a:pt x="639" y="39"/>
                      <a:pt x="566" y="123"/>
                    </a:cubicBezTo>
                    <a:cubicBezTo>
                      <a:pt x="134" y="749"/>
                      <a:pt x="0" y="1181"/>
                      <a:pt x="373" y="1732"/>
                    </a:cubicBezTo>
                    <a:cubicBezTo>
                      <a:pt x="745" y="2239"/>
                      <a:pt x="2801" y="3535"/>
                      <a:pt x="4410" y="6708"/>
                    </a:cubicBezTo>
                    <a:lnTo>
                      <a:pt x="4410" y="6887"/>
                    </a:lnTo>
                    <a:cubicBezTo>
                      <a:pt x="4782" y="6827"/>
                      <a:pt x="5155" y="6768"/>
                      <a:pt x="5527" y="6768"/>
                    </a:cubicBezTo>
                    <a:cubicBezTo>
                      <a:pt x="5467" y="6202"/>
                      <a:pt x="5155" y="4220"/>
                      <a:pt x="3605" y="2537"/>
                    </a:cubicBezTo>
                    <a:cubicBezTo>
                      <a:pt x="2553" y="1269"/>
                      <a:pt x="1446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4" name="Google Shape;8554;p54"/>
              <p:cNvSpPr/>
              <p:nvPr/>
            </p:nvSpPr>
            <p:spPr>
              <a:xfrm>
                <a:off x="7656245" y="358045"/>
                <a:ext cx="536336" cy="30118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636" extrusionOk="0">
                    <a:moveTo>
                      <a:pt x="9746" y="0"/>
                    </a:moveTo>
                    <a:cubicBezTo>
                      <a:pt x="9363" y="0"/>
                      <a:pt x="8968" y="14"/>
                      <a:pt x="8567" y="43"/>
                    </a:cubicBezTo>
                    <a:cubicBezTo>
                      <a:pt x="8195" y="43"/>
                      <a:pt x="7822" y="102"/>
                      <a:pt x="7450" y="162"/>
                    </a:cubicBezTo>
                    <a:cubicBezTo>
                      <a:pt x="5156" y="415"/>
                      <a:pt x="2861" y="1160"/>
                      <a:pt x="1804" y="2516"/>
                    </a:cubicBezTo>
                    <a:cubicBezTo>
                      <a:pt x="1" y="4944"/>
                      <a:pt x="1118" y="7059"/>
                      <a:pt x="1804" y="7730"/>
                    </a:cubicBezTo>
                    <a:cubicBezTo>
                      <a:pt x="1863" y="7864"/>
                      <a:pt x="1997" y="7864"/>
                      <a:pt x="2057" y="7923"/>
                    </a:cubicBezTo>
                    <a:cubicBezTo>
                      <a:pt x="2718" y="8345"/>
                      <a:pt x="5525" y="8635"/>
                      <a:pt x="8422" y="8635"/>
                    </a:cubicBezTo>
                    <a:cubicBezTo>
                      <a:pt x="11462" y="8635"/>
                      <a:pt x="14603" y="8315"/>
                      <a:pt x="15465" y="7491"/>
                    </a:cubicBezTo>
                    <a:cubicBezTo>
                      <a:pt x="17193" y="5808"/>
                      <a:pt x="16642" y="1711"/>
                      <a:pt x="13170" y="475"/>
                    </a:cubicBezTo>
                    <a:cubicBezTo>
                      <a:pt x="12387" y="182"/>
                      <a:pt x="11145" y="0"/>
                      <a:pt x="97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5" name="Google Shape;8555;p54"/>
              <p:cNvSpPr/>
              <p:nvPr/>
            </p:nvSpPr>
            <p:spPr>
              <a:xfrm>
                <a:off x="3378880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5" y="0"/>
                      <a:pt x="691" y="39"/>
                      <a:pt x="62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6" name="Google Shape;8556;p54"/>
              <p:cNvSpPr/>
              <p:nvPr/>
            </p:nvSpPr>
            <p:spPr>
              <a:xfrm>
                <a:off x="3284079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7" name="Google Shape;8557;p54"/>
              <p:cNvSpPr/>
              <p:nvPr/>
            </p:nvSpPr>
            <p:spPr>
              <a:xfrm>
                <a:off x="88886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28" y="0"/>
                    </a:moveTo>
                    <a:cubicBezTo>
                      <a:pt x="721" y="0"/>
                      <a:pt x="628" y="39"/>
                      <a:pt x="552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746" y="2164"/>
                      <a:pt x="2787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53" y="6142"/>
                      <a:pt x="5081" y="4220"/>
                      <a:pt x="3591" y="2477"/>
                    </a:cubicBezTo>
                    <a:cubicBezTo>
                      <a:pt x="2539" y="1260"/>
                      <a:pt x="1444" y="0"/>
                      <a:pt x="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8" name="Google Shape;8558;p54"/>
              <p:cNvSpPr/>
              <p:nvPr/>
            </p:nvSpPr>
            <p:spPr>
              <a:xfrm>
                <a:off x="79406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8" y="1"/>
                    </a:moveTo>
                    <a:cubicBezTo>
                      <a:pt x="9302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40" y="408"/>
                      <a:pt x="2846" y="1093"/>
                      <a:pt x="1788" y="2523"/>
                    </a:cubicBezTo>
                    <a:cubicBezTo>
                      <a:pt x="1" y="4952"/>
                      <a:pt x="1118" y="7052"/>
                      <a:pt x="1788" y="7738"/>
                    </a:cubicBezTo>
                    <a:cubicBezTo>
                      <a:pt x="1863" y="7797"/>
                      <a:pt x="1922" y="7857"/>
                      <a:pt x="2042" y="7931"/>
                    </a:cubicBezTo>
                    <a:cubicBezTo>
                      <a:pt x="2699" y="8317"/>
                      <a:pt x="5429" y="8590"/>
                      <a:pt x="8274" y="8590"/>
                    </a:cubicBezTo>
                    <a:cubicBezTo>
                      <a:pt x="11359" y="8590"/>
                      <a:pt x="14582" y="8269"/>
                      <a:pt x="15449" y="7425"/>
                    </a:cubicBezTo>
                    <a:cubicBezTo>
                      <a:pt x="17192" y="5756"/>
                      <a:pt x="16626" y="1719"/>
                      <a:pt x="13155" y="482"/>
                    </a:cubicBezTo>
                    <a:cubicBezTo>
                      <a:pt x="12356" y="184"/>
                      <a:pt x="11088" y="1"/>
                      <a:pt x="9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9" name="Google Shape;8559;p54"/>
              <p:cNvSpPr/>
              <p:nvPr/>
            </p:nvSpPr>
            <p:spPr>
              <a:xfrm>
                <a:off x="151207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1" y="0"/>
                      <a:pt x="640" y="39"/>
                      <a:pt x="567" y="123"/>
                    </a:cubicBezTo>
                    <a:cubicBezTo>
                      <a:pt x="134" y="674"/>
                      <a:pt x="0" y="1166"/>
                      <a:pt x="373" y="1673"/>
                    </a:cubicBezTo>
                    <a:cubicBezTo>
                      <a:pt x="745" y="2164"/>
                      <a:pt x="280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7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54" y="1260"/>
                      <a:pt x="1447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0" name="Google Shape;8560;p54"/>
              <p:cNvSpPr/>
              <p:nvPr/>
            </p:nvSpPr>
            <p:spPr>
              <a:xfrm>
                <a:off x="1417276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6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18" y="7052"/>
                      <a:pt x="1803" y="7738"/>
                    </a:cubicBezTo>
                    <a:cubicBezTo>
                      <a:pt x="1863" y="7797"/>
                      <a:pt x="1997" y="7857"/>
                      <a:pt x="2056" y="7931"/>
                    </a:cubicBezTo>
                    <a:cubicBezTo>
                      <a:pt x="2707" y="8317"/>
                      <a:pt x="5432" y="8590"/>
                      <a:pt x="8278" y="8590"/>
                    </a:cubicBezTo>
                    <a:cubicBezTo>
                      <a:pt x="11362" y="8590"/>
                      <a:pt x="14588" y="8269"/>
                      <a:pt x="15464" y="7425"/>
                    </a:cubicBezTo>
                    <a:cubicBezTo>
                      <a:pt x="17192" y="5756"/>
                      <a:pt x="16641" y="1719"/>
                      <a:pt x="13170" y="482"/>
                    </a:cubicBezTo>
                    <a:cubicBezTo>
                      <a:pt x="12370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1" name="Google Shape;8561;p54"/>
              <p:cNvSpPr/>
              <p:nvPr/>
            </p:nvSpPr>
            <p:spPr>
              <a:xfrm>
                <a:off x="2135728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38" y="0"/>
                    </a:moveTo>
                    <a:cubicBezTo>
                      <a:pt x="732" y="0"/>
                      <a:pt x="640" y="39"/>
                      <a:pt x="567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02" y="3475"/>
                      <a:pt x="4411" y="6693"/>
                    </a:cubicBezTo>
                    <a:lnTo>
                      <a:pt x="4411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2" name="Google Shape;8562;p54"/>
              <p:cNvSpPr/>
              <p:nvPr/>
            </p:nvSpPr>
            <p:spPr>
              <a:xfrm>
                <a:off x="2040927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50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2" y="7931"/>
                    </a:cubicBezTo>
                    <a:cubicBezTo>
                      <a:pt x="2699" y="8317"/>
                      <a:pt x="5429" y="8590"/>
                      <a:pt x="8283" y="8590"/>
                    </a:cubicBezTo>
                    <a:cubicBezTo>
                      <a:pt x="11377" y="8590"/>
                      <a:pt x="14617" y="8269"/>
                      <a:pt x="15524" y="7425"/>
                    </a:cubicBezTo>
                    <a:cubicBezTo>
                      <a:pt x="17193" y="5756"/>
                      <a:pt x="16641" y="1719"/>
                      <a:pt x="13155" y="482"/>
                    </a:cubicBezTo>
                    <a:cubicBezTo>
                      <a:pt x="12368" y="184"/>
                      <a:pt x="11093" y="1"/>
                      <a:pt x="9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3" name="Google Shape;8563;p54"/>
              <p:cNvSpPr/>
              <p:nvPr/>
            </p:nvSpPr>
            <p:spPr>
              <a:xfrm>
                <a:off x="2763122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4" name="Google Shape;8564;p54"/>
              <p:cNvSpPr/>
              <p:nvPr/>
            </p:nvSpPr>
            <p:spPr>
              <a:xfrm>
                <a:off x="2668321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1" y="4952"/>
                      <a:pt x="1118" y="7052"/>
                      <a:pt x="1803" y="7738"/>
                    </a:cubicBezTo>
                    <a:cubicBezTo>
                      <a:pt x="1863" y="7797"/>
                      <a:pt x="1982" y="7857"/>
                      <a:pt x="2041" y="7931"/>
                    </a:cubicBezTo>
                    <a:cubicBezTo>
                      <a:pt x="2728" y="8317"/>
                      <a:pt x="5458" y="8590"/>
                      <a:pt x="8306" y="8590"/>
                    </a:cubicBezTo>
                    <a:cubicBezTo>
                      <a:pt x="11393" y="8590"/>
                      <a:pt x="14617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5" name="Google Shape;8565;p54"/>
              <p:cNvSpPr/>
              <p:nvPr/>
            </p:nvSpPr>
            <p:spPr>
              <a:xfrm>
                <a:off x="4006274" y="119354"/>
                <a:ext cx="172446" cy="238127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6828" extrusionOk="0">
                    <a:moveTo>
                      <a:pt x="874" y="0"/>
                    </a:moveTo>
                    <a:cubicBezTo>
                      <a:pt x="774" y="0"/>
                      <a:pt x="691" y="39"/>
                      <a:pt x="626" y="123"/>
                    </a:cubicBezTo>
                    <a:cubicBezTo>
                      <a:pt x="120" y="674"/>
                      <a:pt x="1" y="1166"/>
                      <a:pt x="373" y="1673"/>
                    </a:cubicBezTo>
                    <a:cubicBezTo>
                      <a:pt x="805" y="2164"/>
                      <a:pt x="2861" y="3475"/>
                      <a:pt x="4410" y="6693"/>
                    </a:cubicBezTo>
                    <a:lnTo>
                      <a:pt x="4410" y="6827"/>
                    </a:lnTo>
                    <a:cubicBezTo>
                      <a:pt x="4783" y="6827"/>
                      <a:pt x="5155" y="6753"/>
                      <a:pt x="5528" y="6753"/>
                    </a:cubicBezTo>
                    <a:cubicBezTo>
                      <a:pt x="5468" y="6142"/>
                      <a:pt x="5155" y="4220"/>
                      <a:pt x="3606" y="2477"/>
                    </a:cubicBezTo>
                    <a:cubicBezTo>
                      <a:pt x="2541" y="1260"/>
                      <a:pt x="1444" y="0"/>
                      <a:pt x="8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6" name="Google Shape;8566;p54"/>
              <p:cNvSpPr/>
              <p:nvPr/>
            </p:nvSpPr>
            <p:spPr>
              <a:xfrm>
                <a:off x="3911473" y="353616"/>
                <a:ext cx="536336" cy="299611"/>
              </a:xfrm>
              <a:custGeom>
                <a:avLst/>
                <a:gdLst/>
                <a:ahLst/>
                <a:cxnLst/>
                <a:rect l="l" t="t" r="r" b="b"/>
                <a:pathLst>
                  <a:path w="17193" h="8591" extrusionOk="0">
                    <a:moveTo>
                      <a:pt x="9659" y="1"/>
                    </a:moveTo>
                    <a:cubicBezTo>
                      <a:pt x="9303" y="1"/>
                      <a:pt x="8937" y="12"/>
                      <a:pt x="8567" y="36"/>
                    </a:cubicBezTo>
                    <a:cubicBezTo>
                      <a:pt x="8194" y="36"/>
                      <a:pt x="7822" y="110"/>
                      <a:pt x="7449" y="110"/>
                    </a:cubicBezTo>
                    <a:cubicBezTo>
                      <a:pt x="5155" y="408"/>
                      <a:pt x="2861" y="1093"/>
                      <a:pt x="1803" y="2523"/>
                    </a:cubicBezTo>
                    <a:cubicBezTo>
                      <a:pt x="0" y="4952"/>
                      <a:pt x="1177" y="7052"/>
                      <a:pt x="1803" y="7738"/>
                    </a:cubicBezTo>
                    <a:cubicBezTo>
                      <a:pt x="1922" y="7797"/>
                      <a:pt x="1982" y="7857"/>
                      <a:pt x="2041" y="7931"/>
                    </a:cubicBezTo>
                    <a:cubicBezTo>
                      <a:pt x="2728" y="8317"/>
                      <a:pt x="5472" y="8590"/>
                      <a:pt x="8327" y="8590"/>
                    </a:cubicBezTo>
                    <a:cubicBezTo>
                      <a:pt x="11422" y="8590"/>
                      <a:pt x="14648" y="8269"/>
                      <a:pt x="15524" y="7425"/>
                    </a:cubicBezTo>
                    <a:cubicBezTo>
                      <a:pt x="17192" y="5756"/>
                      <a:pt x="16641" y="1719"/>
                      <a:pt x="13155" y="482"/>
                    </a:cubicBezTo>
                    <a:cubicBezTo>
                      <a:pt x="12367" y="184"/>
                      <a:pt x="11092" y="1"/>
                      <a:pt x="96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7" name="Google Shape;8567;p54">
                <a:hlinkClick r:id="rId4" action="ppaction://hlinksldjump"/>
              </p:cNvPr>
              <p:cNvSpPr txBox="1"/>
              <p:nvPr/>
            </p:nvSpPr>
            <p:spPr>
              <a:xfrm>
                <a:off x="7907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Sep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68" name="Google Shape;8568;p54"/>
              <p:cNvSpPr txBox="1"/>
              <p:nvPr/>
            </p:nvSpPr>
            <p:spPr>
              <a:xfrm>
                <a:off x="1412281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Oct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69" name="Google Shape;8569;p54"/>
              <p:cNvSpPr txBox="1"/>
              <p:nvPr/>
            </p:nvSpPr>
            <p:spPr>
              <a:xfrm>
                <a:off x="198800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83492E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Nov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0" name="Google Shape;8570;p54"/>
              <p:cNvSpPr txBox="1"/>
              <p:nvPr/>
            </p:nvSpPr>
            <p:spPr>
              <a:xfrm>
                <a:off x="2657675" y="414509"/>
                <a:ext cx="5517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Dec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1" name="Google Shape;8571;p54"/>
              <p:cNvSpPr txBox="1"/>
              <p:nvPr/>
            </p:nvSpPr>
            <p:spPr>
              <a:xfrm>
                <a:off x="32334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Jan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2" name="Google Shape;8572;p54"/>
              <p:cNvSpPr txBox="1"/>
              <p:nvPr/>
            </p:nvSpPr>
            <p:spPr>
              <a:xfrm>
                <a:off x="3869194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83492E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Feb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3" name="Google Shape;8573;p54"/>
              <p:cNvSpPr txBox="1"/>
              <p:nvPr/>
            </p:nvSpPr>
            <p:spPr>
              <a:xfrm>
                <a:off x="449070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Mar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4" name="Google Shape;8574;p54"/>
              <p:cNvSpPr txBox="1"/>
              <p:nvPr/>
            </p:nvSpPr>
            <p:spPr>
              <a:xfrm>
                <a:off x="5119350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Apr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5" name="Google Shape;8575;p54"/>
              <p:cNvSpPr txBox="1"/>
              <p:nvPr/>
            </p:nvSpPr>
            <p:spPr>
              <a:xfrm>
                <a:off x="5740856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83492E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May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6" name="Google Shape;8576;p54"/>
              <p:cNvSpPr txBox="1"/>
              <p:nvPr/>
            </p:nvSpPr>
            <p:spPr>
              <a:xfrm>
                <a:off x="636712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Jun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7" name="Google Shape;8577;p54"/>
              <p:cNvSpPr txBox="1"/>
              <p:nvPr/>
            </p:nvSpPr>
            <p:spPr>
              <a:xfrm>
                <a:off x="6981488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FEF7C2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Jul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8" name="Google Shape;8578;p54"/>
              <p:cNvSpPr txBox="1"/>
              <p:nvPr/>
            </p:nvSpPr>
            <p:spPr>
              <a:xfrm>
                <a:off x="7605375" y="414509"/>
                <a:ext cx="633300" cy="20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733" b="0" i="0" u="none" strike="noStrike" kern="0" cap="none" spc="0" normalizeH="0" baseline="0" noProof="0">
                    <a:ln>
                      <a:noFill/>
                    </a:ln>
                    <a:solidFill>
                      <a:srgbClr val="83492E"/>
                    </a:solidFill>
                    <a:effectLst/>
                    <a:uLnTx/>
                    <a:uFillTx/>
                    <a:latin typeface="Pangolin"/>
                    <a:ea typeface="Pangolin"/>
                    <a:cs typeface="Pangolin"/>
                    <a:sym typeface="Pangolin"/>
                  </a:rPr>
                  <a:t>Aug</a:t>
                </a:r>
                <a:endParaRPr kumimoji="0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endParaRPr>
              </a:p>
            </p:txBody>
          </p:sp>
          <p:sp>
            <p:nvSpPr>
              <p:cNvPr id="8579" name="Google Shape;8579;p54">
                <a:hlinkClick r:id="rId4" action="ppaction://hlinksldjump"/>
              </p:cNvPr>
              <p:cNvSpPr/>
              <p:nvPr/>
            </p:nvSpPr>
            <p:spPr>
              <a:xfrm>
                <a:off x="1466950" y="333030"/>
                <a:ext cx="428700" cy="309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787" name="Google Shape;8787;p54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89" name="Google Shape;8789;p54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0" name="Google Shape;8790;p54">
            <a:hlinkClick r:id="rId5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1" name="Google Shape;8791;p54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2" name="Google Shape;8792;p54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3" name="Google Shape;8793;p54">
            <a:hlinkClick r:id="rId6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4" name="Google Shape;8794;p54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5" name="Google Shape;8795;p54">
            <a:hlinkClick r:id="rId7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6" name="Google Shape;8796;p54">
            <a:hlinkClick r:id="rId5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7" name="Google Shape;8797;p54">
            <a:hlinkClick r:id="rId8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8" name="Google Shape;8798;p54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99" name="Google Shape;8799;p54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00" name="Google Shape;8800;p54">
            <a:hlinkClick r:id="rId9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2" name="组合 3">
            <a:extLst>
              <a:ext uri="{FF2B5EF4-FFF2-40B4-BE49-F238E27FC236}">
                <a16:creationId xmlns:a16="http://schemas.microsoft.com/office/drawing/2014/main" xmlns="" id="{D11E985F-3332-47F8-9B13-2164D5FE2292}"/>
              </a:ext>
            </a:extLst>
          </p:cNvPr>
          <p:cNvGrpSpPr/>
          <p:nvPr/>
        </p:nvGrpSpPr>
        <p:grpSpPr>
          <a:xfrm>
            <a:off x="1021294" y="1014046"/>
            <a:ext cx="1989619" cy="647220"/>
            <a:chOff x="1261482" y="2159480"/>
            <a:chExt cx="2838451" cy="647220"/>
          </a:xfrm>
        </p:grpSpPr>
        <p:pic>
          <p:nvPicPr>
            <p:cNvPr id="163" name="图片 4">
              <a:extLst>
                <a:ext uri="{FF2B5EF4-FFF2-40B4-BE49-F238E27FC236}">
                  <a16:creationId xmlns:a16="http://schemas.microsoft.com/office/drawing/2014/main" xmlns="" id="{0ABBB254-0340-4826-A0FA-A79C703D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64" name="文本框 5">
              <a:extLst>
                <a:ext uri="{FF2B5EF4-FFF2-40B4-BE49-F238E27FC236}">
                  <a16:creationId xmlns:a16="http://schemas.microsoft.com/office/drawing/2014/main" xmlns="" id="{5A02E9D0-029B-4D3A-97F8-668EE1CAAC2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1: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97032B6D-4F31-4037-89BF-F27B91ECDAC5}"/>
              </a:ext>
            </a:extLst>
          </p:cNvPr>
          <p:cNvSpPr/>
          <p:nvPr/>
        </p:nvSpPr>
        <p:spPr>
          <a:xfrm>
            <a:off x="2629220" y="993757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166" name="Table 2">
            <a:extLst>
              <a:ext uri="{FF2B5EF4-FFF2-40B4-BE49-F238E27FC236}">
                <a16:creationId xmlns:a16="http://schemas.microsoft.com/office/drawing/2014/main" xmlns="" id="{75E130C1-B953-4299-BE27-4068572C6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568094"/>
              </p:ext>
            </p:extLst>
          </p:nvPr>
        </p:nvGraphicFramePr>
        <p:xfrm>
          <a:off x="1705036" y="1935408"/>
          <a:ext cx="9984360" cy="2156883"/>
        </p:xfrm>
        <a:graphic>
          <a:graphicData uri="http://schemas.openxmlformats.org/drawingml/2006/table">
            <a:tbl>
              <a:tblPr firstRow="1" bandRow="1"/>
              <a:tblGrid>
                <a:gridCol w="2363677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353741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349201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231879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241656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339425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  <a:gridCol w="1104781">
                  <a:extLst>
                    <a:ext uri="{9D8B030D-6E8A-4147-A177-3AD203B41FA5}">
                      <a16:colId xmlns:a16="http://schemas.microsoft.com/office/drawing/2014/main" xmlns="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xmlns="" id="{6136F911-7F39-4A2E-AE92-B4B44A0FA9CF}"/>
              </a:ext>
            </a:extLst>
          </p:cNvPr>
          <p:cNvSpPr/>
          <p:nvPr/>
        </p:nvSpPr>
        <p:spPr>
          <a:xfrm>
            <a:off x="5728096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CC8FECAA-9C4F-4726-B4E1-07C6E6D6A197}"/>
              </a:ext>
            </a:extLst>
          </p:cNvPr>
          <p:cNvSpPr/>
          <p:nvPr/>
        </p:nvSpPr>
        <p:spPr>
          <a:xfrm>
            <a:off x="3662462" y="4562355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: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xmlns="" id="{3F6833D9-33ED-4779-BC6E-3DB0CB17D937}"/>
              </a:ext>
            </a:extLst>
          </p:cNvPr>
          <p:cNvSpPr/>
          <p:nvPr/>
        </p:nvSpPr>
        <p:spPr>
          <a:xfrm>
            <a:off x="7098330" y="3443001"/>
            <a:ext cx="825173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xmlns="" id="{47E3D3D9-4C1B-4DBA-923B-79AB11A43043}"/>
              </a:ext>
            </a:extLst>
          </p:cNvPr>
          <p:cNvSpPr/>
          <p:nvPr/>
        </p:nvSpPr>
        <p:spPr>
          <a:xfrm>
            <a:off x="8247458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xmlns="" id="{2B350250-37CB-4C42-A5FC-DDAC1F9367DB}"/>
              </a:ext>
            </a:extLst>
          </p:cNvPr>
          <p:cNvSpPr/>
          <p:nvPr/>
        </p:nvSpPr>
        <p:spPr>
          <a:xfrm>
            <a:off x="9493989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xmlns="" id="{459D7AE1-AC42-4307-80F5-A8D6921B76B4}"/>
              </a:ext>
            </a:extLst>
          </p:cNvPr>
          <p:cNvSpPr/>
          <p:nvPr/>
        </p:nvSpPr>
        <p:spPr>
          <a:xfrm>
            <a:off x="10654922" y="3415805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43AB00-5630-431C-8860-3BDF0E55C261}"/>
              </a:ext>
            </a:extLst>
          </p:cNvPr>
          <p:cNvSpPr txBox="1"/>
          <p:nvPr/>
        </p:nvSpPr>
        <p:spPr>
          <a:xfrm>
            <a:off x="1115436" y="1906275"/>
            <a:ext cx="900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4" name="Google Shape;8784;p54">
            <a:hlinkClick r:id="rId4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85" name="Google Shape;8785;p54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86" name="Google Shape;8786;p54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87" name="Google Shape;8787;p54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88" name="Google Shape;8788;p54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277" name="Google Shape;15842;p97"/>
          <p:cNvGrpSpPr/>
          <p:nvPr/>
        </p:nvGrpSpPr>
        <p:grpSpPr>
          <a:xfrm>
            <a:off x="983445" y="363426"/>
            <a:ext cx="2386231" cy="657269"/>
            <a:chOff x="904649" y="3562447"/>
            <a:chExt cx="728616" cy="754201"/>
          </a:xfrm>
        </p:grpSpPr>
        <p:sp>
          <p:nvSpPr>
            <p:cNvPr id="278" name="Google Shape;15843;p97"/>
            <p:cNvSpPr/>
            <p:nvPr/>
          </p:nvSpPr>
          <p:spPr>
            <a:xfrm>
              <a:off x="904649" y="3562447"/>
              <a:ext cx="520637" cy="754201"/>
            </a:xfrm>
            <a:prstGeom prst="roundRect">
              <a:avLst>
                <a:gd name="adj" fmla="val 16667"/>
              </a:avLst>
            </a:prstGeom>
            <a:solidFill>
              <a:srgbClr val="68BC9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5844;p97"/>
            <p:cNvSpPr txBox="1"/>
            <p:nvPr/>
          </p:nvSpPr>
          <p:spPr>
            <a:xfrm>
              <a:off x="913893" y="3677471"/>
              <a:ext cx="719372" cy="54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FF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2. </a:t>
              </a:r>
              <a:r>
                <a:rPr lang="en-US" sz="4000" kern="0" dirty="0" err="1">
                  <a:solidFill>
                    <a:srgbClr val="0000FF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Số</a:t>
              </a:r>
              <a:endParaRPr lang="en-US" sz="4000" kern="0" dirty="0">
                <a:solidFill>
                  <a:srgbClr val="FEF7C2">
                    <a:lumMod val="10000"/>
                  </a:srgbClr>
                </a:solidFill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2D8A0C-EFBE-4101-94C0-024DBDFD0592}"/>
              </a:ext>
            </a:extLst>
          </p:cNvPr>
          <p:cNvSpPr txBox="1"/>
          <p:nvPr/>
        </p:nvSpPr>
        <p:spPr>
          <a:xfrm>
            <a:off x="2718815" y="399672"/>
            <a:ext cx="735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Mỗi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hộp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bút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8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chiếc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bút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chì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+mj-lt"/>
              </a:rPr>
              <a:t>màu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+mj-lt"/>
              </a:rPr>
              <a:t>: 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70" name="Google Shape;15842;p97">
            <a:extLst>
              <a:ext uri="{FF2B5EF4-FFF2-40B4-BE49-F238E27FC236}">
                <a16:creationId xmlns:a16="http://schemas.microsoft.com/office/drawing/2014/main" xmlns="" id="{F4CC9905-FD40-4274-82EF-1CCECF7488C9}"/>
              </a:ext>
            </a:extLst>
          </p:cNvPr>
          <p:cNvGrpSpPr/>
          <p:nvPr/>
        </p:nvGrpSpPr>
        <p:grpSpPr>
          <a:xfrm>
            <a:off x="1135300" y="1164229"/>
            <a:ext cx="4557788" cy="928278"/>
            <a:chOff x="904649" y="3562447"/>
            <a:chExt cx="520637" cy="754201"/>
          </a:xfrm>
        </p:grpSpPr>
        <p:sp>
          <p:nvSpPr>
            <p:cNvPr id="171" name="Google Shape;15843;p97">
              <a:extLst>
                <a:ext uri="{FF2B5EF4-FFF2-40B4-BE49-F238E27FC236}">
                  <a16:creationId xmlns:a16="http://schemas.microsoft.com/office/drawing/2014/main" xmlns="" id="{43721458-82CC-4BEE-93C9-3FD9EB421DE9}"/>
                </a:ext>
              </a:extLst>
            </p:cNvPr>
            <p:cNvSpPr/>
            <p:nvPr/>
          </p:nvSpPr>
          <p:spPr>
            <a:xfrm>
              <a:off x="904649" y="3562447"/>
              <a:ext cx="520637" cy="754201"/>
            </a:xfrm>
            <a:prstGeom prst="roundRect">
              <a:avLst>
                <a:gd name="adj" fmla="val 16667"/>
              </a:avLst>
            </a:prstGeom>
            <a:solidFill>
              <a:srgbClr val="68BC9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844;p97">
              <a:extLst>
                <a:ext uri="{FF2B5EF4-FFF2-40B4-BE49-F238E27FC236}">
                  <a16:creationId xmlns:a16="http://schemas.microsoft.com/office/drawing/2014/main" xmlns="" id="{6D6EE0FC-1DEF-4966-8141-84722072B72A}"/>
                </a:ext>
              </a:extLst>
            </p:cNvPr>
            <p:cNvSpPr txBox="1"/>
            <p:nvPr/>
          </p:nvSpPr>
          <p:spPr>
            <a:xfrm>
              <a:off x="913893" y="3677471"/>
              <a:ext cx="494330" cy="54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4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chì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màu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73" name="Google Shape;15842;p97">
            <a:extLst>
              <a:ext uri="{FF2B5EF4-FFF2-40B4-BE49-F238E27FC236}">
                <a16:creationId xmlns:a16="http://schemas.microsoft.com/office/drawing/2014/main" xmlns="" id="{966583EB-716D-427E-9201-61DEA3E41C62}"/>
              </a:ext>
            </a:extLst>
          </p:cNvPr>
          <p:cNvGrpSpPr/>
          <p:nvPr/>
        </p:nvGrpSpPr>
        <p:grpSpPr>
          <a:xfrm>
            <a:off x="1135300" y="2272289"/>
            <a:ext cx="4557788" cy="928278"/>
            <a:chOff x="904649" y="3562447"/>
            <a:chExt cx="520637" cy="754201"/>
          </a:xfrm>
        </p:grpSpPr>
        <p:sp>
          <p:nvSpPr>
            <p:cNvPr id="174" name="Google Shape;15843;p97">
              <a:extLst>
                <a:ext uri="{FF2B5EF4-FFF2-40B4-BE49-F238E27FC236}">
                  <a16:creationId xmlns:a16="http://schemas.microsoft.com/office/drawing/2014/main" xmlns="" id="{B8044211-8152-4DE5-8962-3FB729498F7B}"/>
                </a:ext>
              </a:extLst>
            </p:cNvPr>
            <p:cNvSpPr/>
            <p:nvPr/>
          </p:nvSpPr>
          <p:spPr>
            <a:xfrm>
              <a:off x="904649" y="3562447"/>
              <a:ext cx="520637" cy="754201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844;p97">
              <a:extLst>
                <a:ext uri="{FF2B5EF4-FFF2-40B4-BE49-F238E27FC236}">
                  <a16:creationId xmlns:a16="http://schemas.microsoft.com/office/drawing/2014/main" xmlns="" id="{E4C68176-10E8-4C44-80CB-2AC4959754FE}"/>
                </a:ext>
              </a:extLst>
            </p:cNvPr>
            <p:cNvSpPr txBox="1"/>
            <p:nvPr/>
          </p:nvSpPr>
          <p:spPr>
            <a:xfrm>
              <a:off x="913893" y="3677471"/>
              <a:ext cx="494330" cy="54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6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chì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màu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76" name="Google Shape;15842;p97">
            <a:extLst>
              <a:ext uri="{FF2B5EF4-FFF2-40B4-BE49-F238E27FC236}">
                <a16:creationId xmlns:a16="http://schemas.microsoft.com/office/drawing/2014/main" xmlns="" id="{6107F750-A224-4C5F-BCF5-4F139042BEB2}"/>
              </a:ext>
            </a:extLst>
          </p:cNvPr>
          <p:cNvGrpSpPr/>
          <p:nvPr/>
        </p:nvGrpSpPr>
        <p:grpSpPr>
          <a:xfrm>
            <a:off x="1101075" y="4540617"/>
            <a:ext cx="4557788" cy="928278"/>
            <a:chOff x="904649" y="3562447"/>
            <a:chExt cx="520637" cy="754201"/>
          </a:xfrm>
        </p:grpSpPr>
        <p:sp>
          <p:nvSpPr>
            <p:cNvPr id="177" name="Google Shape;15843;p97">
              <a:extLst>
                <a:ext uri="{FF2B5EF4-FFF2-40B4-BE49-F238E27FC236}">
                  <a16:creationId xmlns:a16="http://schemas.microsoft.com/office/drawing/2014/main" xmlns="" id="{B1552289-EE7E-49A5-9B69-3E48CCC17C01}"/>
                </a:ext>
              </a:extLst>
            </p:cNvPr>
            <p:cNvSpPr/>
            <p:nvPr/>
          </p:nvSpPr>
          <p:spPr>
            <a:xfrm>
              <a:off x="904649" y="3562447"/>
              <a:ext cx="520637" cy="754201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844;p97">
              <a:extLst>
                <a:ext uri="{FF2B5EF4-FFF2-40B4-BE49-F238E27FC236}">
                  <a16:creationId xmlns:a16="http://schemas.microsoft.com/office/drawing/2014/main" xmlns="" id="{FD387390-3146-45BD-9CC0-F013F8B50090}"/>
                </a:ext>
              </a:extLst>
            </p:cNvPr>
            <p:cNvSpPr txBox="1"/>
            <p:nvPr/>
          </p:nvSpPr>
          <p:spPr>
            <a:xfrm>
              <a:off x="913893" y="3677471"/>
              <a:ext cx="494330" cy="54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10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chì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màu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79" name="Google Shape;15842;p97">
            <a:extLst>
              <a:ext uri="{FF2B5EF4-FFF2-40B4-BE49-F238E27FC236}">
                <a16:creationId xmlns:a16="http://schemas.microsoft.com/office/drawing/2014/main" xmlns="" id="{49961C36-28AE-4985-9D86-84946ADA5AD6}"/>
              </a:ext>
            </a:extLst>
          </p:cNvPr>
          <p:cNvGrpSpPr/>
          <p:nvPr/>
        </p:nvGrpSpPr>
        <p:grpSpPr>
          <a:xfrm>
            <a:off x="1101075" y="5552198"/>
            <a:ext cx="4557788" cy="928278"/>
            <a:chOff x="904649" y="3562447"/>
            <a:chExt cx="520637" cy="754201"/>
          </a:xfrm>
        </p:grpSpPr>
        <p:sp>
          <p:nvSpPr>
            <p:cNvPr id="180" name="Google Shape;15843;p97">
              <a:extLst>
                <a:ext uri="{FF2B5EF4-FFF2-40B4-BE49-F238E27FC236}">
                  <a16:creationId xmlns:a16="http://schemas.microsoft.com/office/drawing/2014/main" xmlns="" id="{7160170D-258A-45E7-A4BD-912B7A770195}"/>
                </a:ext>
              </a:extLst>
            </p:cNvPr>
            <p:cNvSpPr/>
            <p:nvPr/>
          </p:nvSpPr>
          <p:spPr>
            <a:xfrm>
              <a:off x="904649" y="3562447"/>
              <a:ext cx="520637" cy="754201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844;p97">
              <a:extLst>
                <a:ext uri="{FF2B5EF4-FFF2-40B4-BE49-F238E27FC236}">
                  <a16:creationId xmlns:a16="http://schemas.microsoft.com/office/drawing/2014/main" xmlns="" id="{3648BA83-902D-44C1-9CEE-F12E7DFD64F5}"/>
                </a:ext>
              </a:extLst>
            </p:cNvPr>
            <p:cNvSpPr txBox="1"/>
            <p:nvPr/>
          </p:nvSpPr>
          <p:spPr>
            <a:xfrm>
              <a:off x="913893" y="3677471"/>
              <a:ext cx="494330" cy="54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5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chì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màu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B743C8-4641-49CA-9BE3-6A4C5136977F}"/>
              </a:ext>
            </a:extLst>
          </p:cNvPr>
          <p:cNvGrpSpPr/>
          <p:nvPr/>
        </p:nvGrpSpPr>
        <p:grpSpPr>
          <a:xfrm>
            <a:off x="7966623" y="1267023"/>
            <a:ext cx="2140270" cy="722689"/>
            <a:chOff x="6766893" y="2285316"/>
            <a:chExt cx="2140270" cy="722689"/>
          </a:xfrm>
        </p:grpSpPr>
        <p:grpSp>
          <p:nvGrpSpPr>
            <p:cNvPr id="182" name="Google Shape;15842;p97">
              <a:extLst>
                <a:ext uri="{FF2B5EF4-FFF2-40B4-BE49-F238E27FC236}">
                  <a16:creationId xmlns:a16="http://schemas.microsoft.com/office/drawing/2014/main" xmlns="" id="{8795BCBE-F751-4A3B-A56E-5F02A696F4A3}"/>
                </a:ext>
              </a:extLst>
            </p:cNvPr>
            <p:cNvGrpSpPr/>
            <p:nvPr/>
          </p:nvGrpSpPr>
          <p:grpSpPr>
            <a:xfrm>
              <a:off x="6766893" y="2285316"/>
              <a:ext cx="2140270" cy="722689"/>
              <a:chOff x="904649" y="3677471"/>
              <a:chExt cx="520637" cy="543590"/>
            </a:xfrm>
          </p:grpSpPr>
          <p:sp>
            <p:nvSpPr>
              <p:cNvPr id="183" name="Google Shape;15843;p97">
                <a:extLst>
                  <a:ext uri="{FF2B5EF4-FFF2-40B4-BE49-F238E27FC236}">
                    <a16:creationId xmlns:a16="http://schemas.microsoft.com/office/drawing/2014/main" xmlns="" id="{61CBD12B-E424-4686-8A14-CBCB128F1E3D}"/>
                  </a:ext>
                </a:extLst>
              </p:cNvPr>
              <p:cNvSpPr/>
              <p:nvPr/>
            </p:nvSpPr>
            <p:spPr>
              <a:xfrm>
                <a:off x="904649" y="3677471"/>
                <a:ext cx="520637" cy="543590"/>
              </a:xfrm>
              <a:prstGeom prst="roundRect">
                <a:avLst>
                  <a:gd name="adj" fmla="val 16667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5844;p97">
                <a:extLst>
                  <a:ext uri="{FF2B5EF4-FFF2-40B4-BE49-F238E27FC236}">
                    <a16:creationId xmlns:a16="http://schemas.microsoft.com/office/drawing/2014/main" xmlns="" id="{C4C6FA29-37EB-4ECE-80DD-85D88C7F99B4}"/>
                  </a:ext>
                </a:extLst>
              </p:cNvPr>
              <p:cNvSpPr txBox="1"/>
              <p:nvPr/>
            </p:nvSpPr>
            <p:spPr>
              <a:xfrm>
                <a:off x="913893" y="3677471"/>
                <a:ext cx="494330" cy="543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800" kern="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  <a:sym typeface="Arial"/>
                  </a:rPr>
                  <a:t>8 x 6 = 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CC1A2F31-C8A9-469A-9643-C08C84BB700B}"/>
                </a:ext>
              </a:extLst>
            </p:cNvPr>
            <p:cNvSpPr/>
            <p:nvPr/>
          </p:nvSpPr>
          <p:spPr>
            <a:xfrm>
              <a:off x="8071865" y="2405879"/>
              <a:ext cx="480436" cy="4557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21E32255-14AA-4A31-A8E4-A5083F08241A}"/>
              </a:ext>
            </a:extLst>
          </p:cNvPr>
          <p:cNvGrpSpPr/>
          <p:nvPr/>
        </p:nvGrpSpPr>
        <p:grpSpPr>
          <a:xfrm>
            <a:off x="7985517" y="2272287"/>
            <a:ext cx="2140270" cy="722689"/>
            <a:chOff x="6766893" y="2285316"/>
            <a:chExt cx="2140270" cy="722689"/>
          </a:xfrm>
        </p:grpSpPr>
        <p:grpSp>
          <p:nvGrpSpPr>
            <p:cNvPr id="188" name="Google Shape;15842;p97">
              <a:extLst>
                <a:ext uri="{FF2B5EF4-FFF2-40B4-BE49-F238E27FC236}">
                  <a16:creationId xmlns:a16="http://schemas.microsoft.com/office/drawing/2014/main" xmlns="" id="{9339566C-FD97-490C-9E98-BD1F90B7B665}"/>
                </a:ext>
              </a:extLst>
            </p:cNvPr>
            <p:cNvGrpSpPr/>
            <p:nvPr/>
          </p:nvGrpSpPr>
          <p:grpSpPr>
            <a:xfrm>
              <a:off x="6766893" y="2285316"/>
              <a:ext cx="2140270" cy="722689"/>
              <a:chOff x="904649" y="3677471"/>
              <a:chExt cx="520637" cy="543590"/>
            </a:xfrm>
          </p:grpSpPr>
          <p:sp>
            <p:nvSpPr>
              <p:cNvPr id="191" name="Google Shape;15843;p97">
                <a:extLst>
                  <a:ext uri="{FF2B5EF4-FFF2-40B4-BE49-F238E27FC236}">
                    <a16:creationId xmlns:a16="http://schemas.microsoft.com/office/drawing/2014/main" xmlns="" id="{93A4CAF5-D1BB-4979-B15A-F3368E341FB6}"/>
                  </a:ext>
                </a:extLst>
              </p:cNvPr>
              <p:cNvSpPr/>
              <p:nvPr/>
            </p:nvSpPr>
            <p:spPr>
              <a:xfrm>
                <a:off x="904649" y="3677471"/>
                <a:ext cx="520637" cy="543590"/>
              </a:xfrm>
              <a:prstGeom prst="roundRect">
                <a:avLst>
                  <a:gd name="adj" fmla="val 16667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5844;p97">
                <a:extLst>
                  <a:ext uri="{FF2B5EF4-FFF2-40B4-BE49-F238E27FC236}">
                    <a16:creationId xmlns:a16="http://schemas.microsoft.com/office/drawing/2014/main" xmlns="" id="{7F3A7AB3-BFD8-4311-9F79-FEC56E91738C}"/>
                  </a:ext>
                </a:extLst>
              </p:cNvPr>
              <p:cNvSpPr txBox="1"/>
              <p:nvPr/>
            </p:nvSpPr>
            <p:spPr>
              <a:xfrm>
                <a:off x="913893" y="3677471"/>
                <a:ext cx="494330" cy="543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800" kern="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  <a:sym typeface="Arial"/>
                  </a:rPr>
                  <a:t>8 x 10 = </a:t>
                </a:r>
              </a:p>
            </p:txBody>
          </p:sp>
        </p:grp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xmlns="" id="{5CB801BB-DDB3-4238-A337-E9F1F150E136}"/>
                </a:ext>
              </a:extLst>
            </p:cNvPr>
            <p:cNvSpPr/>
            <p:nvPr/>
          </p:nvSpPr>
          <p:spPr>
            <a:xfrm>
              <a:off x="8263471" y="2399010"/>
              <a:ext cx="480436" cy="4557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xmlns="" id="{07055AF1-5772-4553-B590-BB141C1FE97E}"/>
              </a:ext>
            </a:extLst>
          </p:cNvPr>
          <p:cNvGrpSpPr/>
          <p:nvPr/>
        </p:nvGrpSpPr>
        <p:grpSpPr>
          <a:xfrm>
            <a:off x="7966623" y="3277550"/>
            <a:ext cx="2140270" cy="722689"/>
            <a:chOff x="6766893" y="2285316"/>
            <a:chExt cx="2140270" cy="722689"/>
          </a:xfrm>
        </p:grpSpPr>
        <p:grpSp>
          <p:nvGrpSpPr>
            <p:cNvPr id="195" name="Google Shape;15842;p97">
              <a:extLst>
                <a:ext uri="{FF2B5EF4-FFF2-40B4-BE49-F238E27FC236}">
                  <a16:creationId xmlns:a16="http://schemas.microsoft.com/office/drawing/2014/main" xmlns="" id="{C9DF6210-AF5A-49D4-91DA-668553956611}"/>
                </a:ext>
              </a:extLst>
            </p:cNvPr>
            <p:cNvGrpSpPr/>
            <p:nvPr/>
          </p:nvGrpSpPr>
          <p:grpSpPr>
            <a:xfrm>
              <a:off x="6766893" y="2285316"/>
              <a:ext cx="2140270" cy="722689"/>
              <a:chOff x="904649" y="3677471"/>
              <a:chExt cx="520637" cy="543590"/>
            </a:xfrm>
          </p:grpSpPr>
          <p:sp>
            <p:nvSpPr>
              <p:cNvPr id="197" name="Google Shape;15843;p97">
                <a:extLst>
                  <a:ext uri="{FF2B5EF4-FFF2-40B4-BE49-F238E27FC236}">
                    <a16:creationId xmlns:a16="http://schemas.microsoft.com/office/drawing/2014/main" xmlns="" id="{B12AC3DE-05D8-4268-9CEB-7F92E0DD6C3B}"/>
                  </a:ext>
                </a:extLst>
              </p:cNvPr>
              <p:cNvSpPr/>
              <p:nvPr/>
            </p:nvSpPr>
            <p:spPr>
              <a:xfrm>
                <a:off x="904649" y="3677471"/>
                <a:ext cx="520637" cy="543590"/>
              </a:xfrm>
              <a:prstGeom prst="roundRect">
                <a:avLst>
                  <a:gd name="adj" fmla="val 16667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5844;p97">
                <a:extLst>
                  <a:ext uri="{FF2B5EF4-FFF2-40B4-BE49-F238E27FC236}">
                    <a16:creationId xmlns:a16="http://schemas.microsoft.com/office/drawing/2014/main" xmlns="" id="{299E52A7-8218-4F76-9402-44D1675F4D34}"/>
                  </a:ext>
                </a:extLst>
              </p:cNvPr>
              <p:cNvSpPr txBox="1"/>
              <p:nvPr/>
            </p:nvSpPr>
            <p:spPr>
              <a:xfrm>
                <a:off x="913893" y="3677471"/>
                <a:ext cx="494330" cy="543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800" kern="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  <a:sym typeface="Arial"/>
                  </a:rPr>
                  <a:t>8 x 4 = </a:t>
                </a:r>
              </a:p>
            </p:txBody>
          </p:sp>
        </p:grp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xmlns="" id="{AABF5098-BC0B-466B-B9F3-169E810F92A4}"/>
                </a:ext>
              </a:extLst>
            </p:cNvPr>
            <p:cNvSpPr/>
            <p:nvPr/>
          </p:nvSpPr>
          <p:spPr>
            <a:xfrm>
              <a:off x="8071865" y="2405879"/>
              <a:ext cx="480436" cy="4557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106939F3-4EBA-4763-B710-DEBCB51B47C4}"/>
              </a:ext>
            </a:extLst>
          </p:cNvPr>
          <p:cNvGrpSpPr/>
          <p:nvPr/>
        </p:nvGrpSpPr>
        <p:grpSpPr>
          <a:xfrm>
            <a:off x="8023518" y="4334439"/>
            <a:ext cx="2140270" cy="722689"/>
            <a:chOff x="6766893" y="2285316"/>
            <a:chExt cx="2140270" cy="722689"/>
          </a:xfrm>
        </p:grpSpPr>
        <p:grpSp>
          <p:nvGrpSpPr>
            <p:cNvPr id="200" name="Google Shape;15842;p97">
              <a:extLst>
                <a:ext uri="{FF2B5EF4-FFF2-40B4-BE49-F238E27FC236}">
                  <a16:creationId xmlns:a16="http://schemas.microsoft.com/office/drawing/2014/main" xmlns="" id="{B27B4775-1027-4CC3-B3C1-F42B90DF690F}"/>
                </a:ext>
              </a:extLst>
            </p:cNvPr>
            <p:cNvGrpSpPr/>
            <p:nvPr/>
          </p:nvGrpSpPr>
          <p:grpSpPr>
            <a:xfrm>
              <a:off x="6766893" y="2285316"/>
              <a:ext cx="2140270" cy="722689"/>
              <a:chOff x="904649" y="3677471"/>
              <a:chExt cx="520637" cy="543590"/>
            </a:xfrm>
          </p:grpSpPr>
          <p:sp>
            <p:nvSpPr>
              <p:cNvPr id="202" name="Google Shape;15843;p97">
                <a:extLst>
                  <a:ext uri="{FF2B5EF4-FFF2-40B4-BE49-F238E27FC236}">
                    <a16:creationId xmlns:a16="http://schemas.microsoft.com/office/drawing/2014/main" xmlns="" id="{A3578100-2277-4076-9FA2-CB0832607924}"/>
                  </a:ext>
                </a:extLst>
              </p:cNvPr>
              <p:cNvSpPr/>
              <p:nvPr/>
            </p:nvSpPr>
            <p:spPr>
              <a:xfrm>
                <a:off x="904649" y="3677471"/>
                <a:ext cx="520637" cy="543590"/>
              </a:xfrm>
              <a:prstGeom prst="roundRect">
                <a:avLst>
                  <a:gd name="adj" fmla="val 16667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15844;p97">
                <a:extLst>
                  <a:ext uri="{FF2B5EF4-FFF2-40B4-BE49-F238E27FC236}">
                    <a16:creationId xmlns:a16="http://schemas.microsoft.com/office/drawing/2014/main" xmlns="" id="{A8485BCD-8DA0-4241-A439-2095FB0DD9BC}"/>
                  </a:ext>
                </a:extLst>
              </p:cNvPr>
              <p:cNvSpPr txBox="1"/>
              <p:nvPr/>
            </p:nvSpPr>
            <p:spPr>
              <a:xfrm>
                <a:off x="913893" y="3677471"/>
                <a:ext cx="494330" cy="543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800" kern="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  <a:sym typeface="Arial"/>
                  </a:rPr>
                  <a:t>8 x 5 = </a:t>
                </a:r>
              </a:p>
            </p:txBody>
          </p:sp>
        </p:grp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xmlns="" id="{6E9AD4BE-7474-4427-98D6-E4753F1C6359}"/>
                </a:ext>
              </a:extLst>
            </p:cNvPr>
            <p:cNvSpPr/>
            <p:nvPr/>
          </p:nvSpPr>
          <p:spPr>
            <a:xfrm>
              <a:off x="8071865" y="2405879"/>
              <a:ext cx="480436" cy="4557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61" name="Google Shape;15842;p97">
            <a:extLst>
              <a:ext uri="{FF2B5EF4-FFF2-40B4-BE49-F238E27FC236}">
                <a16:creationId xmlns:a16="http://schemas.microsoft.com/office/drawing/2014/main" xmlns="" id="{1B29BFFA-A639-4F44-BBA0-D70C46CFB16D}"/>
              </a:ext>
            </a:extLst>
          </p:cNvPr>
          <p:cNvGrpSpPr/>
          <p:nvPr/>
        </p:nvGrpSpPr>
        <p:grpSpPr>
          <a:xfrm>
            <a:off x="1101075" y="3406453"/>
            <a:ext cx="4557788" cy="928278"/>
            <a:chOff x="904649" y="3562447"/>
            <a:chExt cx="520637" cy="754201"/>
          </a:xfrm>
        </p:grpSpPr>
        <p:sp>
          <p:nvSpPr>
            <p:cNvPr id="262" name="Google Shape;15843;p97">
              <a:extLst>
                <a:ext uri="{FF2B5EF4-FFF2-40B4-BE49-F238E27FC236}">
                  <a16:creationId xmlns:a16="http://schemas.microsoft.com/office/drawing/2014/main" xmlns="" id="{683E05E5-D331-4509-AEE0-841611B75C61}"/>
                </a:ext>
              </a:extLst>
            </p:cNvPr>
            <p:cNvSpPr/>
            <p:nvPr/>
          </p:nvSpPr>
          <p:spPr>
            <a:xfrm>
              <a:off x="904649" y="3562447"/>
              <a:ext cx="520637" cy="754201"/>
            </a:xfrm>
            <a:prstGeom prst="roundRect">
              <a:avLst>
                <a:gd name="adj" fmla="val 16667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15844;p97">
              <a:extLst>
                <a:ext uri="{FF2B5EF4-FFF2-40B4-BE49-F238E27FC236}">
                  <a16:creationId xmlns:a16="http://schemas.microsoft.com/office/drawing/2014/main" xmlns="" id="{177CD3B5-F5A1-4E21-BB39-E29C2C4B2923}"/>
                </a:ext>
              </a:extLst>
            </p:cNvPr>
            <p:cNvSpPr txBox="1"/>
            <p:nvPr/>
          </p:nvSpPr>
          <p:spPr>
            <a:xfrm>
              <a:off x="913893" y="3677471"/>
              <a:ext cx="494330" cy="54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3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bút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chì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màu</a:t>
              </a:r>
              <a:r>
                <a:rPr lang="en-US" sz="2800" kern="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BEE575AD-3BB2-49CE-9DBB-1A7B94DAEA1A}"/>
              </a:ext>
            </a:extLst>
          </p:cNvPr>
          <p:cNvGrpSpPr/>
          <p:nvPr/>
        </p:nvGrpSpPr>
        <p:grpSpPr>
          <a:xfrm>
            <a:off x="8023518" y="5332426"/>
            <a:ext cx="2140270" cy="722689"/>
            <a:chOff x="6766893" y="2285316"/>
            <a:chExt cx="2140270" cy="722689"/>
          </a:xfrm>
        </p:grpSpPr>
        <p:grpSp>
          <p:nvGrpSpPr>
            <p:cNvPr id="266" name="Google Shape;15842;p97">
              <a:extLst>
                <a:ext uri="{FF2B5EF4-FFF2-40B4-BE49-F238E27FC236}">
                  <a16:creationId xmlns:a16="http://schemas.microsoft.com/office/drawing/2014/main" xmlns="" id="{B2FE0F77-FCC2-41C4-8956-BF0980B8B7CA}"/>
                </a:ext>
              </a:extLst>
            </p:cNvPr>
            <p:cNvGrpSpPr/>
            <p:nvPr/>
          </p:nvGrpSpPr>
          <p:grpSpPr>
            <a:xfrm>
              <a:off x="6766893" y="2285316"/>
              <a:ext cx="2140270" cy="722689"/>
              <a:chOff x="904649" y="3677471"/>
              <a:chExt cx="520637" cy="543590"/>
            </a:xfrm>
          </p:grpSpPr>
          <p:sp>
            <p:nvSpPr>
              <p:cNvPr id="268" name="Google Shape;15843;p97">
                <a:extLst>
                  <a:ext uri="{FF2B5EF4-FFF2-40B4-BE49-F238E27FC236}">
                    <a16:creationId xmlns:a16="http://schemas.microsoft.com/office/drawing/2014/main" xmlns="" id="{66CC293A-A2CD-4433-AB88-5191074E1377}"/>
                  </a:ext>
                </a:extLst>
              </p:cNvPr>
              <p:cNvSpPr/>
              <p:nvPr/>
            </p:nvSpPr>
            <p:spPr>
              <a:xfrm>
                <a:off x="904649" y="3677471"/>
                <a:ext cx="520637" cy="543590"/>
              </a:xfrm>
              <a:prstGeom prst="roundRect">
                <a:avLst>
                  <a:gd name="adj" fmla="val 16667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15844;p97">
                <a:extLst>
                  <a:ext uri="{FF2B5EF4-FFF2-40B4-BE49-F238E27FC236}">
                    <a16:creationId xmlns:a16="http://schemas.microsoft.com/office/drawing/2014/main" xmlns="" id="{BF31A6E4-1227-4D51-8AC4-015D1B462E8A}"/>
                  </a:ext>
                </a:extLst>
              </p:cNvPr>
              <p:cNvSpPr txBox="1"/>
              <p:nvPr/>
            </p:nvSpPr>
            <p:spPr>
              <a:xfrm>
                <a:off x="913893" y="3677471"/>
                <a:ext cx="494330" cy="5435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2800" kern="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  <a:sym typeface="Arial"/>
                  </a:rPr>
                  <a:t>8 x 3 = </a:t>
                </a:r>
              </a:p>
            </p:txBody>
          </p:sp>
        </p:grpSp>
        <p:sp>
          <p:nvSpPr>
            <p:cNvPr id="267" name="Rectangle: Rounded Corners 266">
              <a:extLst>
                <a:ext uri="{FF2B5EF4-FFF2-40B4-BE49-F238E27FC236}">
                  <a16:creationId xmlns:a16="http://schemas.microsoft.com/office/drawing/2014/main" xmlns="" id="{6DB53367-DFAB-4724-A060-16DC0AF2D79A}"/>
                </a:ext>
              </a:extLst>
            </p:cNvPr>
            <p:cNvSpPr/>
            <p:nvPr/>
          </p:nvSpPr>
          <p:spPr>
            <a:xfrm>
              <a:off x="8071865" y="2405879"/>
              <a:ext cx="480436" cy="455712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0DB710-AC98-4530-8FE3-E6A3CD655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580" y="275404"/>
            <a:ext cx="1123950" cy="132397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47FCA7-D5A7-4216-A7D7-AE1E8BE1D4DF}"/>
              </a:ext>
            </a:extLst>
          </p:cNvPr>
          <p:cNvSpPr/>
          <p:nvPr/>
        </p:nvSpPr>
        <p:spPr>
          <a:xfrm>
            <a:off x="5695950" y="1600200"/>
            <a:ext cx="2234456" cy="2105025"/>
          </a:xfrm>
          <a:custGeom>
            <a:avLst/>
            <a:gdLst>
              <a:gd name="connsiteX0" fmla="*/ 0 w 2324100"/>
              <a:gd name="connsiteY0" fmla="*/ 0 h 2114550"/>
              <a:gd name="connsiteX1" fmla="*/ 47625 w 2324100"/>
              <a:gd name="connsiteY1" fmla="*/ 19050 h 2114550"/>
              <a:gd name="connsiteX2" fmla="*/ 200025 w 2324100"/>
              <a:gd name="connsiteY2" fmla="*/ 76200 h 2114550"/>
              <a:gd name="connsiteX3" fmla="*/ 342900 w 2324100"/>
              <a:gd name="connsiteY3" fmla="*/ 180975 h 2114550"/>
              <a:gd name="connsiteX4" fmla="*/ 419100 w 2324100"/>
              <a:gd name="connsiteY4" fmla="*/ 238125 h 2114550"/>
              <a:gd name="connsiteX5" fmla="*/ 476250 w 2324100"/>
              <a:gd name="connsiteY5" fmla="*/ 276225 h 2114550"/>
              <a:gd name="connsiteX6" fmla="*/ 514350 w 2324100"/>
              <a:gd name="connsiteY6" fmla="*/ 314325 h 2114550"/>
              <a:gd name="connsiteX7" fmla="*/ 600075 w 2324100"/>
              <a:gd name="connsiteY7" fmla="*/ 371475 h 2114550"/>
              <a:gd name="connsiteX8" fmla="*/ 638175 w 2324100"/>
              <a:gd name="connsiteY8" fmla="*/ 428625 h 2114550"/>
              <a:gd name="connsiteX9" fmla="*/ 685800 w 2324100"/>
              <a:gd name="connsiteY9" fmla="*/ 476250 h 2114550"/>
              <a:gd name="connsiteX10" fmla="*/ 704850 w 2324100"/>
              <a:gd name="connsiteY10" fmla="*/ 504825 h 2114550"/>
              <a:gd name="connsiteX11" fmla="*/ 762000 w 2324100"/>
              <a:gd name="connsiteY11" fmla="*/ 581025 h 2114550"/>
              <a:gd name="connsiteX12" fmla="*/ 847725 w 2324100"/>
              <a:gd name="connsiteY12" fmla="*/ 647700 h 2114550"/>
              <a:gd name="connsiteX13" fmla="*/ 866775 w 2324100"/>
              <a:gd name="connsiteY13" fmla="*/ 695325 h 2114550"/>
              <a:gd name="connsiteX14" fmla="*/ 971550 w 2324100"/>
              <a:gd name="connsiteY14" fmla="*/ 800100 h 2114550"/>
              <a:gd name="connsiteX15" fmla="*/ 1028700 w 2324100"/>
              <a:gd name="connsiteY15" fmla="*/ 857250 h 2114550"/>
              <a:gd name="connsiteX16" fmla="*/ 1171575 w 2324100"/>
              <a:gd name="connsiteY16" fmla="*/ 1066800 h 2114550"/>
              <a:gd name="connsiteX17" fmla="*/ 1257300 w 2324100"/>
              <a:gd name="connsiteY17" fmla="*/ 1181100 h 2114550"/>
              <a:gd name="connsiteX18" fmla="*/ 1323975 w 2324100"/>
              <a:gd name="connsiteY18" fmla="*/ 1304925 h 2114550"/>
              <a:gd name="connsiteX19" fmla="*/ 1524000 w 2324100"/>
              <a:gd name="connsiteY19" fmla="*/ 1571625 h 2114550"/>
              <a:gd name="connsiteX20" fmla="*/ 1571625 w 2324100"/>
              <a:gd name="connsiteY20" fmla="*/ 1628775 h 2114550"/>
              <a:gd name="connsiteX21" fmla="*/ 1733550 w 2324100"/>
              <a:gd name="connsiteY21" fmla="*/ 1781175 h 2114550"/>
              <a:gd name="connsiteX22" fmla="*/ 1771650 w 2324100"/>
              <a:gd name="connsiteY22" fmla="*/ 1800225 h 2114550"/>
              <a:gd name="connsiteX23" fmla="*/ 1857375 w 2324100"/>
              <a:gd name="connsiteY23" fmla="*/ 1847850 h 2114550"/>
              <a:gd name="connsiteX24" fmla="*/ 2000250 w 2324100"/>
              <a:gd name="connsiteY24" fmla="*/ 1914525 h 2114550"/>
              <a:gd name="connsiteX25" fmla="*/ 2124075 w 2324100"/>
              <a:gd name="connsiteY25" fmla="*/ 2000250 h 2114550"/>
              <a:gd name="connsiteX26" fmla="*/ 2190750 w 2324100"/>
              <a:gd name="connsiteY26" fmla="*/ 2038350 h 2114550"/>
              <a:gd name="connsiteX27" fmla="*/ 2247900 w 2324100"/>
              <a:gd name="connsiteY27" fmla="*/ 2085975 h 2114550"/>
              <a:gd name="connsiteX28" fmla="*/ 2324100 w 2324100"/>
              <a:gd name="connsiteY28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24100" h="2114550">
                <a:moveTo>
                  <a:pt x="0" y="0"/>
                </a:moveTo>
                <a:cubicBezTo>
                  <a:pt x="15875" y="6350"/>
                  <a:pt x="31523" y="13299"/>
                  <a:pt x="47625" y="19050"/>
                </a:cubicBezTo>
                <a:cubicBezTo>
                  <a:pt x="92230" y="34980"/>
                  <a:pt x="157090" y="52049"/>
                  <a:pt x="200025" y="76200"/>
                </a:cubicBezTo>
                <a:cubicBezTo>
                  <a:pt x="281429" y="121990"/>
                  <a:pt x="277385" y="129499"/>
                  <a:pt x="342900" y="180975"/>
                </a:cubicBezTo>
                <a:cubicBezTo>
                  <a:pt x="367866" y="200591"/>
                  <a:pt x="393264" y="219671"/>
                  <a:pt x="419100" y="238125"/>
                </a:cubicBezTo>
                <a:cubicBezTo>
                  <a:pt x="437731" y="251433"/>
                  <a:pt x="458372" y="261922"/>
                  <a:pt x="476250" y="276225"/>
                </a:cubicBezTo>
                <a:cubicBezTo>
                  <a:pt x="490275" y="287445"/>
                  <a:pt x="500114" y="303374"/>
                  <a:pt x="514350" y="314325"/>
                </a:cubicBezTo>
                <a:cubicBezTo>
                  <a:pt x="541571" y="335264"/>
                  <a:pt x="571500" y="352425"/>
                  <a:pt x="600075" y="371475"/>
                </a:cubicBezTo>
                <a:cubicBezTo>
                  <a:pt x="612775" y="390525"/>
                  <a:pt x="623677" y="410905"/>
                  <a:pt x="638175" y="428625"/>
                </a:cubicBezTo>
                <a:cubicBezTo>
                  <a:pt x="652392" y="446001"/>
                  <a:pt x="671016" y="459354"/>
                  <a:pt x="685800" y="476250"/>
                </a:cubicBezTo>
                <a:cubicBezTo>
                  <a:pt x="693338" y="484865"/>
                  <a:pt x="698117" y="495567"/>
                  <a:pt x="704850" y="504825"/>
                </a:cubicBezTo>
                <a:cubicBezTo>
                  <a:pt x="723524" y="530502"/>
                  <a:pt x="734775" y="564690"/>
                  <a:pt x="762000" y="581025"/>
                </a:cubicBezTo>
                <a:cubicBezTo>
                  <a:pt x="825026" y="618841"/>
                  <a:pt x="796534" y="596509"/>
                  <a:pt x="847725" y="647700"/>
                </a:cubicBezTo>
                <a:cubicBezTo>
                  <a:pt x="854075" y="663575"/>
                  <a:pt x="855993" y="682055"/>
                  <a:pt x="866775" y="695325"/>
                </a:cubicBezTo>
                <a:cubicBezTo>
                  <a:pt x="897921" y="733658"/>
                  <a:pt x="936625" y="765175"/>
                  <a:pt x="971550" y="800100"/>
                </a:cubicBezTo>
                <a:cubicBezTo>
                  <a:pt x="990600" y="819150"/>
                  <a:pt x="1013523" y="834991"/>
                  <a:pt x="1028700" y="857250"/>
                </a:cubicBezTo>
                <a:cubicBezTo>
                  <a:pt x="1076325" y="927100"/>
                  <a:pt x="1122822" y="997733"/>
                  <a:pt x="1171575" y="1066800"/>
                </a:cubicBezTo>
                <a:cubicBezTo>
                  <a:pt x="1199040" y="1105708"/>
                  <a:pt x="1234721" y="1139168"/>
                  <a:pt x="1257300" y="1181100"/>
                </a:cubicBezTo>
                <a:cubicBezTo>
                  <a:pt x="1279525" y="1222375"/>
                  <a:pt x="1297291" y="1266382"/>
                  <a:pt x="1323975" y="1304925"/>
                </a:cubicBezTo>
                <a:cubicBezTo>
                  <a:pt x="1435986" y="1466719"/>
                  <a:pt x="1388581" y="1404343"/>
                  <a:pt x="1524000" y="1571625"/>
                </a:cubicBezTo>
                <a:cubicBezTo>
                  <a:pt x="1539603" y="1590899"/>
                  <a:pt x="1555607" y="1609845"/>
                  <a:pt x="1571625" y="1628775"/>
                </a:cubicBezTo>
                <a:cubicBezTo>
                  <a:pt x="1617644" y="1683161"/>
                  <a:pt x="1668551" y="1748676"/>
                  <a:pt x="1733550" y="1781175"/>
                </a:cubicBezTo>
                <a:cubicBezTo>
                  <a:pt x="1746250" y="1787525"/>
                  <a:pt x="1759148" y="1793493"/>
                  <a:pt x="1771650" y="1800225"/>
                </a:cubicBezTo>
                <a:cubicBezTo>
                  <a:pt x="1800431" y="1815723"/>
                  <a:pt x="1828137" y="1833231"/>
                  <a:pt x="1857375" y="1847850"/>
                </a:cubicBezTo>
                <a:cubicBezTo>
                  <a:pt x="1922521" y="1880423"/>
                  <a:pt x="1934873" y="1874054"/>
                  <a:pt x="2000250" y="1914525"/>
                </a:cubicBezTo>
                <a:cubicBezTo>
                  <a:pt x="2042934" y="1940949"/>
                  <a:pt x="2080488" y="1975343"/>
                  <a:pt x="2124075" y="2000250"/>
                </a:cubicBezTo>
                <a:cubicBezTo>
                  <a:pt x="2146300" y="2012950"/>
                  <a:pt x="2169704" y="2023780"/>
                  <a:pt x="2190750" y="2038350"/>
                </a:cubicBezTo>
                <a:cubicBezTo>
                  <a:pt x="2211138" y="2052465"/>
                  <a:pt x="2226066" y="2074218"/>
                  <a:pt x="2247900" y="2085975"/>
                </a:cubicBezTo>
                <a:cubicBezTo>
                  <a:pt x="2357769" y="2145135"/>
                  <a:pt x="2290679" y="2081129"/>
                  <a:pt x="2324100" y="21145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xmlns="" id="{64ECBAC7-63FC-4F25-91CD-50A78867DC81}"/>
              </a:ext>
            </a:extLst>
          </p:cNvPr>
          <p:cNvSpPr/>
          <p:nvPr/>
        </p:nvSpPr>
        <p:spPr>
          <a:xfrm flipV="1">
            <a:off x="5657949" y="1695409"/>
            <a:ext cx="2308674" cy="928278"/>
          </a:xfrm>
          <a:custGeom>
            <a:avLst/>
            <a:gdLst>
              <a:gd name="connsiteX0" fmla="*/ 0 w 2324100"/>
              <a:gd name="connsiteY0" fmla="*/ 0 h 2114550"/>
              <a:gd name="connsiteX1" fmla="*/ 47625 w 2324100"/>
              <a:gd name="connsiteY1" fmla="*/ 19050 h 2114550"/>
              <a:gd name="connsiteX2" fmla="*/ 200025 w 2324100"/>
              <a:gd name="connsiteY2" fmla="*/ 76200 h 2114550"/>
              <a:gd name="connsiteX3" fmla="*/ 342900 w 2324100"/>
              <a:gd name="connsiteY3" fmla="*/ 180975 h 2114550"/>
              <a:gd name="connsiteX4" fmla="*/ 419100 w 2324100"/>
              <a:gd name="connsiteY4" fmla="*/ 238125 h 2114550"/>
              <a:gd name="connsiteX5" fmla="*/ 476250 w 2324100"/>
              <a:gd name="connsiteY5" fmla="*/ 276225 h 2114550"/>
              <a:gd name="connsiteX6" fmla="*/ 514350 w 2324100"/>
              <a:gd name="connsiteY6" fmla="*/ 314325 h 2114550"/>
              <a:gd name="connsiteX7" fmla="*/ 600075 w 2324100"/>
              <a:gd name="connsiteY7" fmla="*/ 371475 h 2114550"/>
              <a:gd name="connsiteX8" fmla="*/ 638175 w 2324100"/>
              <a:gd name="connsiteY8" fmla="*/ 428625 h 2114550"/>
              <a:gd name="connsiteX9" fmla="*/ 685800 w 2324100"/>
              <a:gd name="connsiteY9" fmla="*/ 476250 h 2114550"/>
              <a:gd name="connsiteX10" fmla="*/ 704850 w 2324100"/>
              <a:gd name="connsiteY10" fmla="*/ 504825 h 2114550"/>
              <a:gd name="connsiteX11" fmla="*/ 762000 w 2324100"/>
              <a:gd name="connsiteY11" fmla="*/ 581025 h 2114550"/>
              <a:gd name="connsiteX12" fmla="*/ 847725 w 2324100"/>
              <a:gd name="connsiteY12" fmla="*/ 647700 h 2114550"/>
              <a:gd name="connsiteX13" fmla="*/ 866775 w 2324100"/>
              <a:gd name="connsiteY13" fmla="*/ 695325 h 2114550"/>
              <a:gd name="connsiteX14" fmla="*/ 971550 w 2324100"/>
              <a:gd name="connsiteY14" fmla="*/ 800100 h 2114550"/>
              <a:gd name="connsiteX15" fmla="*/ 1028700 w 2324100"/>
              <a:gd name="connsiteY15" fmla="*/ 857250 h 2114550"/>
              <a:gd name="connsiteX16" fmla="*/ 1171575 w 2324100"/>
              <a:gd name="connsiteY16" fmla="*/ 1066800 h 2114550"/>
              <a:gd name="connsiteX17" fmla="*/ 1257300 w 2324100"/>
              <a:gd name="connsiteY17" fmla="*/ 1181100 h 2114550"/>
              <a:gd name="connsiteX18" fmla="*/ 1323975 w 2324100"/>
              <a:gd name="connsiteY18" fmla="*/ 1304925 h 2114550"/>
              <a:gd name="connsiteX19" fmla="*/ 1524000 w 2324100"/>
              <a:gd name="connsiteY19" fmla="*/ 1571625 h 2114550"/>
              <a:gd name="connsiteX20" fmla="*/ 1571625 w 2324100"/>
              <a:gd name="connsiteY20" fmla="*/ 1628775 h 2114550"/>
              <a:gd name="connsiteX21" fmla="*/ 1733550 w 2324100"/>
              <a:gd name="connsiteY21" fmla="*/ 1781175 h 2114550"/>
              <a:gd name="connsiteX22" fmla="*/ 1771650 w 2324100"/>
              <a:gd name="connsiteY22" fmla="*/ 1800225 h 2114550"/>
              <a:gd name="connsiteX23" fmla="*/ 1857375 w 2324100"/>
              <a:gd name="connsiteY23" fmla="*/ 1847850 h 2114550"/>
              <a:gd name="connsiteX24" fmla="*/ 2000250 w 2324100"/>
              <a:gd name="connsiteY24" fmla="*/ 1914525 h 2114550"/>
              <a:gd name="connsiteX25" fmla="*/ 2124075 w 2324100"/>
              <a:gd name="connsiteY25" fmla="*/ 2000250 h 2114550"/>
              <a:gd name="connsiteX26" fmla="*/ 2190750 w 2324100"/>
              <a:gd name="connsiteY26" fmla="*/ 2038350 h 2114550"/>
              <a:gd name="connsiteX27" fmla="*/ 2247900 w 2324100"/>
              <a:gd name="connsiteY27" fmla="*/ 2085975 h 2114550"/>
              <a:gd name="connsiteX28" fmla="*/ 2324100 w 2324100"/>
              <a:gd name="connsiteY28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24100" h="2114550">
                <a:moveTo>
                  <a:pt x="0" y="0"/>
                </a:moveTo>
                <a:cubicBezTo>
                  <a:pt x="15875" y="6350"/>
                  <a:pt x="31523" y="13299"/>
                  <a:pt x="47625" y="19050"/>
                </a:cubicBezTo>
                <a:cubicBezTo>
                  <a:pt x="92230" y="34980"/>
                  <a:pt x="157090" y="52049"/>
                  <a:pt x="200025" y="76200"/>
                </a:cubicBezTo>
                <a:cubicBezTo>
                  <a:pt x="281429" y="121990"/>
                  <a:pt x="277385" y="129499"/>
                  <a:pt x="342900" y="180975"/>
                </a:cubicBezTo>
                <a:cubicBezTo>
                  <a:pt x="367866" y="200591"/>
                  <a:pt x="393264" y="219671"/>
                  <a:pt x="419100" y="238125"/>
                </a:cubicBezTo>
                <a:cubicBezTo>
                  <a:pt x="437731" y="251433"/>
                  <a:pt x="458372" y="261922"/>
                  <a:pt x="476250" y="276225"/>
                </a:cubicBezTo>
                <a:cubicBezTo>
                  <a:pt x="490275" y="287445"/>
                  <a:pt x="500114" y="303374"/>
                  <a:pt x="514350" y="314325"/>
                </a:cubicBezTo>
                <a:cubicBezTo>
                  <a:pt x="541571" y="335264"/>
                  <a:pt x="571500" y="352425"/>
                  <a:pt x="600075" y="371475"/>
                </a:cubicBezTo>
                <a:cubicBezTo>
                  <a:pt x="612775" y="390525"/>
                  <a:pt x="623677" y="410905"/>
                  <a:pt x="638175" y="428625"/>
                </a:cubicBezTo>
                <a:cubicBezTo>
                  <a:pt x="652392" y="446001"/>
                  <a:pt x="671016" y="459354"/>
                  <a:pt x="685800" y="476250"/>
                </a:cubicBezTo>
                <a:cubicBezTo>
                  <a:pt x="693338" y="484865"/>
                  <a:pt x="698117" y="495567"/>
                  <a:pt x="704850" y="504825"/>
                </a:cubicBezTo>
                <a:cubicBezTo>
                  <a:pt x="723524" y="530502"/>
                  <a:pt x="734775" y="564690"/>
                  <a:pt x="762000" y="581025"/>
                </a:cubicBezTo>
                <a:cubicBezTo>
                  <a:pt x="825026" y="618841"/>
                  <a:pt x="796534" y="596509"/>
                  <a:pt x="847725" y="647700"/>
                </a:cubicBezTo>
                <a:cubicBezTo>
                  <a:pt x="854075" y="663575"/>
                  <a:pt x="855993" y="682055"/>
                  <a:pt x="866775" y="695325"/>
                </a:cubicBezTo>
                <a:cubicBezTo>
                  <a:pt x="897921" y="733658"/>
                  <a:pt x="936625" y="765175"/>
                  <a:pt x="971550" y="800100"/>
                </a:cubicBezTo>
                <a:cubicBezTo>
                  <a:pt x="990600" y="819150"/>
                  <a:pt x="1013523" y="834991"/>
                  <a:pt x="1028700" y="857250"/>
                </a:cubicBezTo>
                <a:cubicBezTo>
                  <a:pt x="1076325" y="927100"/>
                  <a:pt x="1122822" y="997733"/>
                  <a:pt x="1171575" y="1066800"/>
                </a:cubicBezTo>
                <a:cubicBezTo>
                  <a:pt x="1199040" y="1105708"/>
                  <a:pt x="1234721" y="1139168"/>
                  <a:pt x="1257300" y="1181100"/>
                </a:cubicBezTo>
                <a:cubicBezTo>
                  <a:pt x="1279525" y="1222375"/>
                  <a:pt x="1297291" y="1266382"/>
                  <a:pt x="1323975" y="1304925"/>
                </a:cubicBezTo>
                <a:cubicBezTo>
                  <a:pt x="1435986" y="1466719"/>
                  <a:pt x="1388581" y="1404343"/>
                  <a:pt x="1524000" y="1571625"/>
                </a:cubicBezTo>
                <a:cubicBezTo>
                  <a:pt x="1539603" y="1590899"/>
                  <a:pt x="1555607" y="1609845"/>
                  <a:pt x="1571625" y="1628775"/>
                </a:cubicBezTo>
                <a:cubicBezTo>
                  <a:pt x="1617644" y="1683161"/>
                  <a:pt x="1668551" y="1748676"/>
                  <a:pt x="1733550" y="1781175"/>
                </a:cubicBezTo>
                <a:cubicBezTo>
                  <a:pt x="1746250" y="1787525"/>
                  <a:pt x="1759148" y="1793493"/>
                  <a:pt x="1771650" y="1800225"/>
                </a:cubicBezTo>
                <a:cubicBezTo>
                  <a:pt x="1800431" y="1815723"/>
                  <a:pt x="1828137" y="1833231"/>
                  <a:pt x="1857375" y="1847850"/>
                </a:cubicBezTo>
                <a:cubicBezTo>
                  <a:pt x="1922521" y="1880423"/>
                  <a:pt x="1934873" y="1874054"/>
                  <a:pt x="2000250" y="1914525"/>
                </a:cubicBezTo>
                <a:cubicBezTo>
                  <a:pt x="2042934" y="1940949"/>
                  <a:pt x="2080488" y="1975343"/>
                  <a:pt x="2124075" y="2000250"/>
                </a:cubicBezTo>
                <a:cubicBezTo>
                  <a:pt x="2146300" y="2012950"/>
                  <a:pt x="2169704" y="2023780"/>
                  <a:pt x="2190750" y="2038350"/>
                </a:cubicBezTo>
                <a:cubicBezTo>
                  <a:pt x="2211138" y="2052465"/>
                  <a:pt x="2226066" y="2074218"/>
                  <a:pt x="2247900" y="2085975"/>
                </a:cubicBezTo>
                <a:cubicBezTo>
                  <a:pt x="2357769" y="2145135"/>
                  <a:pt x="2290679" y="2081129"/>
                  <a:pt x="2324100" y="21145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xmlns="" id="{3BEA7D74-6CCA-4E8B-BE88-A5021FCC0EC5}"/>
              </a:ext>
            </a:extLst>
          </p:cNvPr>
          <p:cNvSpPr/>
          <p:nvPr/>
        </p:nvSpPr>
        <p:spPr>
          <a:xfrm>
            <a:off x="5608853" y="3957553"/>
            <a:ext cx="2376664" cy="1736217"/>
          </a:xfrm>
          <a:custGeom>
            <a:avLst/>
            <a:gdLst>
              <a:gd name="connsiteX0" fmla="*/ 0 w 2324100"/>
              <a:gd name="connsiteY0" fmla="*/ 0 h 2114550"/>
              <a:gd name="connsiteX1" fmla="*/ 47625 w 2324100"/>
              <a:gd name="connsiteY1" fmla="*/ 19050 h 2114550"/>
              <a:gd name="connsiteX2" fmla="*/ 200025 w 2324100"/>
              <a:gd name="connsiteY2" fmla="*/ 76200 h 2114550"/>
              <a:gd name="connsiteX3" fmla="*/ 342900 w 2324100"/>
              <a:gd name="connsiteY3" fmla="*/ 180975 h 2114550"/>
              <a:gd name="connsiteX4" fmla="*/ 419100 w 2324100"/>
              <a:gd name="connsiteY4" fmla="*/ 238125 h 2114550"/>
              <a:gd name="connsiteX5" fmla="*/ 476250 w 2324100"/>
              <a:gd name="connsiteY5" fmla="*/ 276225 h 2114550"/>
              <a:gd name="connsiteX6" fmla="*/ 514350 w 2324100"/>
              <a:gd name="connsiteY6" fmla="*/ 314325 h 2114550"/>
              <a:gd name="connsiteX7" fmla="*/ 600075 w 2324100"/>
              <a:gd name="connsiteY7" fmla="*/ 371475 h 2114550"/>
              <a:gd name="connsiteX8" fmla="*/ 638175 w 2324100"/>
              <a:gd name="connsiteY8" fmla="*/ 428625 h 2114550"/>
              <a:gd name="connsiteX9" fmla="*/ 685800 w 2324100"/>
              <a:gd name="connsiteY9" fmla="*/ 476250 h 2114550"/>
              <a:gd name="connsiteX10" fmla="*/ 704850 w 2324100"/>
              <a:gd name="connsiteY10" fmla="*/ 504825 h 2114550"/>
              <a:gd name="connsiteX11" fmla="*/ 762000 w 2324100"/>
              <a:gd name="connsiteY11" fmla="*/ 581025 h 2114550"/>
              <a:gd name="connsiteX12" fmla="*/ 847725 w 2324100"/>
              <a:gd name="connsiteY12" fmla="*/ 647700 h 2114550"/>
              <a:gd name="connsiteX13" fmla="*/ 866775 w 2324100"/>
              <a:gd name="connsiteY13" fmla="*/ 695325 h 2114550"/>
              <a:gd name="connsiteX14" fmla="*/ 971550 w 2324100"/>
              <a:gd name="connsiteY14" fmla="*/ 800100 h 2114550"/>
              <a:gd name="connsiteX15" fmla="*/ 1028700 w 2324100"/>
              <a:gd name="connsiteY15" fmla="*/ 857250 h 2114550"/>
              <a:gd name="connsiteX16" fmla="*/ 1171575 w 2324100"/>
              <a:gd name="connsiteY16" fmla="*/ 1066800 h 2114550"/>
              <a:gd name="connsiteX17" fmla="*/ 1257300 w 2324100"/>
              <a:gd name="connsiteY17" fmla="*/ 1181100 h 2114550"/>
              <a:gd name="connsiteX18" fmla="*/ 1323975 w 2324100"/>
              <a:gd name="connsiteY18" fmla="*/ 1304925 h 2114550"/>
              <a:gd name="connsiteX19" fmla="*/ 1524000 w 2324100"/>
              <a:gd name="connsiteY19" fmla="*/ 1571625 h 2114550"/>
              <a:gd name="connsiteX20" fmla="*/ 1571625 w 2324100"/>
              <a:gd name="connsiteY20" fmla="*/ 1628775 h 2114550"/>
              <a:gd name="connsiteX21" fmla="*/ 1733550 w 2324100"/>
              <a:gd name="connsiteY21" fmla="*/ 1781175 h 2114550"/>
              <a:gd name="connsiteX22" fmla="*/ 1771650 w 2324100"/>
              <a:gd name="connsiteY22" fmla="*/ 1800225 h 2114550"/>
              <a:gd name="connsiteX23" fmla="*/ 1857375 w 2324100"/>
              <a:gd name="connsiteY23" fmla="*/ 1847850 h 2114550"/>
              <a:gd name="connsiteX24" fmla="*/ 2000250 w 2324100"/>
              <a:gd name="connsiteY24" fmla="*/ 1914525 h 2114550"/>
              <a:gd name="connsiteX25" fmla="*/ 2124075 w 2324100"/>
              <a:gd name="connsiteY25" fmla="*/ 2000250 h 2114550"/>
              <a:gd name="connsiteX26" fmla="*/ 2190750 w 2324100"/>
              <a:gd name="connsiteY26" fmla="*/ 2038350 h 2114550"/>
              <a:gd name="connsiteX27" fmla="*/ 2247900 w 2324100"/>
              <a:gd name="connsiteY27" fmla="*/ 2085975 h 2114550"/>
              <a:gd name="connsiteX28" fmla="*/ 2324100 w 2324100"/>
              <a:gd name="connsiteY28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24100" h="2114550">
                <a:moveTo>
                  <a:pt x="0" y="0"/>
                </a:moveTo>
                <a:cubicBezTo>
                  <a:pt x="15875" y="6350"/>
                  <a:pt x="31523" y="13299"/>
                  <a:pt x="47625" y="19050"/>
                </a:cubicBezTo>
                <a:cubicBezTo>
                  <a:pt x="92230" y="34980"/>
                  <a:pt x="157090" y="52049"/>
                  <a:pt x="200025" y="76200"/>
                </a:cubicBezTo>
                <a:cubicBezTo>
                  <a:pt x="281429" y="121990"/>
                  <a:pt x="277385" y="129499"/>
                  <a:pt x="342900" y="180975"/>
                </a:cubicBezTo>
                <a:cubicBezTo>
                  <a:pt x="367866" y="200591"/>
                  <a:pt x="393264" y="219671"/>
                  <a:pt x="419100" y="238125"/>
                </a:cubicBezTo>
                <a:cubicBezTo>
                  <a:pt x="437731" y="251433"/>
                  <a:pt x="458372" y="261922"/>
                  <a:pt x="476250" y="276225"/>
                </a:cubicBezTo>
                <a:cubicBezTo>
                  <a:pt x="490275" y="287445"/>
                  <a:pt x="500114" y="303374"/>
                  <a:pt x="514350" y="314325"/>
                </a:cubicBezTo>
                <a:cubicBezTo>
                  <a:pt x="541571" y="335264"/>
                  <a:pt x="571500" y="352425"/>
                  <a:pt x="600075" y="371475"/>
                </a:cubicBezTo>
                <a:cubicBezTo>
                  <a:pt x="612775" y="390525"/>
                  <a:pt x="623677" y="410905"/>
                  <a:pt x="638175" y="428625"/>
                </a:cubicBezTo>
                <a:cubicBezTo>
                  <a:pt x="652392" y="446001"/>
                  <a:pt x="671016" y="459354"/>
                  <a:pt x="685800" y="476250"/>
                </a:cubicBezTo>
                <a:cubicBezTo>
                  <a:pt x="693338" y="484865"/>
                  <a:pt x="698117" y="495567"/>
                  <a:pt x="704850" y="504825"/>
                </a:cubicBezTo>
                <a:cubicBezTo>
                  <a:pt x="723524" y="530502"/>
                  <a:pt x="734775" y="564690"/>
                  <a:pt x="762000" y="581025"/>
                </a:cubicBezTo>
                <a:cubicBezTo>
                  <a:pt x="825026" y="618841"/>
                  <a:pt x="796534" y="596509"/>
                  <a:pt x="847725" y="647700"/>
                </a:cubicBezTo>
                <a:cubicBezTo>
                  <a:pt x="854075" y="663575"/>
                  <a:pt x="855993" y="682055"/>
                  <a:pt x="866775" y="695325"/>
                </a:cubicBezTo>
                <a:cubicBezTo>
                  <a:pt x="897921" y="733658"/>
                  <a:pt x="936625" y="765175"/>
                  <a:pt x="971550" y="800100"/>
                </a:cubicBezTo>
                <a:cubicBezTo>
                  <a:pt x="990600" y="819150"/>
                  <a:pt x="1013523" y="834991"/>
                  <a:pt x="1028700" y="857250"/>
                </a:cubicBezTo>
                <a:cubicBezTo>
                  <a:pt x="1076325" y="927100"/>
                  <a:pt x="1122822" y="997733"/>
                  <a:pt x="1171575" y="1066800"/>
                </a:cubicBezTo>
                <a:cubicBezTo>
                  <a:pt x="1199040" y="1105708"/>
                  <a:pt x="1234721" y="1139168"/>
                  <a:pt x="1257300" y="1181100"/>
                </a:cubicBezTo>
                <a:cubicBezTo>
                  <a:pt x="1279525" y="1222375"/>
                  <a:pt x="1297291" y="1266382"/>
                  <a:pt x="1323975" y="1304925"/>
                </a:cubicBezTo>
                <a:cubicBezTo>
                  <a:pt x="1435986" y="1466719"/>
                  <a:pt x="1388581" y="1404343"/>
                  <a:pt x="1524000" y="1571625"/>
                </a:cubicBezTo>
                <a:cubicBezTo>
                  <a:pt x="1539603" y="1590899"/>
                  <a:pt x="1555607" y="1609845"/>
                  <a:pt x="1571625" y="1628775"/>
                </a:cubicBezTo>
                <a:cubicBezTo>
                  <a:pt x="1617644" y="1683161"/>
                  <a:pt x="1668551" y="1748676"/>
                  <a:pt x="1733550" y="1781175"/>
                </a:cubicBezTo>
                <a:cubicBezTo>
                  <a:pt x="1746250" y="1787525"/>
                  <a:pt x="1759148" y="1793493"/>
                  <a:pt x="1771650" y="1800225"/>
                </a:cubicBezTo>
                <a:cubicBezTo>
                  <a:pt x="1800431" y="1815723"/>
                  <a:pt x="1828137" y="1833231"/>
                  <a:pt x="1857375" y="1847850"/>
                </a:cubicBezTo>
                <a:cubicBezTo>
                  <a:pt x="1922521" y="1880423"/>
                  <a:pt x="1934873" y="1874054"/>
                  <a:pt x="2000250" y="1914525"/>
                </a:cubicBezTo>
                <a:cubicBezTo>
                  <a:pt x="2042934" y="1940949"/>
                  <a:pt x="2080488" y="1975343"/>
                  <a:pt x="2124075" y="2000250"/>
                </a:cubicBezTo>
                <a:cubicBezTo>
                  <a:pt x="2146300" y="2012950"/>
                  <a:pt x="2169704" y="2023780"/>
                  <a:pt x="2190750" y="2038350"/>
                </a:cubicBezTo>
                <a:cubicBezTo>
                  <a:pt x="2211138" y="2052465"/>
                  <a:pt x="2226066" y="2074218"/>
                  <a:pt x="2247900" y="2085975"/>
                </a:cubicBezTo>
                <a:cubicBezTo>
                  <a:pt x="2357769" y="2145135"/>
                  <a:pt x="2290679" y="2081129"/>
                  <a:pt x="2324100" y="21145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xmlns="" id="{941AE5B2-0C5B-4BD0-92CE-4DBC4CE04A98}"/>
              </a:ext>
            </a:extLst>
          </p:cNvPr>
          <p:cNvSpPr/>
          <p:nvPr/>
        </p:nvSpPr>
        <p:spPr>
          <a:xfrm flipV="1">
            <a:off x="5663110" y="2643608"/>
            <a:ext cx="2303513" cy="2349456"/>
          </a:xfrm>
          <a:custGeom>
            <a:avLst/>
            <a:gdLst>
              <a:gd name="connsiteX0" fmla="*/ 0 w 2324100"/>
              <a:gd name="connsiteY0" fmla="*/ 0 h 2114550"/>
              <a:gd name="connsiteX1" fmla="*/ 47625 w 2324100"/>
              <a:gd name="connsiteY1" fmla="*/ 19050 h 2114550"/>
              <a:gd name="connsiteX2" fmla="*/ 200025 w 2324100"/>
              <a:gd name="connsiteY2" fmla="*/ 76200 h 2114550"/>
              <a:gd name="connsiteX3" fmla="*/ 342900 w 2324100"/>
              <a:gd name="connsiteY3" fmla="*/ 180975 h 2114550"/>
              <a:gd name="connsiteX4" fmla="*/ 419100 w 2324100"/>
              <a:gd name="connsiteY4" fmla="*/ 238125 h 2114550"/>
              <a:gd name="connsiteX5" fmla="*/ 476250 w 2324100"/>
              <a:gd name="connsiteY5" fmla="*/ 276225 h 2114550"/>
              <a:gd name="connsiteX6" fmla="*/ 514350 w 2324100"/>
              <a:gd name="connsiteY6" fmla="*/ 314325 h 2114550"/>
              <a:gd name="connsiteX7" fmla="*/ 600075 w 2324100"/>
              <a:gd name="connsiteY7" fmla="*/ 371475 h 2114550"/>
              <a:gd name="connsiteX8" fmla="*/ 638175 w 2324100"/>
              <a:gd name="connsiteY8" fmla="*/ 428625 h 2114550"/>
              <a:gd name="connsiteX9" fmla="*/ 685800 w 2324100"/>
              <a:gd name="connsiteY9" fmla="*/ 476250 h 2114550"/>
              <a:gd name="connsiteX10" fmla="*/ 704850 w 2324100"/>
              <a:gd name="connsiteY10" fmla="*/ 504825 h 2114550"/>
              <a:gd name="connsiteX11" fmla="*/ 762000 w 2324100"/>
              <a:gd name="connsiteY11" fmla="*/ 581025 h 2114550"/>
              <a:gd name="connsiteX12" fmla="*/ 847725 w 2324100"/>
              <a:gd name="connsiteY12" fmla="*/ 647700 h 2114550"/>
              <a:gd name="connsiteX13" fmla="*/ 866775 w 2324100"/>
              <a:gd name="connsiteY13" fmla="*/ 695325 h 2114550"/>
              <a:gd name="connsiteX14" fmla="*/ 971550 w 2324100"/>
              <a:gd name="connsiteY14" fmla="*/ 800100 h 2114550"/>
              <a:gd name="connsiteX15" fmla="*/ 1028700 w 2324100"/>
              <a:gd name="connsiteY15" fmla="*/ 857250 h 2114550"/>
              <a:gd name="connsiteX16" fmla="*/ 1171575 w 2324100"/>
              <a:gd name="connsiteY16" fmla="*/ 1066800 h 2114550"/>
              <a:gd name="connsiteX17" fmla="*/ 1257300 w 2324100"/>
              <a:gd name="connsiteY17" fmla="*/ 1181100 h 2114550"/>
              <a:gd name="connsiteX18" fmla="*/ 1323975 w 2324100"/>
              <a:gd name="connsiteY18" fmla="*/ 1304925 h 2114550"/>
              <a:gd name="connsiteX19" fmla="*/ 1524000 w 2324100"/>
              <a:gd name="connsiteY19" fmla="*/ 1571625 h 2114550"/>
              <a:gd name="connsiteX20" fmla="*/ 1571625 w 2324100"/>
              <a:gd name="connsiteY20" fmla="*/ 1628775 h 2114550"/>
              <a:gd name="connsiteX21" fmla="*/ 1733550 w 2324100"/>
              <a:gd name="connsiteY21" fmla="*/ 1781175 h 2114550"/>
              <a:gd name="connsiteX22" fmla="*/ 1771650 w 2324100"/>
              <a:gd name="connsiteY22" fmla="*/ 1800225 h 2114550"/>
              <a:gd name="connsiteX23" fmla="*/ 1857375 w 2324100"/>
              <a:gd name="connsiteY23" fmla="*/ 1847850 h 2114550"/>
              <a:gd name="connsiteX24" fmla="*/ 2000250 w 2324100"/>
              <a:gd name="connsiteY24" fmla="*/ 1914525 h 2114550"/>
              <a:gd name="connsiteX25" fmla="*/ 2124075 w 2324100"/>
              <a:gd name="connsiteY25" fmla="*/ 2000250 h 2114550"/>
              <a:gd name="connsiteX26" fmla="*/ 2190750 w 2324100"/>
              <a:gd name="connsiteY26" fmla="*/ 2038350 h 2114550"/>
              <a:gd name="connsiteX27" fmla="*/ 2247900 w 2324100"/>
              <a:gd name="connsiteY27" fmla="*/ 2085975 h 2114550"/>
              <a:gd name="connsiteX28" fmla="*/ 2324100 w 2324100"/>
              <a:gd name="connsiteY28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24100" h="2114550">
                <a:moveTo>
                  <a:pt x="0" y="0"/>
                </a:moveTo>
                <a:cubicBezTo>
                  <a:pt x="15875" y="6350"/>
                  <a:pt x="31523" y="13299"/>
                  <a:pt x="47625" y="19050"/>
                </a:cubicBezTo>
                <a:cubicBezTo>
                  <a:pt x="92230" y="34980"/>
                  <a:pt x="157090" y="52049"/>
                  <a:pt x="200025" y="76200"/>
                </a:cubicBezTo>
                <a:cubicBezTo>
                  <a:pt x="281429" y="121990"/>
                  <a:pt x="277385" y="129499"/>
                  <a:pt x="342900" y="180975"/>
                </a:cubicBezTo>
                <a:cubicBezTo>
                  <a:pt x="367866" y="200591"/>
                  <a:pt x="393264" y="219671"/>
                  <a:pt x="419100" y="238125"/>
                </a:cubicBezTo>
                <a:cubicBezTo>
                  <a:pt x="437731" y="251433"/>
                  <a:pt x="458372" y="261922"/>
                  <a:pt x="476250" y="276225"/>
                </a:cubicBezTo>
                <a:cubicBezTo>
                  <a:pt x="490275" y="287445"/>
                  <a:pt x="500114" y="303374"/>
                  <a:pt x="514350" y="314325"/>
                </a:cubicBezTo>
                <a:cubicBezTo>
                  <a:pt x="541571" y="335264"/>
                  <a:pt x="571500" y="352425"/>
                  <a:pt x="600075" y="371475"/>
                </a:cubicBezTo>
                <a:cubicBezTo>
                  <a:pt x="612775" y="390525"/>
                  <a:pt x="623677" y="410905"/>
                  <a:pt x="638175" y="428625"/>
                </a:cubicBezTo>
                <a:cubicBezTo>
                  <a:pt x="652392" y="446001"/>
                  <a:pt x="671016" y="459354"/>
                  <a:pt x="685800" y="476250"/>
                </a:cubicBezTo>
                <a:cubicBezTo>
                  <a:pt x="693338" y="484865"/>
                  <a:pt x="698117" y="495567"/>
                  <a:pt x="704850" y="504825"/>
                </a:cubicBezTo>
                <a:cubicBezTo>
                  <a:pt x="723524" y="530502"/>
                  <a:pt x="734775" y="564690"/>
                  <a:pt x="762000" y="581025"/>
                </a:cubicBezTo>
                <a:cubicBezTo>
                  <a:pt x="825026" y="618841"/>
                  <a:pt x="796534" y="596509"/>
                  <a:pt x="847725" y="647700"/>
                </a:cubicBezTo>
                <a:cubicBezTo>
                  <a:pt x="854075" y="663575"/>
                  <a:pt x="855993" y="682055"/>
                  <a:pt x="866775" y="695325"/>
                </a:cubicBezTo>
                <a:cubicBezTo>
                  <a:pt x="897921" y="733658"/>
                  <a:pt x="936625" y="765175"/>
                  <a:pt x="971550" y="800100"/>
                </a:cubicBezTo>
                <a:cubicBezTo>
                  <a:pt x="990600" y="819150"/>
                  <a:pt x="1013523" y="834991"/>
                  <a:pt x="1028700" y="857250"/>
                </a:cubicBezTo>
                <a:cubicBezTo>
                  <a:pt x="1076325" y="927100"/>
                  <a:pt x="1122822" y="997733"/>
                  <a:pt x="1171575" y="1066800"/>
                </a:cubicBezTo>
                <a:cubicBezTo>
                  <a:pt x="1199040" y="1105708"/>
                  <a:pt x="1234721" y="1139168"/>
                  <a:pt x="1257300" y="1181100"/>
                </a:cubicBezTo>
                <a:cubicBezTo>
                  <a:pt x="1279525" y="1222375"/>
                  <a:pt x="1297291" y="1266382"/>
                  <a:pt x="1323975" y="1304925"/>
                </a:cubicBezTo>
                <a:cubicBezTo>
                  <a:pt x="1435986" y="1466719"/>
                  <a:pt x="1388581" y="1404343"/>
                  <a:pt x="1524000" y="1571625"/>
                </a:cubicBezTo>
                <a:cubicBezTo>
                  <a:pt x="1539603" y="1590899"/>
                  <a:pt x="1555607" y="1609845"/>
                  <a:pt x="1571625" y="1628775"/>
                </a:cubicBezTo>
                <a:cubicBezTo>
                  <a:pt x="1617644" y="1683161"/>
                  <a:pt x="1668551" y="1748676"/>
                  <a:pt x="1733550" y="1781175"/>
                </a:cubicBezTo>
                <a:cubicBezTo>
                  <a:pt x="1746250" y="1787525"/>
                  <a:pt x="1759148" y="1793493"/>
                  <a:pt x="1771650" y="1800225"/>
                </a:cubicBezTo>
                <a:cubicBezTo>
                  <a:pt x="1800431" y="1815723"/>
                  <a:pt x="1828137" y="1833231"/>
                  <a:pt x="1857375" y="1847850"/>
                </a:cubicBezTo>
                <a:cubicBezTo>
                  <a:pt x="1922521" y="1880423"/>
                  <a:pt x="1934873" y="1874054"/>
                  <a:pt x="2000250" y="1914525"/>
                </a:cubicBezTo>
                <a:cubicBezTo>
                  <a:pt x="2042934" y="1940949"/>
                  <a:pt x="2080488" y="1975343"/>
                  <a:pt x="2124075" y="2000250"/>
                </a:cubicBezTo>
                <a:cubicBezTo>
                  <a:pt x="2146300" y="2012950"/>
                  <a:pt x="2169704" y="2023780"/>
                  <a:pt x="2190750" y="2038350"/>
                </a:cubicBezTo>
                <a:cubicBezTo>
                  <a:pt x="2211138" y="2052465"/>
                  <a:pt x="2226066" y="2074218"/>
                  <a:pt x="2247900" y="2085975"/>
                </a:cubicBezTo>
                <a:cubicBezTo>
                  <a:pt x="2357769" y="2145135"/>
                  <a:pt x="2290679" y="2081129"/>
                  <a:pt x="2324100" y="21145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xmlns="" id="{095249D5-2CEE-43D2-BD97-97444A62DE45}"/>
              </a:ext>
            </a:extLst>
          </p:cNvPr>
          <p:cNvSpPr/>
          <p:nvPr/>
        </p:nvSpPr>
        <p:spPr>
          <a:xfrm flipV="1">
            <a:off x="5644003" y="4680240"/>
            <a:ext cx="2376664" cy="1412471"/>
          </a:xfrm>
          <a:custGeom>
            <a:avLst/>
            <a:gdLst>
              <a:gd name="connsiteX0" fmla="*/ 0 w 2324100"/>
              <a:gd name="connsiteY0" fmla="*/ 0 h 2114550"/>
              <a:gd name="connsiteX1" fmla="*/ 47625 w 2324100"/>
              <a:gd name="connsiteY1" fmla="*/ 19050 h 2114550"/>
              <a:gd name="connsiteX2" fmla="*/ 200025 w 2324100"/>
              <a:gd name="connsiteY2" fmla="*/ 76200 h 2114550"/>
              <a:gd name="connsiteX3" fmla="*/ 342900 w 2324100"/>
              <a:gd name="connsiteY3" fmla="*/ 180975 h 2114550"/>
              <a:gd name="connsiteX4" fmla="*/ 419100 w 2324100"/>
              <a:gd name="connsiteY4" fmla="*/ 238125 h 2114550"/>
              <a:gd name="connsiteX5" fmla="*/ 476250 w 2324100"/>
              <a:gd name="connsiteY5" fmla="*/ 276225 h 2114550"/>
              <a:gd name="connsiteX6" fmla="*/ 514350 w 2324100"/>
              <a:gd name="connsiteY6" fmla="*/ 314325 h 2114550"/>
              <a:gd name="connsiteX7" fmla="*/ 600075 w 2324100"/>
              <a:gd name="connsiteY7" fmla="*/ 371475 h 2114550"/>
              <a:gd name="connsiteX8" fmla="*/ 638175 w 2324100"/>
              <a:gd name="connsiteY8" fmla="*/ 428625 h 2114550"/>
              <a:gd name="connsiteX9" fmla="*/ 685800 w 2324100"/>
              <a:gd name="connsiteY9" fmla="*/ 476250 h 2114550"/>
              <a:gd name="connsiteX10" fmla="*/ 704850 w 2324100"/>
              <a:gd name="connsiteY10" fmla="*/ 504825 h 2114550"/>
              <a:gd name="connsiteX11" fmla="*/ 762000 w 2324100"/>
              <a:gd name="connsiteY11" fmla="*/ 581025 h 2114550"/>
              <a:gd name="connsiteX12" fmla="*/ 847725 w 2324100"/>
              <a:gd name="connsiteY12" fmla="*/ 647700 h 2114550"/>
              <a:gd name="connsiteX13" fmla="*/ 866775 w 2324100"/>
              <a:gd name="connsiteY13" fmla="*/ 695325 h 2114550"/>
              <a:gd name="connsiteX14" fmla="*/ 971550 w 2324100"/>
              <a:gd name="connsiteY14" fmla="*/ 800100 h 2114550"/>
              <a:gd name="connsiteX15" fmla="*/ 1028700 w 2324100"/>
              <a:gd name="connsiteY15" fmla="*/ 857250 h 2114550"/>
              <a:gd name="connsiteX16" fmla="*/ 1171575 w 2324100"/>
              <a:gd name="connsiteY16" fmla="*/ 1066800 h 2114550"/>
              <a:gd name="connsiteX17" fmla="*/ 1257300 w 2324100"/>
              <a:gd name="connsiteY17" fmla="*/ 1181100 h 2114550"/>
              <a:gd name="connsiteX18" fmla="*/ 1323975 w 2324100"/>
              <a:gd name="connsiteY18" fmla="*/ 1304925 h 2114550"/>
              <a:gd name="connsiteX19" fmla="*/ 1524000 w 2324100"/>
              <a:gd name="connsiteY19" fmla="*/ 1571625 h 2114550"/>
              <a:gd name="connsiteX20" fmla="*/ 1571625 w 2324100"/>
              <a:gd name="connsiteY20" fmla="*/ 1628775 h 2114550"/>
              <a:gd name="connsiteX21" fmla="*/ 1733550 w 2324100"/>
              <a:gd name="connsiteY21" fmla="*/ 1781175 h 2114550"/>
              <a:gd name="connsiteX22" fmla="*/ 1771650 w 2324100"/>
              <a:gd name="connsiteY22" fmla="*/ 1800225 h 2114550"/>
              <a:gd name="connsiteX23" fmla="*/ 1857375 w 2324100"/>
              <a:gd name="connsiteY23" fmla="*/ 1847850 h 2114550"/>
              <a:gd name="connsiteX24" fmla="*/ 2000250 w 2324100"/>
              <a:gd name="connsiteY24" fmla="*/ 1914525 h 2114550"/>
              <a:gd name="connsiteX25" fmla="*/ 2124075 w 2324100"/>
              <a:gd name="connsiteY25" fmla="*/ 2000250 h 2114550"/>
              <a:gd name="connsiteX26" fmla="*/ 2190750 w 2324100"/>
              <a:gd name="connsiteY26" fmla="*/ 2038350 h 2114550"/>
              <a:gd name="connsiteX27" fmla="*/ 2247900 w 2324100"/>
              <a:gd name="connsiteY27" fmla="*/ 2085975 h 2114550"/>
              <a:gd name="connsiteX28" fmla="*/ 2324100 w 2324100"/>
              <a:gd name="connsiteY28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24100" h="2114550">
                <a:moveTo>
                  <a:pt x="0" y="0"/>
                </a:moveTo>
                <a:cubicBezTo>
                  <a:pt x="15875" y="6350"/>
                  <a:pt x="31523" y="13299"/>
                  <a:pt x="47625" y="19050"/>
                </a:cubicBezTo>
                <a:cubicBezTo>
                  <a:pt x="92230" y="34980"/>
                  <a:pt x="157090" y="52049"/>
                  <a:pt x="200025" y="76200"/>
                </a:cubicBezTo>
                <a:cubicBezTo>
                  <a:pt x="281429" y="121990"/>
                  <a:pt x="277385" y="129499"/>
                  <a:pt x="342900" y="180975"/>
                </a:cubicBezTo>
                <a:cubicBezTo>
                  <a:pt x="367866" y="200591"/>
                  <a:pt x="393264" y="219671"/>
                  <a:pt x="419100" y="238125"/>
                </a:cubicBezTo>
                <a:cubicBezTo>
                  <a:pt x="437731" y="251433"/>
                  <a:pt x="458372" y="261922"/>
                  <a:pt x="476250" y="276225"/>
                </a:cubicBezTo>
                <a:cubicBezTo>
                  <a:pt x="490275" y="287445"/>
                  <a:pt x="500114" y="303374"/>
                  <a:pt x="514350" y="314325"/>
                </a:cubicBezTo>
                <a:cubicBezTo>
                  <a:pt x="541571" y="335264"/>
                  <a:pt x="571500" y="352425"/>
                  <a:pt x="600075" y="371475"/>
                </a:cubicBezTo>
                <a:cubicBezTo>
                  <a:pt x="612775" y="390525"/>
                  <a:pt x="623677" y="410905"/>
                  <a:pt x="638175" y="428625"/>
                </a:cubicBezTo>
                <a:cubicBezTo>
                  <a:pt x="652392" y="446001"/>
                  <a:pt x="671016" y="459354"/>
                  <a:pt x="685800" y="476250"/>
                </a:cubicBezTo>
                <a:cubicBezTo>
                  <a:pt x="693338" y="484865"/>
                  <a:pt x="698117" y="495567"/>
                  <a:pt x="704850" y="504825"/>
                </a:cubicBezTo>
                <a:cubicBezTo>
                  <a:pt x="723524" y="530502"/>
                  <a:pt x="734775" y="564690"/>
                  <a:pt x="762000" y="581025"/>
                </a:cubicBezTo>
                <a:cubicBezTo>
                  <a:pt x="825026" y="618841"/>
                  <a:pt x="796534" y="596509"/>
                  <a:pt x="847725" y="647700"/>
                </a:cubicBezTo>
                <a:cubicBezTo>
                  <a:pt x="854075" y="663575"/>
                  <a:pt x="855993" y="682055"/>
                  <a:pt x="866775" y="695325"/>
                </a:cubicBezTo>
                <a:cubicBezTo>
                  <a:pt x="897921" y="733658"/>
                  <a:pt x="936625" y="765175"/>
                  <a:pt x="971550" y="800100"/>
                </a:cubicBezTo>
                <a:cubicBezTo>
                  <a:pt x="990600" y="819150"/>
                  <a:pt x="1013523" y="834991"/>
                  <a:pt x="1028700" y="857250"/>
                </a:cubicBezTo>
                <a:cubicBezTo>
                  <a:pt x="1076325" y="927100"/>
                  <a:pt x="1122822" y="997733"/>
                  <a:pt x="1171575" y="1066800"/>
                </a:cubicBezTo>
                <a:cubicBezTo>
                  <a:pt x="1199040" y="1105708"/>
                  <a:pt x="1234721" y="1139168"/>
                  <a:pt x="1257300" y="1181100"/>
                </a:cubicBezTo>
                <a:cubicBezTo>
                  <a:pt x="1279525" y="1222375"/>
                  <a:pt x="1297291" y="1266382"/>
                  <a:pt x="1323975" y="1304925"/>
                </a:cubicBezTo>
                <a:cubicBezTo>
                  <a:pt x="1435986" y="1466719"/>
                  <a:pt x="1388581" y="1404343"/>
                  <a:pt x="1524000" y="1571625"/>
                </a:cubicBezTo>
                <a:cubicBezTo>
                  <a:pt x="1539603" y="1590899"/>
                  <a:pt x="1555607" y="1609845"/>
                  <a:pt x="1571625" y="1628775"/>
                </a:cubicBezTo>
                <a:cubicBezTo>
                  <a:pt x="1617644" y="1683161"/>
                  <a:pt x="1668551" y="1748676"/>
                  <a:pt x="1733550" y="1781175"/>
                </a:cubicBezTo>
                <a:cubicBezTo>
                  <a:pt x="1746250" y="1787525"/>
                  <a:pt x="1759148" y="1793493"/>
                  <a:pt x="1771650" y="1800225"/>
                </a:cubicBezTo>
                <a:cubicBezTo>
                  <a:pt x="1800431" y="1815723"/>
                  <a:pt x="1828137" y="1833231"/>
                  <a:pt x="1857375" y="1847850"/>
                </a:cubicBezTo>
                <a:cubicBezTo>
                  <a:pt x="1922521" y="1880423"/>
                  <a:pt x="1934873" y="1874054"/>
                  <a:pt x="2000250" y="1914525"/>
                </a:cubicBezTo>
                <a:cubicBezTo>
                  <a:pt x="2042934" y="1940949"/>
                  <a:pt x="2080488" y="1975343"/>
                  <a:pt x="2124075" y="2000250"/>
                </a:cubicBezTo>
                <a:cubicBezTo>
                  <a:pt x="2146300" y="2012950"/>
                  <a:pt x="2169704" y="2023780"/>
                  <a:pt x="2190750" y="2038350"/>
                </a:cubicBezTo>
                <a:cubicBezTo>
                  <a:pt x="2211138" y="2052465"/>
                  <a:pt x="2226066" y="2074218"/>
                  <a:pt x="2247900" y="2085975"/>
                </a:cubicBezTo>
                <a:cubicBezTo>
                  <a:pt x="2357769" y="2145135"/>
                  <a:pt x="2290679" y="2081129"/>
                  <a:pt x="2324100" y="21145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18776D7-DA52-471E-90D5-FDD038D1788F}"/>
              </a:ext>
            </a:extLst>
          </p:cNvPr>
          <p:cNvSpPr/>
          <p:nvPr/>
        </p:nvSpPr>
        <p:spPr>
          <a:xfrm>
            <a:off x="9271595" y="1387586"/>
            <a:ext cx="651572" cy="455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4" name="Rectangle: Rounded Corners 273">
            <a:extLst>
              <a:ext uri="{FF2B5EF4-FFF2-40B4-BE49-F238E27FC236}">
                <a16:creationId xmlns:a16="http://schemas.microsoft.com/office/drawing/2014/main" xmlns="" id="{E0A5385C-37F1-464B-A798-BF58A4BEA7AE}"/>
              </a:ext>
            </a:extLst>
          </p:cNvPr>
          <p:cNvSpPr/>
          <p:nvPr/>
        </p:nvSpPr>
        <p:spPr>
          <a:xfrm>
            <a:off x="9442072" y="2385981"/>
            <a:ext cx="651572" cy="455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81" name="Rectangle: Rounded Corners 280">
            <a:extLst>
              <a:ext uri="{FF2B5EF4-FFF2-40B4-BE49-F238E27FC236}">
                <a16:creationId xmlns:a16="http://schemas.microsoft.com/office/drawing/2014/main" xmlns="" id="{1B023DB7-1836-4289-802B-AF8C3B7FBB8E}"/>
              </a:ext>
            </a:extLst>
          </p:cNvPr>
          <p:cNvSpPr/>
          <p:nvPr/>
        </p:nvSpPr>
        <p:spPr>
          <a:xfrm>
            <a:off x="9269913" y="3395254"/>
            <a:ext cx="651572" cy="455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82" name="Rectangle: Rounded Corners 281">
            <a:extLst>
              <a:ext uri="{FF2B5EF4-FFF2-40B4-BE49-F238E27FC236}">
                <a16:creationId xmlns:a16="http://schemas.microsoft.com/office/drawing/2014/main" xmlns="" id="{B9509F77-3A4B-4D76-898B-946285796C04}"/>
              </a:ext>
            </a:extLst>
          </p:cNvPr>
          <p:cNvSpPr/>
          <p:nvPr/>
        </p:nvSpPr>
        <p:spPr>
          <a:xfrm>
            <a:off x="9306167" y="4462272"/>
            <a:ext cx="651572" cy="455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83" name="Rectangle: Rounded Corners 282">
            <a:extLst>
              <a:ext uri="{FF2B5EF4-FFF2-40B4-BE49-F238E27FC236}">
                <a16:creationId xmlns:a16="http://schemas.microsoft.com/office/drawing/2014/main" xmlns="" id="{65419E01-3231-4658-AD6C-D0C0B184AE0F}"/>
              </a:ext>
            </a:extLst>
          </p:cNvPr>
          <p:cNvSpPr/>
          <p:nvPr/>
        </p:nvSpPr>
        <p:spPr>
          <a:xfrm>
            <a:off x="9307872" y="5444753"/>
            <a:ext cx="651572" cy="455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3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270" grpId="0" animBg="1"/>
      <p:bldP spid="271" grpId="0" animBg="1"/>
      <p:bldP spid="272" grpId="0" animBg="1"/>
      <p:bldP spid="273" grpId="0" animBg="1"/>
      <p:bldP spid="11" grpId="0" animBg="1"/>
      <p:bldP spid="274" grpId="0" animBg="1"/>
      <p:bldP spid="281" grpId="0" animBg="1"/>
      <p:bldP spid="282" grpId="0" animBg="1"/>
      <p:bldP spid="2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623C29-EF2F-49B2-9B1F-1E6693BF2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391" y="1235023"/>
            <a:ext cx="6468417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0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0C910A7-FADE-4050-B6F0-B8E7721DBC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528"/>
            <a:ext cx="1371601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91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54143" y="4970822"/>
            <a:ext cx="1618572" cy="1367882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092" y="567976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x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8293" y="5035489"/>
            <a:ext cx="1482456" cy="1381992"/>
            <a:chOff x="7315200" y="5255941"/>
            <a:chExt cx="1482456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33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x 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5184" y="5007498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62492" y="5512152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x 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7486" y="5007498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75643" y="5653847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x 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89223" y="1578199"/>
            <a:ext cx="1676399" cy="2127330"/>
            <a:chOff x="-2315375" y="567247"/>
            <a:chExt cx="2582947" cy="3468826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487648" y="2982165"/>
              <a:ext cx="101364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80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45576" y="1584555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616735" y="2971801"/>
              <a:ext cx="9908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49021" y="1630342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46033" y="2971801"/>
              <a:ext cx="1072062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48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16023"/>
            <a:chOff x="-2315375" y="567247"/>
            <a:chExt cx="2582947" cy="3450389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62078" y="2963728"/>
              <a:ext cx="116186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01908" y="1584555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05236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56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94" y="5377814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152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926 C -0.01029 0.00393 -0.00729 -0.00556 -0.01445 -0.01482 C -0.01614 -0.02083 -0.0168 -0.02917 -0.01966 -0.03333 C -0.02552 -0.04352 -0.0375 -0.05394 -0.04427 -0.06065 C -0.05716 -0.07269 -0.06927 -0.0875 -0.08333 -0.09329 C -0.09271 -0.1081 -0.10586 -0.11319 -0.11719 -0.11759 C -0.12409 -0.12431 -0.1306 -0.12569 -0.13802 -0.12824 C -0.147 -0.13403 -0.14336 -0.13125 -0.14961 -0.13588 C -0.21862 -0.13449 -0.27643 -0.12824 -0.34375 -0.12546 C -0.3526 -0.12361 -0.35976 -0.12107 -0.36836 -0.11759 C -0.37513 -0.11019 -0.3832 -0.10671 -0.39062 -0.10417 C -0.39752 -0.09676 -0.40377 -0.08634 -0.41146 -0.08241 C -0.41562 -0.07361 -0.42083 -0.06736 -0.42435 -0.05787 C -0.43372 -0.0331 -0.44284 -0.00417 -0.45052 0.02338 C -0.45456 0.03819 -0.45976 0.05069 -0.46354 0.06597 C -0.46862 0.08843 -0.46966 0.11412 -0.47513 0.13634 C -0.47825 0.16366 -0.48021 0.18981 -0.48021 0.21782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C 0.0276 0.00116 0.05182 0.00347 0.07695 0.00602 C 0.09101 0.00741 0.14322 0.00972 0.1444 0.00995 C 0.16484 0.01088 0.18164 0.01366 0.20052 0.01528 C 0.26901 0.02685 0.34609 0.03565 0.40143 0.05092 C 0.41783 0.05555 0.4375 0.0581 0.45234 0.06296 C 0.46041 0.06852 0.47044 0.07037 0.48476 0.07477 C 0.50234 0.08055 0.5177 0.08611 0.53059 0.09213 C 0.5401 0.10185 0.55781 0.11111 0.56992 0.12083 C 0.57187 0.16366 0.58072 0.19259 0.58072 0.2287 L 0.59309 0.22037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6 C 0.00157 -0.01274 0.00248 -0.01366 0.00599 -0.01598 C 0.00703 -0.01806 0.00795 -0.01968 0.00899 -0.02107 C 0.01003 -0.02246 0.0112 -0.022 0.01224 -0.02315 C 0.02006 -0.03565 0.01016 -0.02732 0.01888 -0.03264 C 0.02344 -0.04237 0.0293 -0.04584 0.03438 -0.04908 C 0.0448 -0.04908 0.05508 -0.04908 0.0655 -0.04723 C 0.06641 -0.047 0.06706 -0.04352 0.06797 -0.0426 C 0.07331 -0.03496 0.08021 -0.02477 0.08581 -0.02107 C 0.09063 -0.01436 0.09558 -0.00579 0.10078 -0.00186 C 0.1086 0.01666 0.11628 0.03611 0.12552 0.04375 C 0.12904 0.05023 0.13282 0.05509 0.13672 0.0581 C 0.14024 0.06759 0.14493 0.08287 0.14896 0.08912 C 0.15274 0.09444 0.15586 0.09861 0.15964 0.10555 C 0.1612 0.10879 0.16328 0.1074 0.16524 0.11041 C 0.16758 0.11458 0.16967 0.1206 0.17201 0.125 C 0.17279 0.12986 0.1737 0.13402 0.17448 0.13888 C 0.17539 0.14421 0.17813 0.14861 0.17813 0.14884 C 0.1806 0.16087 0.1823 0.17569 0.18555 0.18425 C 0.18763 0.1956 0.19141 0.20578 0.19493 0.21087 C 0.1961 0.21273 0.19857 0.21527 0.19857 0.2155 C 0.20078 0.22106 0.20287 0.22175 0.20547 0.225 C 0.20756 0.23055 0.20912 0.23217 0.21094 0.23935 C 0.21198 0.2493 0.21498 0.26296 0.21498 0.27337 L 0.21498 0.25601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-0.04192 -0.00833 -0.0776 0.02547 -0.09765 0.04422 C -0.10429 0.05023 -0.10533 0.0551 -0.11549 0.05926 C -0.1302 0.07732 -0.12161 0.0706 -0.13685 0.08056 C -0.14544 0.09491 -0.13281 0.0757 -0.14921 0.0919 C -0.16132 0.10301 -0.14036 0.0926 -0.16132 0.10162 C -0.16849 0.12014 -0.17916 0.1382 -0.1888 0.15672 C -0.20052 0.18056 -0.1888 0.20648 -0.1888 0.23172 " pathEditMode="relative" rAng="0" ptsTypes="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0" name="Google Shape;14030;p87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23323">
              <a:buClr>
                <a:schemeClr val="lt1"/>
              </a:buClr>
              <a:buSzPts val="1400"/>
            </a:pPr>
            <a:r>
              <a:rPr lang="en" dirty="0">
                <a:solidFill>
                  <a:schemeClr val="lt1"/>
                </a:solidFill>
              </a:rPr>
              <a:t>Saturn is composed of hydrogen and helium</a:t>
            </a:r>
            <a:endParaRPr dirty="0">
              <a:solidFill>
                <a:schemeClr val="lt1"/>
              </a:solidFill>
            </a:endParaRPr>
          </a:p>
          <a:p>
            <a:pPr indent="-423323">
              <a:spcBef>
                <a:spcPts val="1333"/>
              </a:spcBef>
              <a:buClr>
                <a:schemeClr val="lt1"/>
              </a:buClr>
              <a:buSzPts val="1400"/>
            </a:pPr>
            <a:r>
              <a:rPr lang="en" dirty="0">
                <a:solidFill>
                  <a:schemeClr val="lt1"/>
                </a:solidFill>
              </a:rPr>
              <a:t>Jupiter is the biggest planet of them all</a:t>
            </a:r>
            <a:endParaRPr dirty="0">
              <a:solidFill>
                <a:schemeClr val="lt1"/>
              </a:solidFill>
            </a:endParaRPr>
          </a:p>
          <a:p>
            <a:pPr indent="-423323">
              <a:spcBef>
                <a:spcPts val="1333"/>
              </a:spcBef>
              <a:buClr>
                <a:schemeClr val="lt1"/>
              </a:buClr>
              <a:buSzPts val="1400"/>
            </a:pPr>
            <a:r>
              <a:rPr lang="en" dirty="0">
                <a:solidFill>
                  <a:schemeClr val="lt1"/>
                </a:solidFill>
              </a:rPr>
              <a:t>Despite being red, Mars is a cold place</a:t>
            </a:r>
            <a:endParaRPr dirty="0">
              <a:solidFill>
                <a:schemeClr val="lt1"/>
              </a:solidFill>
            </a:endParaRPr>
          </a:p>
          <a:p>
            <a:pPr indent="-423323">
              <a:spcBef>
                <a:spcPts val="1333"/>
              </a:spcBef>
              <a:buClr>
                <a:schemeClr val="lt1"/>
              </a:buClr>
              <a:buSzPts val="1400"/>
            </a:pPr>
            <a:r>
              <a:rPr lang="en" dirty="0">
                <a:solidFill>
                  <a:schemeClr val="lt1"/>
                </a:solidFill>
              </a:rPr>
              <a:t>Mercury is the closest planet to the Sun</a:t>
            </a:r>
            <a:endParaRPr dirty="0">
              <a:solidFill>
                <a:schemeClr val="lt1"/>
              </a:solidFill>
            </a:endParaRPr>
          </a:p>
          <a:p>
            <a:pPr indent="-423323">
              <a:spcBef>
                <a:spcPts val="1333"/>
              </a:spcBef>
              <a:buClr>
                <a:schemeClr val="lt1"/>
              </a:buClr>
              <a:buSzPts val="1400"/>
            </a:pPr>
            <a:r>
              <a:rPr lang="en" dirty="0">
                <a:solidFill>
                  <a:schemeClr val="lt1"/>
                </a:solidFill>
              </a:rPr>
              <a:t>Venus is the second planet from the Sun</a:t>
            </a:r>
            <a:endParaRPr dirty="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2133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3655562" y="3363933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rId4" action="ppaction://hlinksldjump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rId5" action="ppaction://hlinksldjump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rId5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rId5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rId4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7051979" y="3644477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8891319" y="3576620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58" name="Picture 357">
            <a:extLst>
              <a:ext uri="{FF2B5EF4-FFF2-40B4-BE49-F238E27FC236}">
                <a16:creationId xmlns:a16="http://schemas.microsoft.com/office/drawing/2014/main" xmlns="" id="{37F829B8-9CE6-4FDA-A35F-9AA0D1335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85" y="1246669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B5F718-BB75-E7C7-457F-87CCB882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50" l="750" r="99000">
                        <a14:foregroundMark x1="1329" y1="53075" x2="1000" y2="58750"/>
                        <a14:foregroundMark x1="2000" y1="44250" x2="2000" y2="44250"/>
                        <a14:foregroundMark x1="833" y1="56625" x2="1333" y2="80250"/>
                        <a14:foregroundMark x1="4083" y1="42500" x2="4083" y2="44625"/>
                        <a14:foregroundMark x1="90622" y1="46377" x2="93167" y2="77125"/>
                        <a14:foregroundMark x1="90229" y1="41625" x2="90386" y2="43518"/>
                        <a14:foregroundMark x1="90167" y1="40875" x2="90229" y2="41625"/>
                        <a14:foregroundMark x1="95750" y1="42500" x2="96000" y2="44750"/>
                        <a14:foregroundMark x1="96417" y1="43250" x2="96417" y2="43250"/>
                        <a14:foregroundMark x1="95500" y1="42500" x2="95500" y2="42500"/>
                        <a14:foregroundMark x1="90917" y1="40250" x2="92500" y2="38750"/>
                        <a14:foregroundMark x1="87417" y1="34000" x2="88250" y2="39125"/>
                        <a14:foregroundMark x1="86750" y1="37625" x2="87417" y2="37875"/>
                        <a14:foregroundMark x1="88583" y1="54625" x2="88583" y2="54500"/>
                        <a14:foregroundMark x1="87833" y1="48125" x2="88583" y2="46750"/>
                        <a14:foregroundMark x1="83750" y1="46125" x2="84917" y2="46500"/>
                        <a14:foregroundMark x1="82000" y1="48500" x2="81167" y2="49250"/>
                        <a14:foregroundMark x1="81250" y1="55125" x2="80417" y2="54750"/>
                        <a14:foregroundMark x1="84500" y1="57500" x2="84500" y2="59125"/>
                        <a14:foregroundMark x1="79917" y1="60250" x2="79917" y2="60250"/>
                        <a14:foregroundMark x1="80167" y1="64375" x2="80167" y2="64375"/>
                        <a14:foregroundMark x1="83250" y1="63500" x2="83250" y2="63500"/>
                        <a14:foregroundMark x1="96833" y1="51750" x2="97583" y2="54000"/>
                        <a14:foregroundMark x1="98167" y1="51500" x2="97417" y2="59625"/>
                        <a14:foregroundMark x1="98750" y1="56625" x2="99000" y2="56625"/>
                        <a14:foregroundMark x1="94000" y1="59125" x2="93250" y2="57625"/>
                        <a14:foregroundMark x1="96083" y1="64375" x2="97417" y2="64750"/>
                        <a14:foregroundMark x1="89917" y1="62375" x2="89583" y2="64000"/>
                        <a14:foregroundMark x1="84750" y1="50875" x2="84750" y2="52125"/>
                        <a14:foregroundMark x1="84167" y1="53750" x2="83833" y2="54500"/>
                        <a14:foregroundMark x1="96417" y1="47375" x2="96833" y2="47375"/>
                        <a14:foregroundMark x1="77083" y1="88875" x2="77083" y2="88875"/>
                        <a14:foregroundMark x1="71417" y1="92375" x2="77667" y2="94750"/>
                        <a14:foregroundMark x1="86750" y1="88500" x2="92000" y2="87625"/>
                        <a14:foregroundMark x1="55083" y1="79875" x2="64417" y2="79375"/>
                        <a14:foregroundMark x1="65500" y1="81250" x2="69500" y2="82000"/>
                        <a14:foregroundMark x1="77167" y1="82125" x2="84750" y2="81875"/>
                        <a14:foregroundMark x1="1250" y1="83625" x2="7833" y2="84750"/>
                        <a14:foregroundMark x1="7833" y1="84750" x2="26083" y2="80125"/>
                        <a14:foregroundMark x1="28083" y1="81000" x2="40583" y2="80375"/>
                        <a14:foregroundMark x1="40583" y1="80375" x2="50667" y2="81500"/>
                        <a14:foregroundMark x1="50667" y1="81500" x2="51250" y2="81250"/>
                        <a14:foregroundMark x1="14167" y1="87250" x2="62833" y2="86250"/>
                        <a14:foregroundMark x1="62833" y1="86250" x2="62833" y2="86250"/>
                        <a14:foregroundMark x1="86417" y1="92375" x2="94333" y2="94500"/>
                        <a14:foregroundMark x1="9250" y1="55500" x2="9833" y2="55625"/>
                        <a14:backgroundMark x1="250" y1="50125" x2="167" y2="53000"/>
                        <a14:backgroundMark x1="91333" y1="43000" x2="92000" y2="45625"/>
                        <a14:backgroundMark x1="89500" y1="41625" x2="89500" y2="4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3" y="0"/>
            <a:ext cx="12179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79AB1-9469-7215-9A2E-667A43389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833705" y="1565385"/>
            <a:ext cx="1733503" cy="1615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53B249-B698-5135-E444-B1D383B7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5225540" y="1316898"/>
            <a:ext cx="2266903" cy="211210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7CB9B5DD-BF91-D3E3-F8E5-2335CE441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936527" y="2924270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C79E5E-832A-816A-01DE-76552D23C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4283276" y="2970763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4889C27-4354-9EB3-45C4-3069DDF8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4" y="494307"/>
            <a:ext cx="9781650" cy="13716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5BC749BD-74B4-F3D3-EECB-789BE780E266}"/>
              </a:ext>
            </a:extLst>
          </p:cNvPr>
          <p:cNvGrpSpPr>
            <a:grpSpLocks noChangeAspect="1"/>
          </p:cNvGrpSpPr>
          <p:nvPr/>
        </p:nvGrpSpPr>
        <p:grpSpPr>
          <a:xfrm>
            <a:off x="11284545" y="46931"/>
            <a:ext cx="894755" cy="894752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34AB039C-36C6-A633-FC4B-36974111B0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39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98FBBF-1263-A4F0-220D-B1CA65548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179871" y="-214999"/>
            <a:ext cx="9129252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0F7B8-C5D5-AC06-8EE5-B0351467645F}"/>
              </a:ext>
            </a:extLst>
          </p:cNvPr>
          <p:cNvSpPr txBox="1"/>
          <p:nvPr/>
        </p:nvSpPr>
        <p:spPr>
          <a:xfrm>
            <a:off x="2193901" y="1792576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của phép tính :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0F7B8-C5D5-AC06-8EE5-B0351467645F}"/>
              </a:ext>
            </a:extLst>
          </p:cNvPr>
          <p:cNvSpPr txBox="1"/>
          <p:nvPr/>
        </p:nvSpPr>
        <p:spPr>
          <a:xfrm>
            <a:off x="2193901" y="1566949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: ? =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13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438835" y="838200"/>
            <a:ext cx="7906871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95483" y="4190999"/>
            <a:ext cx="4110318" cy="2256865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0F7B8-C5D5-AC06-8EE5-B0351467645F}"/>
              </a:ext>
            </a:extLst>
          </p:cNvPr>
          <p:cNvSpPr txBox="1"/>
          <p:nvPr/>
        </p:nvSpPr>
        <p:spPr>
          <a:xfrm>
            <a:off x="2193901" y="1346118"/>
            <a:ext cx="664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có 21 quả cam. Mẹ chia cho 7 người. Hỏi mỗi người được bao nhiêu quả cam?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21: 7 =3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</p:spTree>
    <p:extLst>
      <p:ext uri="{BB962C8B-B14F-4D97-AF65-F5344CB8AC3E}">
        <p14:creationId xmlns:p14="http://schemas.microsoft.com/office/powerpoint/2010/main" val="202512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A80B606-31C0-3264-9A10-AAFB54ACA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874"/>
            <a:ext cx="967740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-1580154" y="338729"/>
            <a:ext cx="6505802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4" name="Google Shape;5554;p35"/>
          <p:cNvSpPr/>
          <p:nvPr/>
        </p:nvSpPr>
        <p:spPr>
          <a:xfrm>
            <a:off x="4244949" y="1763927"/>
            <a:ext cx="3866550" cy="674332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5" name="Google Shape;5555;p35"/>
          <p:cNvSpPr txBox="1">
            <a:spLocks noGrp="1"/>
          </p:cNvSpPr>
          <p:nvPr>
            <p:ph type="ctrTitle"/>
          </p:nvPr>
        </p:nvSpPr>
        <p:spPr>
          <a:xfrm>
            <a:off x="3977028" y="1023000"/>
            <a:ext cx="4233616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000" dirty="0" err="1">
                <a:solidFill>
                  <a:schemeClr val="lt1"/>
                </a:solidFill>
              </a:rPr>
              <a:t>Toán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19B092-F3A6-4F0E-9D89-BCFF03D46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7475" y="2228803"/>
            <a:ext cx="8632684" cy="2219136"/>
          </a:xfrm>
          <a:prstGeom prst="rect">
            <a:avLst/>
          </a:prstGeom>
        </p:spPr>
      </p:pic>
      <p:sp>
        <p:nvSpPr>
          <p:cNvPr id="2" name="Google Shape;5554;p35">
            <a:extLst>
              <a:ext uri="{FF2B5EF4-FFF2-40B4-BE49-F238E27FC236}">
                <a16:creationId xmlns:a16="http://schemas.microsoft.com/office/drawing/2014/main" xmlns="" id="{69E04442-7598-927E-BD1B-B77FF9ED0320}"/>
              </a:ext>
            </a:extLst>
          </p:cNvPr>
          <p:cNvSpPr/>
          <p:nvPr/>
        </p:nvSpPr>
        <p:spPr>
          <a:xfrm>
            <a:off x="4205315" y="4110773"/>
            <a:ext cx="3866550" cy="674332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1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9|1.6|1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|2.6|2.3|6.6|33.9|2|6.9|7.3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|2.6|2.3|6.6|33.9|2|6.9|7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3|6.4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6735</TotalTime>
  <Words>980</Words>
  <Application>Microsoft Office PowerPoint</Application>
  <PresentationFormat>Custom</PresentationFormat>
  <Paragraphs>389</Paragraphs>
  <Slides>25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Sigmar One</vt:lpstr>
      <vt:lpstr>Calibri Light</vt:lpstr>
      <vt:lpstr>Pangolin</vt:lpstr>
      <vt:lpstr>Montserrat Alternates</vt:lpstr>
      <vt:lpstr>字魂27号-布丁体</vt:lpstr>
      <vt:lpstr>Coiny</vt:lpstr>
      <vt:lpstr>Times New Roman</vt:lpstr>
      <vt:lpstr>Calibri</vt:lpstr>
      <vt:lpstr>等线</vt:lpstr>
      <vt:lpstr>Tahoma</vt:lpstr>
      <vt:lpstr>杨任东竹石体-Semibold</vt:lpstr>
      <vt:lpstr>Office Theme</vt:lpstr>
      <vt:lpstr>PowerPoint Presentation</vt:lpstr>
      <vt:lpstr>PowerPoint Presentation</vt:lpstr>
      <vt:lpstr>MANG CON CHỮ LÊN VÙNG CAO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Giúp học sinh: Kiến thức, kĩ năng  Hoàn thành được bảng nhân 8, bảng chia 8 Vận dụng vào tính nhẩm giải các bài tập ,bài toán thực tế liên quan đến bảng nhân 8, bảng chia 8.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18</cp:revision>
  <dcterms:created xsi:type="dcterms:W3CDTF">2022-03-29T00:16:49Z</dcterms:created>
  <dcterms:modified xsi:type="dcterms:W3CDTF">2024-10-07T11:03:08Z</dcterms:modified>
</cp:coreProperties>
</file>