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86" r:id="rId4"/>
    <p:sldMasterId id="2147483748" r:id="rId5"/>
    <p:sldMasterId id="2147483841" r:id="rId6"/>
    <p:sldMasterId id="2147483853" r:id="rId7"/>
  </p:sldMasterIdLst>
  <p:notesMasterIdLst>
    <p:notesMasterId r:id="rId40"/>
  </p:notesMasterIdLst>
  <p:sldIdLst>
    <p:sldId id="257" r:id="rId8"/>
    <p:sldId id="281" r:id="rId9"/>
    <p:sldId id="1489" r:id="rId10"/>
    <p:sldId id="1490" r:id="rId11"/>
    <p:sldId id="1491" r:id="rId12"/>
    <p:sldId id="1492" r:id="rId13"/>
    <p:sldId id="1493" r:id="rId14"/>
    <p:sldId id="1494" r:id="rId15"/>
    <p:sldId id="258" r:id="rId16"/>
    <p:sldId id="1500" r:id="rId17"/>
    <p:sldId id="1501" r:id="rId18"/>
    <p:sldId id="256" r:id="rId19"/>
    <p:sldId id="1502" r:id="rId20"/>
    <p:sldId id="1496" r:id="rId21"/>
    <p:sldId id="1497" r:id="rId22"/>
    <p:sldId id="1479" r:id="rId23"/>
    <p:sldId id="1503" r:id="rId24"/>
    <p:sldId id="1505" r:id="rId25"/>
    <p:sldId id="260" r:id="rId26"/>
    <p:sldId id="1508" r:id="rId27"/>
    <p:sldId id="1509" r:id="rId28"/>
    <p:sldId id="259" r:id="rId29"/>
    <p:sldId id="1510" r:id="rId30"/>
    <p:sldId id="696" r:id="rId31"/>
    <p:sldId id="697" r:id="rId32"/>
    <p:sldId id="263" r:id="rId33"/>
    <p:sldId id="320" r:id="rId34"/>
    <p:sldId id="1511" r:id="rId35"/>
    <p:sldId id="305" r:id="rId36"/>
    <p:sldId id="1507" r:id="rId37"/>
    <p:sldId id="265" r:id="rId38"/>
    <p:sldId id="28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78EE3B5-AA59-44CA-B098-1A6E7640FB41}">
          <p14:sldIdLst>
            <p14:sldId id="257"/>
            <p14:sldId id="281"/>
            <p14:sldId id="1489"/>
            <p14:sldId id="1490"/>
            <p14:sldId id="1491"/>
            <p14:sldId id="1492"/>
            <p14:sldId id="1493"/>
            <p14:sldId id="1494"/>
            <p14:sldId id="258"/>
            <p14:sldId id="1500"/>
            <p14:sldId id="1501"/>
            <p14:sldId id="256"/>
            <p14:sldId id="1502"/>
            <p14:sldId id="1496"/>
            <p14:sldId id="1497"/>
            <p14:sldId id="1479"/>
            <p14:sldId id="1503"/>
            <p14:sldId id="1505"/>
            <p14:sldId id="260"/>
            <p14:sldId id="1508"/>
            <p14:sldId id="1509"/>
            <p14:sldId id="259"/>
            <p14:sldId id="1510"/>
            <p14:sldId id="696"/>
            <p14:sldId id="697"/>
            <p14:sldId id="263"/>
            <p14:sldId id="320"/>
            <p14:sldId id="1511"/>
            <p14:sldId id="305"/>
            <p14:sldId id="1507"/>
            <p14:sldId id="265"/>
            <p14:sldId id="286"/>
          </p14:sldIdLst>
        </p14:section>
        <p14:section name="Default Section" id="{C1B589B7-2279-504A-A2A1-BB58C7DBF0C3}">
          <p14:sldIdLst/>
        </p14:section>
        <p14:section name="Warm-up" id="{20A58B5A-E2CF-F746-A0EA-BE00D1266C30}">
          <p14:sldIdLst/>
        </p14:section>
        <p14:section name="Listen and repeat" id="{FB2295A8-F021-7F42-9C10-033F84326B9B}">
          <p14:sldIdLst/>
        </p14:section>
        <p14:section name="Wrap-up" id="{E1056DC2-4414-224F-B918-D70E05B598B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8" autoAdjust="0"/>
    <p:restoredTop sz="94665"/>
  </p:normalViewPr>
  <p:slideViewPr>
    <p:cSldViewPr snapToGrid="0">
      <p:cViewPr varScale="1">
        <p:scale>
          <a:sx n="107" d="100"/>
          <a:sy n="107" d="100"/>
        </p:scale>
        <p:origin x="6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F0334-EFCC-47D4-8698-F5FF0A0C918B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48D15-BD16-45AB-8311-0EF5127CA8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9735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6632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6559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1297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Bỏ hình, bổ sung rules</a:t>
            </a:r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29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29523-64EF-4389-B3C5-6AFDBF5BE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3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welcome slide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class rules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 up the class rules.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or point to the picture and say </a:t>
            </a:r>
            <a:r>
              <a:rPr lang="en-US" i="1" dirty="0"/>
              <a:t>Sit nicely! </a:t>
            </a:r>
            <a:r>
              <a:rPr lang="en-US" dirty="0"/>
              <a:t>and do the TPR action.  Have pupils do the TPR action.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</a:t>
            </a:r>
            <a:r>
              <a:rPr lang="en-US" i="1" dirty="0"/>
              <a:t> Listen! </a:t>
            </a:r>
            <a:r>
              <a:rPr lang="en-US" dirty="0"/>
              <a:t>and </a:t>
            </a:r>
            <a:r>
              <a:rPr lang="en-US" i="1" dirty="0"/>
              <a:t>Be happy!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what?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339D6-EA8B-4315-8F7D-9436E0FEF5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0080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23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9" name="Google Shape;119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 panose="020F0502020204030204"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135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6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554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08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62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15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03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43026"/>
      </p:ext>
    </p:extLst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85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134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263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200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173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747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90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369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696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405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53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1887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35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1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00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16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41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15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03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065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72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98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53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214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50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197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11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91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79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24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72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156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014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465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389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4297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9295F1-0BED-C25E-D026-1837E89273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008712-C55C-1960-D702-A9DB36960C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6A29E6-918C-72F6-5579-CB6FC1BB85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F4AB09-2DAF-254E-8271-09783F83FC33}" type="slidenum">
              <a:rPr lang="es-ES" altLang="en-VN"/>
              <a:pPr/>
              <a:t>‹#›</a:t>
            </a:fld>
            <a:endParaRPr lang="es-ES" altLang="en-VN"/>
          </a:p>
        </p:txBody>
      </p:sp>
    </p:spTree>
    <p:extLst>
      <p:ext uri="{BB962C8B-B14F-4D97-AF65-F5344CB8AC3E}">
        <p14:creationId xmlns:p14="http://schemas.microsoft.com/office/powerpoint/2010/main" val="3565444838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60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7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2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5"/>
          <p:cNvSpPr txBox="1">
            <a:spLocks noGrp="1"/>
          </p:cNvSpPr>
          <p:nvPr>
            <p:ph type="title"/>
          </p:nvPr>
        </p:nvSpPr>
        <p:spPr>
          <a:xfrm rot="5400000">
            <a:off x="7285039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800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3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5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3E1D80CE-BCBB-438C-B68A-EABDD68EC6C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0">
                <a:solidFill>
                  <a:srgbClr val="FFFFFF"/>
                </a:solidFill>
              </a:defRPr>
            </a:lvl1pPr>
          </a:lstStyle>
          <a:p>
            <a:fld id="{81AD68D7-4BD8-427D-B825-065202EAD2F8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89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29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45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61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77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4865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4725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22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8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241D-3715-496F-90F6-7236C2AFB9DF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3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5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08226" y="-16638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1.2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6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1.png"/><Relationship Id="rId12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slide" Target="slide23.xml"/><Relationship Id="rId18" Type="http://schemas.openxmlformats.org/officeDocument/2006/relationships/image" Target="../media/image57.png"/><Relationship Id="rId26" Type="http://schemas.openxmlformats.org/officeDocument/2006/relationships/image" Target="../media/image62.jpeg"/><Relationship Id="rId3" Type="http://schemas.openxmlformats.org/officeDocument/2006/relationships/image" Target="../media/image46.png"/><Relationship Id="rId21" Type="http://schemas.openxmlformats.org/officeDocument/2006/relationships/image" Target="../media/image59.png"/><Relationship Id="rId7" Type="http://schemas.openxmlformats.org/officeDocument/2006/relationships/image" Target="../media/image50.gif"/><Relationship Id="rId12" Type="http://schemas.openxmlformats.org/officeDocument/2006/relationships/image" Target="../media/image54.png"/><Relationship Id="rId17" Type="http://schemas.openxmlformats.org/officeDocument/2006/relationships/slide" Target="slide25.xml"/><Relationship Id="rId25" Type="http://schemas.openxmlformats.org/officeDocument/2006/relationships/slide" Target="slide28.xml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20" Type="http://schemas.openxmlformats.org/officeDocument/2006/relationships/slide" Target="slide26.xml"/><Relationship Id="rId29" Type="http://schemas.openxmlformats.org/officeDocument/2006/relationships/image" Target="../media/image65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9.png"/><Relationship Id="rId11" Type="http://schemas.openxmlformats.org/officeDocument/2006/relationships/slide" Target="slide22.xml"/><Relationship Id="rId24" Type="http://schemas.openxmlformats.org/officeDocument/2006/relationships/image" Target="../media/image61.jpeg"/><Relationship Id="rId5" Type="http://schemas.openxmlformats.org/officeDocument/2006/relationships/image" Target="../media/image48.png"/><Relationship Id="rId15" Type="http://schemas.openxmlformats.org/officeDocument/2006/relationships/slide" Target="slide24.xml"/><Relationship Id="rId23" Type="http://schemas.openxmlformats.org/officeDocument/2006/relationships/image" Target="../media/image60.png"/><Relationship Id="rId28" Type="http://schemas.openxmlformats.org/officeDocument/2006/relationships/image" Target="../media/image64.jpeg"/><Relationship Id="rId10" Type="http://schemas.openxmlformats.org/officeDocument/2006/relationships/image" Target="../media/image53.gif"/><Relationship Id="rId19" Type="http://schemas.openxmlformats.org/officeDocument/2006/relationships/image" Target="../media/image58.png"/><Relationship Id="rId31" Type="http://schemas.openxmlformats.org/officeDocument/2006/relationships/image" Target="../media/image67.png"/><Relationship Id="rId4" Type="http://schemas.openxmlformats.org/officeDocument/2006/relationships/image" Target="../media/image47.gif"/><Relationship Id="rId9" Type="http://schemas.openxmlformats.org/officeDocument/2006/relationships/image" Target="../media/image52.png"/><Relationship Id="rId14" Type="http://schemas.openxmlformats.org/officeDocument/2006/relationships/image" Target="../media/image55.png"/><Relationship Id="rId22" Type="http://schemas.openxmlformats.org/officeDocument/2006/relationships/slide" Target="slide27.xml"/><Relationship Id="rId27" Type="http://schemas.openxmlformats.org/officeDocument/2006/relationships/image" Target="../media/image63.jpeg"/><Relationship Id="rId30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audio" Target="../media/audio3.wav"/><Relationship Id="rId7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1.png"/><Relationship Id="rId4" Type="http://schemas.openxmlformats.org/officeDocument/2006/relationships/image" Target="../media/image46.png"/><Relationship Id="rId9" Type="http://schemas.openxmlformats.org/officeDocument/2006/relationships/image" Target="../media/image5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3.wav"/><Relationship Id="rId7" Type="http://schemas.openxmlformats.org/officeDocument/2006/relationships/image" Target="../media/image6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5" Type="http://schemas.openxmlformats.org/officeDocument/2006/relationships/image" Target="../media/image46.png"/><Relationship Id="rId10" Type="http://schemas.openxmlformats.org/officeDocument/2006/relationships/image" Target="../media/image50.gif"/><Relationship Id="rId4" Type="http://schemas.openxmlformats.org/officeDocument/2006/relationships/audio" Target="../media/audio1.wav"/><Relationship Id="rId9" Type="http://schemas.openxmlformats.org/officeDocument/2006/relationships/image" Target="../media/image7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audio" Target="../media/audio3.wav"/><Relationship Id="rId7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46.png"/><Relationship Id="rId9" Type="http://schemas.openxmlformats.org/officeDocument/2006/relationships/image" Target="../media/image5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3.wav"/><Relationship Id="rId7" Type="http://schemas.openxmlformats.org/officeDocument/2006/relationships/image" Target="../media/image6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8.jpeg"/><Relationship Id="rId5" Type="http://schemas.openxmlformats.org/officeDocument/2006/relationships/image" Target="../media/image46.png"/><Relationship Id="rId10" Type="http://schemas.openxmlformats.org/officeDocument/2006/relationships/image" Target="../media/image53.gif"/><Relationship Id="rId4" Type="http://schemas.openxmlformats.org/officeDocument/2006/relationships/audio" Target="../media/audio1.wav"/><Relationship Id="rId9" Type="http://schemas.openxmlformats.org/officeDocument/2006/relationships/image" Target="../media/image7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8.jpeg"/><Relationship Id="rId12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51.gif"/><Relationship Id="rId5" Type="http://schemas.openxmlformats.org/officeDocument/2006/relationships/audio" Target="../media/audio3.wav"/><Relationship Id="rId10" Type="http://schemas.openxmlformats.org/officeDocument/2006/relationships/image" Target="../media/image70.gif"/><Relationship Id="rId4" Type="http://schemas.openxmlformats.org/officeDocument/2006/relationships/audio" Target="../media/audio2.wav"/><Relationship Id="rId9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8.jpeg"/><Relationship Id="rId12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51.gif"/><Relationship Id="rId5" Type="http://schemas.openxmlformats.org/officeDocument/2006/relationships/audio" Target="../media/audio3.wav"/><Relationship Id="rId10" Type="http://schemas.openxmlformats.org/officeDocument/2006/relationships/image" Target="../media/image70.gif"/><Relationship Id="rId4" Type="http://schemas.openxmlformats.org/officeDocument/2006/relationships/audio" Target="../media/audio2.wav"/><Relationship Id="rId9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73.png"/><Relationship Id="rId7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74.png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5.wav"/><Relationship Id="rId7" Type="http://schemas.openxmlformats.org/officeDocument/2006/relationships/slide" Target="slide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endParaRPr/>
          </a:p>
        </p:txBody>
      </p:sp>
      <p:sp>
        <p:nvSpPr>
          <p:cNvPr id="93" name="Google Shape;93;p1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139700">
              <a:spcBef>
                <a:spcPts val="0"/>
              </a:spcBef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951064" y="3833798"/>
            <a:ext cx="3810000" cy="277005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</a:t>
            </a:r>
          </a:p>
        </p:txBody>
      </p:sp>
      <p:sp>
        <p:nvSpPr>
          <p:cNvPr id="13" name="Title 3"/>
          <p:cNvSpPr txBox="1"/>
          <p:nvPr/>
        </p:nvSpPr>
        <p:spPr>
          <a:xfrm>
            <a:off x="944507" y="2690798"/>
            <a:ext cx="45164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ble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5230296" y="2690798"/>
            <a:ext cx="2752166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pes</a:t>
            </a:r>
          </a:p>
        </p:txBody>
      </p:sp>
      <p:sp>
        <p:nvSpPr>
          <p:cNvPr id="19" name="Title 1"/>
          <p:cNvSpPr txBox="1"/>
          <p:nvPr/>
        </p:nvSpPr>
        <p:spPr>
          <a:xfrm>
            <a:off x="9581433" y="2857500"/>
            <a:ext cx="26288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7BA070-F6F7-4EA4-D484-830214F1A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36" y="-36754"/>
            <a:ext cx="3330128" cy="2299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A7E63C-3FE3-CB25-2540-B8E218787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56" y="-249726"/>
            <a:ext cx="2628900" cy="3125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459B36-0816-5D7A-959C-C8FA1883A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73" y="74211"/>
            <a:ext cx="4090547" cy="2699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906286" y="-90640"/>
            <a:ext cx="5447435" cy="145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Game: </a:t>
            </a:r>
          </a:p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Whispering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" name="Google Shape;121;p2"/>
          <p:cNvSpPr txBox="1"/>
          <p:nvPr/>
        </p:nvSpPr>
        <p:spPr>
          <a:xfrm>
            <a:off x="586837" y="6441193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oogle Shape;160;p2">
            <a:extLst>
              <a:ext uri="{FF2B5EF4-FFF2-40B4-BE49-F238E27FC236}">
                <a16:creationId xmlns:a16="http://schemas.microsoft.com/office/drawing/2014/main" id="{9152F18E-C599-F8DF-3FA7-DAC179C9090E}"/>
              </a:ext>
            </a:extLst>
          </p:cNvPr>
          <p:cNvGrpSpPr/>
          <p:nvPr/>
        </p:nvGrpSpPr>
        <p:grpSpPr>
          <a:xfrm rot="-3550959">
            <a:off x="9002072" y="5639561"/>
            <a:ext cx="348618" cy="167591"/>
            <a:chOff x="7114150" y="4261900"/>
            <a:chExt cx="301850" cy="127125"/>
          </a:xfrm>
        </p:grpSpPr>
        <p:sp>
          <p:nvSpPr>
            <p:cNvPr id="44" name="Google Shape;161;p2">
              <a:extLst>
                <a:ext uri="{FF2B5EF4-FFF2-40B4-BE49-F238E27FC236}">
                  <a16:creationId xmlns:a16="http://schemas.microsoft.com/office/drawing/2014/main" id="{C4577788-8631-0AC9-A242-46D691077F8C}"/>
                </a:ext>
              </a:extLst>
            </p:cNvPr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162;p2">
              <a:extLst>
                <a:ext uri="{FF2B5EF4-FFF2-40B4-BE49-F238E27FC236}">
                  <a16:creationId xmlns:a16="http://schemas.microsoft.com/office/drawing/2014/main" id="{1D298DFC-7EF8-9DF8-97CF-15C5EDA565D3}"/>
                </a:ext>
              </a:extLst>
            </p:cNvPr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97CA1B-56A1-6B25-AB7F-FFE0C6EC1ABD}"/>
              </a:ext>
            </a:extLst>
          </p:cNvPr>
          <p:cNvSpPr txBox="1"/>
          <p:nvPr/>
        </p:nvSpPr>
        <p:spPr>
          <a:xfrm>
            <a:off x="3951064" y="3833798"/>
            <a:ext cx="3810000" cy="277005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6D0EC6-B3B6-339E-D7D6-55E3A38FB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31" y="1335536"/>
            <a:ext cx="3330128" cy="22998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E5EB02-F778-1A53-DF9E-1EE554C33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56" y="1540588"/>
            <a:ext cx="2628900" cy="31259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5C4466-8886-BE19-7CDD-BBC8C0DD5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4" y="1894920"/>
            <a:ext cx="4090547" cy="26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6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9" y="9144"/>
            <a:ext cx="11949019" cy="68397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7659" y="203535"/>
            <a:ext cx="2133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44" y="2194203"/>
            <a:ext cx="2920453" cy="13789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61739" y="3162619"/>
            <a:ext cx="4258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3. Listen and chant.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70" y="3658575"/>
            <a:ext cx="1156357" cy="6088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61739" y="4278140"/>
            <a:ext cx="3834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4.Listen and circle.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26" y="4729297"/>
            <a:ext cx="1037842" cy="55326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00011" y="5360484"/>
            <a:ext cx="4182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5. Write and say.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730829" y="1219198"/>
            <a:ext cx="2340429" cy="0"/>
          </a:xfrm>
          <a:prstGeom prst="line">
            <a:avLst/>
          </a:prstGeom>
          <a:ln w="57150">
            <a:solidFill>
              <a:srgbClr val="922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26" y="649294"/>
            <a:ext cx="996379" cy="1036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72" y="684673"/>
            <a:ext cx="4814683" cy="10690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77" y="5962541"/>
            <a:ext cx="360886" cy="363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47" y="5962541"/>
            <a:ext cx="360886" cy="36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28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7858" r="3792" b="5269"/>
          <a:stretch/>
        </p:blipFill>
        <p:spPr>
          <a:xfrm>
            <a:off x="2332292" y="-74948"/>
            <a:ext cx="8221023" cy="5941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86" y="507478"/>
            <a:ext cx="722772" cy="7603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92642" y="507478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Listen and chant.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21" y="991080"/>
            <a:ext cx="889772" cy="468467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B1CDD6C0-FE81-490F-A749-D623F51E28B8}"/>
              </a:ext>
            </a:extLst>
          </p:cNvPr>
          <p:cNvSpPr/>
          <p:nvPr/>
        </p:nvSpPr>
        <p:spPr>
          <a:xfrm>
            <a:off x="4333329" y="5858782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6487351E-D1C1-472E-A55A-0FE5A8296F13}"/>
              </a:ext>
            </a:extLst>
          </p:cNvPr>
          <p:cNvSpPr/>
          <p:nvPr/>
        </p:nvSpPr>
        <p:spPr>
          <a:xfrm rot="5400000">
            <a:off x="4518164" y="6022479"/>
            <a:ext cx="365760" cy="338953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Track 064">
            <a:hlinkClick r:id="" action="ppaction://media"/>
            <a:extLst>
              <a:ext uri="{FF2B5EF4-FFF2-40B4-BE49-F238E27FC236}">
                <a16:creationId xmlns:a16="http://schemas.microsoft.com/office/drawing/2014/main" id="{8829B319-86FB-46ED-8F64-AAB5BE65C6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07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4" y="1"/>
            <a:ext cx="487363" cy="487363"/>
          </a:xfrm>
          <a:prstGeom prst="rect">
            <a:avLst/>
          </a:prstGeom>
        </p:spPr>
      </p:pic>
      <p:pic>
        <p:nvPicPr>
          <p:cNvPr id="30" name="Track 064">
            <a:hlinkClick r:id="" action="ppaction://media"/>
            <a:extLst>
              <a:ext uri="{FF2B5EF4-FFF2-40B4-BE49-F238E27FC236}">
                <a16:creationId xmlns:a16="http://schemas.microsoft.com/office/drawing/2014/main" id="{0E74AACD-A805-4873-9865-D2AEFDEA9A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00" end="262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4" y="615685"/>
            <a:ext cx="487363" cy="487363"/>
          </a:xfrm>
          <a:prstGeom prst="rect">
            <a:avLst/>
          </a:prstGeom>
        </p:spPr>
      </p:pic>
      <p:pic>
        <p:nvPicPr>
          <p:cNvPr id="31" name="Track 064">
            <a:hlinkClick r:id="" action="ppaction://media"/>
            <a:extLst>
              <a:ext uri="{FF2B5EF4-FFF2-40B4-BE49-F238E27FC236}">
                <a16:creationId xmlns:a16="http://schemas.microsoft.com/office/drawing/2014/main" id="{72164441-5083-441D-8068-256F20BA88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00" end="220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8300" y="1231369"/>
            <a:ext cx="487363" cy="487363"/>
          </a:xfrm>
          <a:prstGeom prst="rect">
            <a:avLst/>
          </a:prstGeom>
        </p:spPr>
      </p:pic>
      <p:pic>
        <p:nvPicPr>
          <p:cNvPr id="34" name="Track 064">
            <a:hlinkClick r:id="" action="ppaction://media"/>
            <a:extLst>
              <a:ext uri="{FF2B5EF4-FFF2-40B4-BE49-F238E27FC236}">
                <a16:creationId xmlns:a16="http://schemas.microsoft.com/office/drawing/2014/main" id="{0ACCA200-E00F-4D2E-A421-AF748180F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00" end="175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4421" y="1848268"/>
            <a:ext cx="487363" cy="487363"/>
          </a:xfrm>
          <a:prstGeom prst="rect">
            <a:avLst/>
          </a:prstGeom>
        </p:spPr>
      </p:pic>
      <p:pic>
        <p:nvPicPr>
          <p:cNvPr id="35" name="Track 064">
            <a:hlinkClick r:id="" action="ppaction://media"/>
            <a:extLst>
              <a:ext uri="{FF2B5EF4-FFF2-40B4-BE49-F238E27FC236}">
                <a16:creationId xmlns:a16="http://schemas.microsoft.com/office/drawing/2014/main" id="{B01B1F0F-6A3D-49A6-BD01-6899D0C13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00" end="132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4421" y="2423692"/>
            <a:ext cx="487363" cy="487363"/>
          </a:xfrm>
          <a:prstGeom prst="rect">
            <a:avLst/>
          </a:prstGeom>
        </p:spPr>
      </p:pic>
      <p:pic>
        <p:nvPicPr>
          <p:cNvPr id="36" name="Track 064">
            <a:hlinkClick r:id="" action="ppaction://media"/>
            <a:extLst>
              <a:ext uri="{FF2B5EF4-FFF2-40B4-BE49-F238E27FC236}">
                <a16:creationId xmlns:a16="http://schemas.microsoft.com/office/drawing/2014/main" id="{A17397B0-436E-45ED-8DF4-D045644E93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00" end="85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896" y="2999116"/>
            <a:ext cx="487363" cy="487363"/>
          </a:xfrm>
          <a:prstGeom prst="rect">
            <a:avLst/>
          </a:prstGeom>
        </p:spPr>
      </p:pic>
      <p:pic>
        <p:nvPicPr>
          <p:cNvPr id="37" name="Track 064">
            <a:hlinkClick r:id="" action="ppaction://media"/>
            <a:extLst>
              <a:ext uri="{FF2B5EF4-FFF2-40B4-BE49-F238E27FC236}">
                <a16:creationId xmlns:a16="http://schemas.microsoft.com/office/drawing/2014/main" id="{F6F3EF8F-37A1-4C43-9FA9-A4D9A1D337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00" end="6338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5768" y="372003"/>
            <a:ext cx="889772" cy="88977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D992181-8220-4D55-857E-E3461C369B11}"/>
              </a:ext>
            </a:extLst>
          </p:cNvPr>
          <p:cNvSpPr txBox="1"/>
          <p:nvPr/>
        </p:nvSpPr>
        <p:spPr>
          <a:xfrm>
            <a:off x="1955890" y="1763598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c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BB0446-66ED-4B2E-8430-75E7D9E71492}"/>
              </a:ext>
            </a:extLst>
          </p:cNvPr>
          <p:cNvSpPr txBox="1"/>
          <p:nvPr/>
        </p:nvSpPr>
        <p:spPr>
          <a:xfrm>
            <a:off x="1955891" y="2257706"/>
            <a:ext cx="2283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c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042FFB-E023-45A5-B5FD-D11BFA2E8840}"/>
              </a:ext>
            </a:extLst>
          </p:cNvPr>
          <p:cNvSpPr txBox="1"/>
          <p:nvPr/>
        </p:nvSpPr>
        <p:spPr>
          <a:xfrm>
            <a:off x="1941513" y="2799214"/>
            <a:ext cx="330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having a c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B56CA4-8141-47EB-A9AE-1EC6BDE649CD}"/>
              </a:ext>
            </a:extLst>
          </p:cNvPr>
          <p:cNvSpPr txBox="1"/>
          <p:nvPr/>
        </p:nvSpPr>
        <p:spPr>
          <a:xfrm>
            <a:off x="1955889" y="4090020"/>
            <a:ext cx="237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gr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406D87-C9EC-4F1C-B909-A319DEE19B5A}"/>
              </a:ext>
            </a:extLst>
          </p:cNvPr>
          <p:cNvSpPr txBox="1"/>
          <p:nvPr/>
        </p:nvSpPr>
        <p:spPr>
          <a:xfrm>
            <a:off x="1955890" y="1765659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c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2617A1-298F-4482-A2F3-C82F76850C04}"/>
              </a:ext>
            </a:extLst>
          </p:cNvPr>
          <p:cNvSpPr txBox="1"/>
          <p:nvPr/>
        </p:nvSpPr>
        <p:spPr>
          <a:xfrm>
            <a:off x="1955889" y="2257706"/>
            <a:ext cx="237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c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5D2593-D3D8-4EF4-8BC9-7FBD1487835F}"/>
              </a:ext>
            </a:extLst>
          </p:cNvPr>
          <p:cNvSpPr txBox="1"/>
          <p:nvPr/>
        </p:nvSpPr>
        <p:spPr>
          <a:xfrm>
            <a:off x="1942652" y="2801571"/>
            <a:ext cx="3290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having a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259176-3D75-4E22-85EA-F9E24876A278}"/>
              </a:ext>
            </a:extLst>
          </p:cNvPr>
          <p:cNvSpPr txBox="1"/>
          <p:nvPr/>
        </p:nvSpPr>
        <p:spPr>
          <a:xfrm>
            <a:off x="1941513" y="3593353"/>
            <a:ext cx="239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gr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D2B0068-36B6-4C46-95E7-BA038EA201C4}"/>
              </a:ext>
            </a:extLst>
          </p:cNvPr>
          <p:cNvSpPr txBox="1"/>
          <p:nvPr/>
        </p:nvSpPr>
        <p:spPr>
          <a:xfrm>
            <a:off x="1941512" y="4644811"/>
            <a:ext cx="356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having gr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690B62-BFDD-41B6-A39D-59DEF0EF3071}"/>
              </a:ext>
            </a:extLst>
          </p:cNvPr>
          <p:cNvSpPr txBox="1"/>
          <p:nvPr/>
        </p:nvSpPr>
        <p:spPr>
          <a:xfrm>
            <a:off x="1955890" y="1763598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c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A2C256-1C13-41C0-8CEB-66ACBF1F2265}"/>
              </a:ext>
            </a:extLst>
          </p:cNvPr>
          <p:cNvSpPr txBox="1"/>
          <p:nvPr/>
        </p:nvSpPr>
        <p:spPr>
          <a:xfrm>
            <a:off x="1955889" y="2257706"/>
            <a:ext cx="237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c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098B68-9036-4911-91A0-F2727F1C0536}"/>
              </a:ext>
            </a:extLst>
          </p:cNvPr>
          <p:cNvSpPr txBox="1"/>
          <p:nvPr/>
        </p:nvSpPr>
        <p:spPr>
          <a:xfrm>
            <a:off x="1941513" y="2801015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having a c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893337-E47D-45FC-8627-488B34EBAFB2}"/>
              </a:ext>
            </a:extLst>
          </p:cNvPr>
          <p:cNvSpPr txBox="1"/>
          <p:nvPr/>
        </p:nvSpPr>
        <p:spPr>
          <a:xfrm>
            <a:off x="1941513" y="3594064"/>
            <a:ext cx="2297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49F60B-9BCB-419B-B6D9-984ABD03C565}"/>
              </a:ext>
            </a:extLst>
          </p:cNvPr>
          <p:cNvSpPr txBox="1"/>
          <p:nvPr/>
        </p:nvSpPr>
        <p:spPr>
          <a:xfrm>
            <a:off x="1941513" y="3594764"/>
            <a:ext cx="239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gr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CAA4A6-6287-4A85-A29E-75A77B55ADF2}"/>
              </a:ext>
            </a:extLst>
          </p:cNvPr>
          <p:cNvSpPr txBox="1"/>
          <p:nvPr/>
        </p:nvSpPr>
        <p:spPr>
          <a:xfrm>
            <a:off x="1955889" y="4090027"/>
            <a:ext cx="237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B5DEED-FD5B-4831-90CF-296E6B129B30}"/>
              </a:ext>
            </a:extLst>
          </p:cNvPr>
          <p:cNvSpPr txBox="1"/>
          <p:nvPr/>
        </p:nvSpPr>
        <p:spPr>
          <a:xfrm>
            <a:off x="1955889" y="4090020"/>
            <a:ext cx="237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, gr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BDC1109-875F-4380-ACEB-92257A4400BF}"/>
              </a:ext>
            </a:extLst>
          </p:cNvPr>
          <p:cNvSpPr txBox="1"/>
          <p:nvPr/>
        </p:nvSpPr>
        <p:spPr>
          <a:xfrm>
            <a:off x="1940647" y="4645175"/>
            <a:ext cx="356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having gr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F4729A-8FE5-485F-AD97-EB92946B24B7}"/>
              </a:ext>
            </a:extLst>
          </p:cNvPr>
          <p:cNvSpPr txBox="1"/>
          <p:nvPr/>
        </p:nvSpPr>
        <p:spPr>
          <a:xfrm>
            <a:off x="1941512" y="4644682"/>
            <a:ext cx="356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having gr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EA269CC-1C89-457B-AE97-38EE27580BBB}"/>
              </a:ext>
            </a:extLst>
          </p:cNvPr>
          <p:cNvSpPr txBox="1"/>
          <p:nvPr/>
        </p:nvSpPr>
        <p:spPr>
          <a:xfrm>
            <a:off x="1955890" y="1764233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A48750-BA0E-4C55-842A-39C885BDEEDF}"/>
              </a:ext>
            </a:extLst>
          </p:cNvPr>
          <p:cNvSpPr txBox="1"/>
          <p:nvPr/>
        </p:nvSpPr>
        <p:spPr>
          <a:xfrm>
            <a:off x="1941513" y="3595886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02AE148-22C3-45D9-A647-DBDE3EF39681}"/>
              </a:ext>
            </a:extLst>
          </p:cNvPr>
          <p:cNvSpPr txBox="1"/>
          <p:nvPr/>
        </p:nvSpPr>
        <p:spPr>
          <a:xfrm>
            <a:off x="1955889" y="4090027"/>
            <a:ext cx="237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62C4B59-5EF0-4351-9367-21F8E08CC16D}"/>
              </a:ext>
            </a:extLst>
          </p:cNvPr>
          <p:cNvSpPr txBox="1"/>
          <p:nvPr/>
        </p:nvSpPr>
        <p:spPr>
          <a:xfrm>
            <a:off x="1955889" y="2259231"/>
            <a:ext cx="1886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DFC1AC-6604-44D3-9D3E-E408055A7000}"/>
              </a:ext>
            </a:extLst>
          </p:cNvPr>
          <p:cNvSpPr txBox="1"/>
          <p:nvPr/>
        </p:nvSpPr>
        <p:spPr>
          <a:xfrm>
            <a:off x="1941513" y="2800177"/>
            <a:ext cx="32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having a c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65817A0-C484-4C87-B9E8-EAC1191D3145}"/>
              </a:ext>
            </a:extLst>
          </p:cNvPr>
          <p:cNvSpPr txBox="1"/>
          <p:nvPr/>
        </p:nvSpPr>
        <p:spPr>
          <a:xfrm>
            <a:off x="1940647" y="4644682"/>
            <a:ext cx="356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having gr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B5A6681-D62F-467C-BC69-81EF2AC2E39A}"/>
              </a:ext>
            </a:extLst>
          </p:cNvPr>
          <p:cNvGrpSpPr/>
          <p:nvPr/>
        </p:nvGrpSpPr>
        <p:grpSpPr>
          <a:xfrm rot="5400000">
            <a:off x="4444547" y="6004082"/>
            <a:ext cx="417647" cy="349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25" name="Minus Sign 6">
              <a:extLst>
                <a:ext uri="{FF2B5EF4-FFF2-40B4-BE49-F238E27FC236}">
                  <a16:creationId xmlns:a16="http://schemas.microsoft.com/office/drawing/2014/main" id="{F987B0AC-4AF4-4C1E-AE7C-1352E6834F4C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Minus Sign 40">
              <a:extLst>
                <a:ext uri="{FF2B5EF4-FFF2-40B4-BE49-F238E27FC236}">
                  <a16:creationId xmlns:a16="http://schemas.microsoft.com/office/drawing/2014/main" id="{0823F105-7375-4344-B425-51265417C8AF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81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3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87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31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75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19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261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309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7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8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800"/>
                            </p:stCondLst>
                            <p:childTnLst>
                              <p:par>
                                <p:cTn id="9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8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38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8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38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00"/>
                            </p:stCondLst>
                            <p:childTnLst>
                              <p:par>
                                <p:cTn id="1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41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43" grpId="0"/>
      <p:bldP spid="43" grpId="1"/>
      <p:bldP spid="44" grpId="0"/>
      <p:bldP spid="44" grpId="1"/>
      <p:bldP spid="45" grpId="0"/>
      <p:bldP spid="45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7" grpId="2"/>
      <p:bldP spid="57" grpId="3"/>
      <p:bldP spid="58" grpId="0"/>
      <p:bldP spid="58" grpId="1"/>
      <p:bldP spid="58" grpId="2"/>
      <p:bldP spid="58" grpId="3"/>
      <p:bldP spid="59" grpId="0"/>
      <p:bldP spid="59" grpId="1"/>
      <p:bldP spid="59" grpId="2"/>
      <p:bldP spid="59" grpId="3"/>
      <p:bldP spid="60" grpId="0"/>
      <p:bldP spid="60" grpId="1"/>
      <p:bldP spid="60" grpId="2"/>
      <p:bldP spid="60" grpId="3"/>
      <p:bldP spid="61" grpId="0"/>
      <p:bldP spid="61" grpId="1"/>
      <p:bldP spid="61" grpId="2"/>
      <p:bldP spid="61" grpId="3"/>
      <p:bldP spid="62" grpId="0"/>
      <p:bldP spid="62" grpId="1"/>
      <p:bldP spid="62" grpId="2"/>
      <p:bldP spid="62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1;p2"/>
          <p:cNvSpPr txBox="1"/>
          <p:nvPr/>
        </p:nvSpPr>
        <p:spPr>
          <a:xfrm>
            <a:off x="1540566" y="6437776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sz="1600" b="1" dirty="0">
              <a:solidFill>
                <a:prstClr val="white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40A629-DF5B-5119-28EF-8F110BE1B5EB}"/>
              </a:ext>
            </a:extLst>
          </p:cNvPr>
          <p:cNvSpPr txBox="1"/>
          <p:nvPr/>
        </p:nvSpPr>
        <p:spPr>
          <a:xfrm>
            <a:off x="1505795" y="2222"/>
            <a:ext cx="425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1A2440-8664-ABC2-97B2-AB5A627A0648}"/>
              </a:ext>
            </a:extLst>
          </p:cNvPr>
          <p:cNvSpPr txBox="1"/>
          <p:nvPr/>
        </p:nvSpPr>
        <p:spPr>
          <a:xfrm>
            <a:off x="2853268" y="4896192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having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cake</a:t>
            </a:r>
          </a:p>
        </p:txBody>
      </p:sp>
      <p:pic>
        <p:nvPicPr>
          <p:cNvPr id="1026" name="Picture 2" descr="Cute boy carrying birthday cake cartoon Royalty Free Vector">
            <a:extLst>
              <a:ext uri="{FF2B5EF4-FFF2-40B4-BE49-F238E27FC236}">
                <a16:creationId xmlns:a16="http://schemas.microsoft.com/office/drawing/2014/main" id="{70243ED8-A6DD-9FC6-9601-51E984096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9779" r="8010" b="21352"/>
          <a:stretch/>
        </p:blipFill>
        <p:spPr bwMode="auto">
          <a:xfrm>
            <a:off x="4773193" y="100416"/>
            <a:ext cx="4251538" cy="472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2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1;p2"/>
          <p:cNvSpPr txBox="1"/>
          <p:nvPr/>
        </p:nvSpPr>
        <p:spPr>
          <a:xfrm>
            <a:off x="1540566" y="6437776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sz="1600" b="1" dirty="0">
              <a:solidFill>
                <a:prstClr val="white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56CAF2-E150-1C6B-8E6D-73DCE4535DFA}"/>
              </a:ext>
            </a:extLst>
          </p:cNvPr>
          <p:cNvSpPr txBox="1"/>
          <p:nvPr/>
        </p:nvSpPr>
        <p:spPr>
          <a:xfrm>
            <a:off x="1505795" y="2222"/>
            <a:ext cx="425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F2564-F454-3089-9537-2A549EFA8D8F}"/>
              </a:ext>
            </a:extLst>
          </p:cNvPr>
          <p:cNvSpPr txBox="1"/>
          <p:nvPr/>
        </p:nvSpPr>
        <p:spPr>
          <a:xfrm>
            <a:off x="2431160" y="4872678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having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grapes</a:t>
            </a:r>
          </a:p>
        </p:txBody>
      </p:sp>
      <p:pic>
        <p:nvPicPr>
          <p:cNvPr id="2050" name="Picture 2" descr="What have you got? | Baamboozle - Baamboozle | The Most Fun Classroom Games!">
            <a:extLst>
              <a:ext uri="{FF2B5EF4-FFF2-40B4-BE49-F238E27FC236}">
                <a16:creationId xmlns:a16="http://schemas.microsoft.com/office/drawing/2014/main" id="{5F624686-1E6F-5D31-5B0E-27DA5A62B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 r="20630" b="3889"/>
          <a:stretch/>
        </p:blipFill>
        <p:spPr bwMode="auto">
          <a:xfrm>
            <a:off x="4362450" y="100416"/>
            <a:ext cx="3023150" cy="481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803815" y="1438374"/>
            <a:ext cx="6971094" cy="233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 defTabSz="685800">
              <a:lnSpc>
                <a:spcPct val="80000"/>
              </a:lnSpc>
              <a:buClr>
                <a:srgbClr val="000000"/>
              </a:buClr>
              <a:buSzPts val="1100"/>
              <a:defRPr/>
            </a:pPr>
            <a:r>
              <a:rPr lang="en-GB" sz="5400" b="1" dirty="0">
                <a:solidFill>
                  <a:srgbClr val="0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Game: </a:t>
            </a:r>
          </a:p>
          <a:p>
            <a:pPr algn="ctr" defTabSz="685800">
              <a:lnSpc>
                <a:spcPct val="80000"/>
              </a:lnSpc>
              <a:buClr>
                <a:srgbClr val="000000"/>
              </a:buClr>
              <a:buSzPts val="1100"/>
              <a:defRPr/>
            </a:pPr>
            <a:r>
              <a:rPr lang="en-GB" sz="5400" b="1" dirty="0">
                <a:solidFill>
                  <a:srgbClr val="0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stand up or sit down</a:t>
            </a:r>
            <a:endParaRPr sz="5400" b="1" dirty="0">
              <a:solidFill>
                <a:srgbClr val="0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grpSp>
        <p:nvGrpSpPr>
          <p:cNvPr id="124" name="Google Shape;124;p2"/>
          <p:cNvGrpSpPr/>
          <p:nvPr/>
        </p:nvGrpSpPr>
        <p:grpSpPr>
          <a:xfrm flipH="1">
            <a:off x="8001001" y="4094531"/>
            <a:ext cx="1266425" cy="1843450"/>
            <a:chOff x="6327725" y="2411050"/>
            <a:chExt cx="1266425" cy="1843450"/>
          </a:xfrm>
        </p:grpSpPr>
        <p:sp>
          <p:nvSpPr>
            <p:cNvPr id="125" name="Google Shape;125;p2"/>
            <p:cNvSpPr/>
            <p:nvPr/>
          </p:nvSpPr>
          <p:spPr>
            <a:xfrm>
              <a:off x="6524950" y="2703025"/>
              <a:ext cx="964075" cy="560325"/>
            </a:xfrm>
            <a:custGeom>
              <a:avLst/>
              <a:gdLst/>
              <a:ahLst/>
              <a:cxnLst/>
              <a:rect l="l" t="t" r="r" b="b"/>
              <a:pathLst>
                <a:path w="38563" h="22413" extrusionOk="0">
                  <a:moveTo>
                    <a:pt x="25161" y="1"/>
                  </a:moveTo>
                  <a:cubicBezTo>
                    <a:pt x="24393" y="1"/>
                    <a:pt x="23675" y="448"/>
                    <a:pt x="23393" y="1361"/>
                  </a:cubicBezTo>
                  <a:cubicBezTo>
                    <a:pt x="23016" y="2407"/>
                    <a:pt x="23309" y="3390"/>
                    <a:pt x="23790" y="4374"/>
                  </a:cubicBezTo>
                  <a:cubicBezTo>
                    <a:pt x="23285" y="3945"/>
                    <a:pt x="22690" y="3673"/>
                    <a:pt x="22037" y="3673"/>
                  </a:cubicBezTo>
                  <a:cubicBezTo>
                    <a:pt x="21799" y="3673"/>
                    <a:pt x="21553" y="3709"/>
                    <a:pt x="21300" y="3788"/>
                  </a:cubicBezTo>
                  <a:cubicBezTo>
                    <a:pt x="21070" y="3871"/>
                    <a:pt x="20819" y="3976"/>
                    <a:pt x="20652" y="4122"/>
                  </a:cubicBezTo>
                  <a:cubicBezTo>
                    <a:pt x="20547" y="4081"/>
                    <a:pt x="20463" y="4018"/>
                    <a:pt x="20380" y="3976"/>
                  </a:cubicBezTo>
                  <a:cubicBezTo>
                    <a:pt x="19656" y="3533"/>
                    <a:pt x="18444" y="2820"/>
                    <a:pt x="17675" y="2820"/>
                  </a:cubicBezTo>
                  <a:cubicBezTo>
                    <a:pt x="17353" y="2820"/>
                    <a:pt x="17110" y="2944"/>
                    <a:pt x="17011" y="3265"/>
                  </a:cubicBezTo>
                  <a:cubicBezTo>
                    <a:pt x="16676" y="3055"/>
                    <a:pt x="16320" y="2846"/>
                    <a:pt x="15944" y="2700"/>
                  </a:cubicBezTo>
                  <a:cubicBezTo>
                    <a:pt x="15762" y="2622"/>
                    <a:pt x="15585" y="2588"/>
                    <a:pt x="15412" y="2588"/>
                  </a:cubicBezTo>
                  <a:cubicBezTo>
                    <a:pt x="15027" y="2588"/>
                    <a:pt x="14665" y="2755"/>
                    <a:pt x="14333" y="2972"/>
                  </a:cubicBezTo>
                  <a:cubicBezTo>
                    <a:pt x="14123" y="2846"/>
                    <a:pt x="13872" y="2741"/>
                    <a:pt x="13600" y="2700"/>
                  </a:cubicBezTo>
                  <a:cubicBezTo>
                    <a:pt x="13495" y="2578"/>
                    <a:pt x="13406" y="2530"/>
                    <a:pt x="13323" y="2530"/>
                  </a:cubicBezTo>
                  <a:cubicBezTo>
                    <a:pt x="12988" y="2530"/>
                    <a:pt x="12766" y="3330"/>
                    <a:pt x="12073" y="3330"/>
                  </a:cubicBezTo>
                  <a:cubicBezTo>
                    <a:pt x="12053" y="3330"/>
                    <a:pt x="12032" y="3329"/>
                    <a:pt x="12010" y="3327"/>
                  </a:cubicBezTo>
                  <a:cubicBezTo>
                    <a:pt x="11815" y="3288"/>
                    <a:pt x="11984" y="2903"/>
                    <a:pt x="11854" y="2903"/>
                  </a:cubicBezTo>
                  <a:cubicBezTo>
                    <a:pt x="11845" y="2903"/>
                    <a:pt x="11834" y="2905"/>
                    <a:pt x="11822" y="2909"/>
                  </a:cubicBezTo>
                  <a:cubicBezTo>
                    <a:pt x="11816" y="2894"/>
                    <a:pt x="11803" y="2888"/>
                    <a:pt x="11784" y="2888"/>
                  </a:cubicBezTo>
                  <a:cubicBezTo>
                    <a:pt x="11685" y="2888"/>
                    <a:pt x="11436" y="3055"/>
                    <a:pt x="11337" y="3055"/>
                  </a:cubicBezTo>
                  <a:cubicBezTo>
                    <a:pt x="11318" y="3055"/>
                    <a:pt x="11305" y="3049"/>
                    <a:pt x="11299" y="3034"/>
                  </a:cubicBezTo>
                  <a:cubicBezTo>
                    <a:pt x="11090" y="2449"/>
                    <a:pt x="10650" y="1821"/>
                    <a:pt x="10002" y="1716"/>
                  </a:cubicBezTo>
                  <a:cubicBezTo>
                    <a:pt x="9543" y="1650"/>
                    <a:pt x="9080" y="1614"/>
                    <a:pt x="8624" y="1614"/>
                  </a:cubicBezTo>
                  <a:cubicBezTo>
                    <a:pt x="6788" y="1614"/>
                    <a:pt x="5064" y="2196"/>
                    <a:pt x="4227" y="3704"/>
                  </a:cubicBezTo>
                  <a:cubicBezTo>
                    <a:pt x="4059" y="3997"/>
                    <a:pt x="3934" y="4269"/>
                    <a:pt x="3808" y="4541"/>
                  </a:cubicBezTo>
                  <a:lnTo>
                    <a:pt x="3348" y="4102"/>
                  </a:lnTo>
                  <a:cubicBezTo>
                    <a:pt x="2685" y="3460"/>
                    <a:pt x="1839" y="2511"/>
                    <a:pt x="828" y="2511"/>
                  </a:cubicBezTo>
                  <a:cubicBezTo>
                    <a:pt x="817" y="2511"/>
                    <a:pt x="806" y="2511"/>
                    <a:pt x="795" y="2511"/>
                  </a:cubicBezTo>
                  <a:cubicBezTo>
                    <a:pt x="0" y="2532"/>
                    <a:pt x="251" y="4478"/>
                    <a:pt x="356" y="5273"/>
                  </a:cubicBezTo>
                  <a:cubicBezTo>
                    <a:pt x="356" y="6403"/>
                    <a:pt x="1339" y="7052"/>
                    <a:pt x="2051" y="7763"/>
                  </a:cubicBezTo>
                  <a:cubicBezTo>
                    <a:pt x="2364" y="8077"/>
                    <a:pt x="2615" y="8475"/>
                    <a:pt x="3013" y="8705"/>
                  </a:cubicBezTo>
                  <a:cubicBezTo>
                    <a:pt x="3327" y="8893"/>
                    <a:pt x="2615" y="9144"/>
                    <a:pt x="2929" y="9395"/>
                  </a:cubicBezTo>
                  <a:cubicBezTo>
                    <a:pt x="2971" y="9416"/>
                    <a:pt x="3243" y="10023"/>
                    <a:pt x="3306" y="10044"/>
                  </a:cubicBezTo>
                  <a:cubicBezTo>
                    <a:pt x="3222" y="11236"/>
                    <a:pt x="3976" y="11864"/>
                    <a:pt x="4352" y="12952"/>
                  </a:cubicBezTo>
                  <a:cubicBezTo>
                    <a:pt x="5168" y="15296"/>
                    <a:pt x="6528" y="18497"/>
                    <a:pt x="8893" y="19690"/>
                  </a:cubicBezTo>
                  <a:cubicBezTo>
                    <a:pt x="11131" y="20799"/>
                    <a:pt x="13538" y="22180"/>
                    <a:pt x="15986" y="22180"/>
                  </a:cubicBezTo>
                  <a:cubicBezTo>
                    <a:pt x="17591" y="22192"/>
                    <a:pt x="19524" y="22413"/>
                    <a:pt x="21427" y="22413"/>
                  </a:cubicBezTo>
                  <a:cubicBezTo>
                    <a:pt x="22822" y="22413"/>
                    <a:pt x="24201" y="22294"/>
                    <a:pt x="25422" y="21887"/>
                  </a:cubicBezTo>
                  <a:lnTo>
                    <a:pt x="25590" y="21887"/>
                  </a:lnTo>
                  <a:cubicBezTo>
                    <a:pt x="26929" y="21761"/>
                    <a:pt x="28100" y="21573"/>
                    <a:pt x="29230" y="20819"/>
                  </a:cubicBezTo>
                  <a:cubicBezTo>
                    <a:pt x="30088" y="20234"/>
                    <a:pt x="31595" y="18706"/>
                    <a:pt x="32390" y="18016"/>
                  </a:cubicBezTo>
                  <a:cubicBezTo>
                    <a:pt x="33666" y="16928"/>
                    <a:pt x="33687" y="15107"/>
                    <a:pt x="33938" y="13433"/>
                  </a:cubicBezTo>
                  <a:cubicBezTo>
                    <a:pt x="34064" y="13413"/>
                    <a:pt x="34210" y="13392"/>
                    <a:pt x="34357" y="13371"/>
                  </a:cubicBezTo>
                  <a:cubicBezTo>
                    <a:pt x="35152" y="13099"/>
                    <a:pt x="37098" y="12910"/>
                    <a:pt x="37621" y="12262"/>
                  </a:cubicBezTo>
                  <a:cubicBezTo>
                    <a:pt x="38562" y="11090"/>
                    <a:pt x="37621" y="9416"/>
                    <a:pt x="37119" y="7931"/>
                  </a:cubicBezTo>
                  <a:cubicBezTo>
                    <a:pt x="36910" y="7278"/>
                    <a:pt x="36748" y="7095"/>
                    <a:pt x="36387" y="7095"/>
                  </a:cubicBezTo>
                  <a:cubicBezTo>
                    <a:pt x="36204" y="7095"/>
                    <a:pt x="35970" y="7142"/>
                    <a:pt x="35654" y="7198"/>
                  </a:cubicBezTo>
                  <a:cubicBezTo>
                    <a:pt x="34922" y="7303"/>
                    <a:pt x="34210" y="8788"/>
                    <a:pt x="33834" y="9395"/>
                  </a:cubicBezTo>
                  <a:lnTo>
                    <a:pt x="33834" y="9395"/>
                  </a:lnTo>
                  <a:cubicBezTo>
                    <a:pt x="33836" y="9371"/>
                    <a:pt x="33896" y="8391"/>
                    <a:pt x="33896" y="8391"/>
                  </a:cubicBezTo>
                  <a:cubicBezTo>
                    <a:pt x="33875" y="8349"/>
                    <a:pt x="33854" y="8307"/>
                    <a:pt x="33834" y="8265"/>
                  </a:cubicBezTo>
                  <a:cubicBezTo>
                    <a:pt x="33143" y="5859"/>
                    <a:pt x="31344" y="2930"/>
                    <a:pt x="29481" y="2177"/>
                  </a:cubicBezTo>
                  <a:cubicBezTo>
                    <a:pt x="29293" y="1967"/>
                    <a:pt x="29147" y="1758"/>
                    <a:pt x="28958" y="1549"/>
                  </a:cubicBezTo>
                  <a:cubicBezTo>
                    <a:pt x="28633" y="1162"/>
                    <a:pt x="28170" y="981"/>
                    <a:pt x="27697" y="981"/>
                  </a:cubicBezTo>
                  <a:cubicBezTo>
                    <a:pt x="27531" y="981"/>
                    <a:pt x="27364" y="1003"/>
                    <a:pt x="27201" y="1047"/>
                  </a:cubicBezTo>
                  <a:cubicBezTo>
                    <a:pt x="26991" y="858"/>
                    <a:pt x="26782" y="670"/>
                    <a:pt x="26573" y="524"/>
                  </a:cubicBezTo>
                  <a:cubicBezTo>
                    <a:pt x="26146" y="177"/>
                    <a:pt x="25643" y="1"/>
                    <a:pt x="25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199725" y="2993400"/>
              <a:ext cx="180500" cy="167900"/>
            </a:xfrm>
            <a:custGeom>
              <a:avLst/>
              <a:gdLst/>
              <a:ahLst/>
              <a:cxnLst/>
              <a:rect l="l" t="t" r="r" b="b"/>
              <a:pathLst>
                <a:path w="7220" h="6716" extrusionOk="0">
                  <a:moveTo>
                    <a:pt x="3427" y="1"/>
                  </a:moveTo>
                  <a:cubicBezTo>
                    <a:pt x="1742" y="1"/>
                    <a:pt x="469" y="1540"/>
                    <a:pt x="272" y="3116"/>
                  </a:cubicBezTo>
                  <a:cubicBezTo>
                    <a:pt x="0" y="5124"/>
                    <a:pt x="1779" y="6505"/>
                    <a:pt x="3620" y="6694"/>
                  </a:cubicBezTo>
                  <a:cubicBezTo>
                    <a:pt x="3746" y="6709"/>
                    <a:pt x="3869" y="6716"/>
                    <a:pt x="3990" y="6716"/>
                  </a:cubicBezTo>
                  <a:cubicBezTo>
                    <a:pt x="5730" y="6716"/>
                    <a:pt x="7021" y="5216"/>
                    <a:pt x="7177" y="3534"/>
                  </a:cubicBezTo>
                  <a:cubicBezTo>
                    <a:pt x="7219" y="3032"/>
                    <a:pt x="6989" y="2593"/>
                    <a:pt x="6612" y="2237"/>
                  </a:cubicBezTo>
                  <a:cubicBezTo>
                    <a:pt x="6194" y="1065"/>
                    <a:pt x="4938" y="145"/>
                    <a:pt x="3746" y="19"/>
                  </a:cubicBezTo>
                  <a:cubicBezTo>
                    <a:pt x="3638" y="7"/>
                    <a:pt x="3532" y="1"/>
                    <a:pt x="3427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613350" y="2925975"/>
              <a:ext cx="146475" cy="149175"/>
            </a:xfrm>
            <a:custGeom>
              <a:avLst/>
              <a:gdLst/>
              <a:ahLst/>
              <a:cxnLst/>
              <a:rect l="l" t="t" r="r" b="b"/>
              <a:pathLst>
                <a:path w="5859" h="5967" extrusionOk="0">
                  <a:moveTo>
                    <a:pt x="3081" y="0"/>
                  </a:moveTo>
                  <a:cubicBezTo>
                    <a:pt x="2463" y="0"/>
                    <a:pt x="1847" y="241"/>
                    <a:pt x="1360" y="728"/>
                  </a:cubicBezTo>
                  <a:cubicBezTo>
                    <a:pt x="0" y="2026"/>
                    <a:pt x="858" y="4285"/>
                    <a:pt x="1967" y="5436"/>
                  </a:cubicBezTo>
                  <a:cubicBezTo>
                    <a:pt x="2294" y="5788"/>
                    <a:pt x="2757" y="5966"/>
                    <a:pt x="3219" y="5966"/>
                  </a:cubicBezTo>
                  <a:cubicBezTo>
                    <a:pt x="3527" y="5966"/>
                    <a:pt x="3834" y="5888"/>
                    <a:pt x="4101" y="5729"/>
                  </a:cubicBezTo>
                  <a:cubicBezTo>
                    <a:pt x="4520" y="5499"/>
                    <a:pt x="4833" y="5143"/>
                    <a:pt x="5085" y="4787"/>
                  </a:cubicBezTo>
                  <a:cubicBezTo>
                    <a:pt x="5357" y="4515"/>
                    <a:pt x="5608" y="4160"/>
                    <a:pt x="5670" y="3679"/>
                  </a:cubicBezTo>
                  <a:cubicBezTo>
                    <a:pt x="5859" y="2611"/>
                    <a:pt x="5545" y="1356"/>
                    <a:pt x="4708" y="624"/>
                  </a:cubicBezTo>
                  <a:cubicBezTo>
                    <a:pt x="4233" y="210"/>
                    <a:pt x="3657" y="0"/>
                    <a:pt x="3081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680825" y="2424425"/>
              <a:ext cx="655450" cy="392400"/>
            </a:xfrm>
            <a:custGeom>
              <a:avLst/>
              <a:gdLst/>
              <a:ahLst/>
              <a:cxnLst/>
              <a:rect l="l" t="t" r="r" b="b"/>
              <a:pathLst>
                <a:path w="26218" h="15696" extrusionOk="0">
                  <a:moveTo>
                    <a:pt x="11764" y="1"/>
                  </a:moveTo>
                  <a:cubicBezTo>
                    <a:pt x="11526" y="1"/>
                    <a:pt x="11312" y="25"/>
                    <a:pt x="11132" y="76"/>
                  </a:cubicBezTo>
                  <a:cubicBezTo>
                    <a:pt x="11084" y="71"/>
                    <a:pt x="11038" y="68"/>
                    <a:pt x="10993" y="68"/>
                  </a:cubicBezTo>
                  <a:cubicBezTo>
                    <a:pt x="9951" y="68"/>
                    <a:pt x="9607" y="1418"/>
                    <a:pt x="9186" y="1980"/>
                  </a:cubicBezTo>
                  <a:cubicBezTo>
                    <a:pt x="9144" y="2022"/>
                    <a:pt x="9123" y="2022"/>
                    <a:pt x="9102" y="2043"/>
                  </a:cubicBezTo>
                  <a:cubicBezTo>
                    <a:pt x="8809" y="1875"/>
                    <a:pt x="8495" y="1729"/>
                    <a:pt x="8160" y="1645"/>
                  </a:cubicBezTo>
                  <a:cubicBezTo>
                    <a:pt x="7933" y="1583"/>
                    <a:pt x="7704" y="1553"/>
                    <a:pt x="7480" y="1553"/>
                  </a:cubicBezTo>
                  <a:cubicBezTo>
                    <a:pt x="6198" y="1553"/>
                    <a:pt x="5032" y="2509"/>
                    <a:pt x="4729" y="3738"/>
                  </a:cubicBezTo>
                  <a:lnTo>
                    <a:pt x="4729" y="3758"/>
                  </a:lnTo>
                  <a:cubicBezTo>
                    <a:pt x="4331" y="3800"/>
                    <a:pt x="3913" y="3842"/>
                    <a:pt x="3557" y="3947"/>
                  </a:cubicBezTo>
                  <a:cubicBezTo>
                    <a:pt x="2302" y="4282"/>
                    <a:pt x="1151" y="5893"/>
                    <a:pt x="1611" y="7190"/>
                  </a:cubicBezTo>
                  <a:cubicBezTo>
                    <a:pt x="774" y="7378"/>
                    <a:pt x="63" y="8131"/>
                    <a:pt x="356" y="9178"/>
                  </a:cubicBezTo>
                  <a:lnTo>
                    <a:pt x="440" y="9408"/>
                  </a:lnTo>
                  <a:cubicBezTo>
                    <a:pt x="147" y="9826"/>
                    <a:pt x="0" y="10328"/>
                    <a:pt x="42" y="10810"/>
                  </a:cubicBezTo>
                  <a:cubicBezTo>
                    <a:pt x="113" y="12057"/>
                    <a:pt x="1187" y="13153"/>
                    <a:pt x="2331" y="13153"/>
                  </a:cubicBezTo>
                  <a:cubicBezTo>
                    <a:pt x="2530" y="13153"/>
                    <a:pt x="2731" y="13120"/>
                    <a:pt x="2930" y="13049"/>
                  </a:cubicBezTo>
                  <a:cubicBezTo>
                    <a:pt x="3077" y="13094"/>
                    <a:pt x="3225" y="13116"/>
                    <a:pt x="3372" y="13116"/>
                  </a:cubicBezTo>
                  <a:cubicBezTo>
                    <a:pt x="3768" y="13116"/>
                    <a:pt x="4160" y="12956"/>
                    <a:pt x="4541" y="12651"/>
                  </a:cubicBezTo>
                  <a:cubicBezTo>
                    <a:pt x="4896" y="12400"/>
                    <a:pt x="4415" y="12337"/>
                    <a:pt x="4520" y="11961"/>
                  </a:cubicBezTo>
                  <a:lnTo>
                    <a:pt x="4520" y="11961"/>
                  </a:lnTo>
                  <a:cubicBezTo>
                    <a:pt x="4885" y="13300"/>
                    <a:pt x="6608" y="14265"/>
                    <a:pt x="8124" y="14265"/>
                  </a:cubicBezTo>
                  <a:cubicBezTo>
                    <a:pt x="8171" y="14265"/>
                    <a:pt x="8218" y="14264"/>
                    <a:pt x="8265" y="14262"/>
                  </a:cubicBezTo>
                  <a:cubicBezTo>
                    <a:pt x="8914" y="14220"/>
                    <a:pt x="9437" y="13969"/>
                    <a:pt x="9876" y="13572"/>
                  </a:cubicBezTo>
                  <a:cubicBezTo>
                    <a:pt x="10901" y="14513"/>
                    <a:pt x="12031" y="15225"/>
                    <a:pt x="13601" y="15371"/>
                  </a:cubicBezTo>
                  <a:cubicBezTo>
                    <a:pt x="14093" y="15437"/>
                    <a:pt x="14675" y="15631"/>
                    <a:pt x="15227" y="15631"/>
                  </a:cubicBezTo>
                  <a:cubicBezTo>
                    <a:pt x="15378" y="15631"/>
                    <a:pt x="15528" y="15616"/>
                    <a:pt x="15672" y="15580"/>
                  </a:cubicBezTo>
                  <a:cubicBezTo>
                    <a:pt x="15986" y="15633"/>
                    <a:pt x="16368" y="15695"/>
                    <a:pt x="16737" y="15695"/>
                  </a:cubicBezTo>
                  <a:cubicBezTo>
                    <a:pt x="17105" y="15695"/>
                    <a:pt x="17461" y="15633"/>
                    <a:pt x="17723" y="15434"/>
                  </a:cubicBezTo>
                  <a:cubicBezTo>
                    <a:pt x="18225" y="15057"/>
                    <a:pt x="18852" y="14722"/>
                    <a:pt x="19020" y="14325"/>
                  </a:cubicBezTo>
                  <a:cubicBezTo>
                    <a:pt x="19166" y="14304"/>
                    <a:pt x="18643" y="13781"/>
                    <a:pt x="18811" y="13739"/>
                  </a:cubicBezTo>
                  <a:lnTo>
                    <a:pt x="18811" y="13739"/>
                  </a:lnTo>
                  <a:cubicBezTo>
                    <a:pt x="19498" y="13836"/>
                    <a:pt x="20308" y="13918"/>
                    <a:pt x="21108" y="13918"/>
                  </a:cubicBezTo>
                  <a:cubicBezTo>
                    <a:pt x="22206" y="13918"/>
                    <a:pt x="23285" y="13763"/>
                    <a:pt x="24000" y="13279"/>
                  </a:cubicBezTo>
                  <a:cubicBezTo>
                    <a:pt x="24376" y="13049"/>
                    <a:pt x="24690" y="12735"/>
                    <a:pt x="24941" y="12400"/>
                  </a:cubicBezTo>
                  <a:cubicBezTo>
                    <a:pt x="25653" y="11898"/>
                    <a:pt x="26218" y="10391"/>
                    <a:pt x="25757" y="9784"/>
                  </a:cubicBezTo>
                  <a:cubicBezTo>
                    <a:pt x="26134" y="8027"/>
                    <a:pt x="25046" y="6353"/>
                    <a:pt x="23414" y="5370"/>
                  </a:cubicBezTo>
                  <a:cubicBezTo>
                    <a:pt x="22284" y="4679"/>
                    <a:pt x="20819" y="4470"/>
                    <a:pt x="19501" y="4365"/>
                  </a:cubicBezTo>
                  <a:cubicBezTo>
                    <a:pt x="19417" y="4362"/>
                    <a:pt x="19332" y="4360"/>
                    <a:pt x="19245" y="4360"/>
                  </a:cubicBezTo>
                  <a:cubicBezTo>
                    <a:pt x="18745" y="4360"/>
                    <a:pt x="18197" y="4417"/>
                    <a:pt x="17681" y="4595"/>
                  </a:cubicBezTo>
                  <a:cubicBezTo>
                    <a:pt x="17492" y="3821"/>
                    <a:pt x="16865" y="3214"/>
                    <a:pt x="16551" y="2440"/>
                  </a:cubicBezTo>
                  <a:cubicBezTo>
                    <a:pt x="16059" y="1109"/>
                    <a:pt x="13374" y="1"/>
                    <a:pt x="1176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823425" y="3037825"/>
              <a:ext cx="324024" cy="149180"/>
            </a:xfrm>
            <a:custGeom>
              <a:avLst/>
              <a:gdLst/>
              <a:ahLst/>
              <a:cxnLst/>
              <a:rect l="l" t="t" r="r" b="b"/>
              <a:pathLst>
                <a:path w="12513" h="5516" extrusionOk="0">
                  <a:moveTo>
                    <a:pt x="1713" y="0"/>
                  </a:moveTo>
                  <a:cubicBezTo>
                    <a:pt x="956" y="0"/>
                    <a:pt x="326" y="652"/>
                    <a:pt x="230" y="1401"/>
                  </a:cubicBezTo>
                  <a:cubicBezTo>
                    <a:pt x="0" y="3389"/>
                    <a:pt x="1716" y="4812"/>
                    <a:pt x="3578" y="5251"/>
                  </a:cubicBezTo>
                  <a:cubicBezTo>
                    <a:pt x="4331" y="5440"/>
                    <a:pt x="5126" y="5503"/>
                    <a:pt x="5900" y="5503"/>
                  </a:cubicBezTo>
                  <a:cubicBezTo>
                    <a:pt x="6118" y="5503"/>
                    <a:pt x="6349" y="5516"/>
                    <a:pt x="6580" y="5516"/>
                  </a:cubicBezTo>
                  <a:cubicBezTo>
                    <a:pt x="6927" y="5516"/>
                    <a:pt x="7273" y="5486"/>
                    <a:pt x="7574" y="5335"/>
                  </a:cubicBezTo>
                  <a:cubicBezTo>
                    <a:pt x="7972" y="5147"/>
                    <a:pt x="8286" y="4812"/>
                    <a:pt x="8600" y="4498"/>
                  </a:cubicBezTo>
                  <a:cubicBezTo>
                    <a:pt x="9144" y="4435"/>
                    <a:pt x="9688" y="4310"/>
                    <a:pt x="10148" y="3996"/>
                  </a:cubicBezTo>
                  <a:cubicBezTo>
                    <a:pt x="10253" y="3912"/>
                    <a:pt x="10357" y="3808"/>
                    <a:pt x="10420" y="3724"/>
                  </a:cubicBezTo>
                  <a:cubicBezTo>
                    <a:pt x="10629" y="3682"/>
                    <a:pt x="10818" y="3598"/>
                    <a:pt x="11006" y="3515"/>
                  </a:cubicBezTo>
                  <a:cubicBezTo>
                    <a:pt x="11090" y="3515"/>
                    <a:pt x="11194" y="3494"/>
                    <a:pt x="11257" y="3452"/>
                  </a:cubicBezTo>
                  <a:cubicBezTo>
                    <a:pt x="11424" y="3389"/>
                    <a:pt x="11571" y="3306"/>
                    <a:pt x="11717" y="3243"/>
                  </a:cubicBezTo>
                  <a:cubicBezTo>
                    <a:pt x="12512" y="2720"/>
                    <a:pt x="12240" y="1464"/>
                    <a:pt x="11194" y="1464"/>
                  </a:cubicBezTo>
                  <a:cubicBezTo>
                    <a:pt x="10838" y="1464"/>
                    <a:pt x="10525" y="1506"/>
                    <a:pt x="10211" y="1548"/>
                  </a:cubicBezTo>
                  <a:cubicBezTo>
                    <a:pt x="9982" y="1354"/>
                    <a:pt x="9697" y="1234"/>
                    <a:pt x="9387" y="1234"/>
                  </a:cubicBezTo>
                  <a:cubicBezTo>
                    <a:pt x="9129" y="1234"/>
                    <a:pt x="8854" y="1316"/>
                    <a:pt x="8579" y="1506"/>
                  </a:cubicBezTo>
                  <a:cubicBezTo>
                    <a:pt x="8537" y="1506"/>
                    <a:pt x="8516" y="1548"/>
                    <a:pt x="8495" y="1548"/>
                  </a:cubicBezTo>
                  <a:cubicBezTo>
                    <a:pt x="7909" y="1548"/>
                    <a:pt x="7302" y="1548"/>
                    <a:pt x="6821" y="1381"/>
                  </a:cubicBezTo>
                  <a:cubicBezTo>
                    <a:pt x="5440" y="983"/>
                    <a:pt x="3704" y="920"/>
                    <a:pt x="2448" y="209"/>
                  </a:cubicBezTo>
                  <a:cubicBezTo>
                    <a:pt x="2199" y="64"/>
                    <a:pt x="1950" y="0"/>
                    <a:pt x="1713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771825" y="3227125"/>
              <a:ext cx="546675" cy="488125"/>
            </a:xfrm>
            <a:custGeom>
              <a:avLst/>
              <a:gdLst/>
              <a:ahLst/>
              <a:cxnLst/>
              <a:rect l="l" t="t" r="r" b="b"/>
              <a:pathLst>
                <a:path w="21867" h="19525" extrusionOk="0">
                  <a:moveTo>
                    <a:pt x="3342" y="0"/>
                  </a:moveTo>
                  <a:cubicBezTo>
                    <a:pt x="2158" y="0"/>
                    <a:pt x="1056" y="1398"/>
                    <a:pt x="1382" y="2576"/>
                  </a:cubicBezTo>
                  <a:cubicBezTo>
                    <a:pt x="1361" y="2806"/>
                    <a:pt x="1361" y="3057"/>
                    <a:pt x="1403" y="3308"/>
                  </a:cubicBezTo>
                  <a:cubicBezTo>
                    <a:pt x="587" y="4459"/>
                    <a:pt x="943" y="6237"/>
                    <a:pt x="943" y="7597"/>
                  </a:cubicBezTo>
                  <a:cubicBezTo>
                    <a:pt x="943" y="9187"/>
                    <a:pt x="838" y="10799"/>
                    <a:pt x="754" y="12410"/>
                  </a:cubicBezTo>
                  <a:cubicBezTo>
                    <a:pt x="691" y="13142"/>
                    <a:pt x="691" y="13874"/>
                    <a:pt x="671" y="14544"/>
                  </a:cubicBezTo>
                  <a:cubicBezTo>
                    <a:pt x="671" y="15172"/>
                    <a:pt x="1" y="17034"/>
                    <a:pt x="336" y="17348"/>
                  </a:cubicBezTo>
                  <a:cubicBezTo>
                    <a:pt x="252" y="18498"/>
                    <a:pt x="1382" y="18164"/>
                    <a:pt x="2575" y="18896"/>
                  </a:cubicBezTo>
                  <a:cubicBezTo>
                    <a:pt x="3144" y="19238"/>
                    <a:pt x="3802" y="19364"/>
                    <a:pt x="4441" y="19364"/>
                  </a:cubicBezTo>
                  <a:cubicBezTo>
                    <a:pt x="4623" y="19364"/>
                    <a:pt x="4804" y="19354"/>
                    <a:pt x="4981" y="19335"/>
                  </a:cubicBezTo>
                  <a:cubicBezTo>
                    <a:pt x="5148" y="19335"/>
                    <a:pt x="5336" y="19314"/>
                    <a:pt x="5483" y="19314"/>
                  </a:cubicBezTo>
                  <a:cubicBezTo>
                    <a:pt x="5918" y="19472"/>
                    <a:pt x="6417" y="19524"/>
                    <a:pt x="6902" y="19524"/>
                  </a:cubicBezTo>
                  <a:cubicBezTo>
                    <a:pt x="7255" y="19524"/>
                    <a:pt x="7601" y="19496"/>
                    <a:pt x="7910" y="19461"/>
                  </a:cubicBezTo>
                  <a:cubicBezTo>
                    <a:pt x="9228" y="19335"/>
                    <a:pt x="9898" y="19168"/>
                    <a:pt x="11300" y="19042"/>
                  </a:cubicBezTo>
                  <a:cubicBezTo>
                    <a:pt x="12827" y="18917"/>
                    <a:pt x="14773" y="19042"/>
                    <a:pt x="16154" y="18268"/>
                  </a:cubicBezTo>
                  <a:cubicBezTo>
                    <a:pt x="16405" y="18101"/>
                    <a:pt x="16656" y="17954"/>
                    <a:pt x="16886" y="17787"/>
                  </a:cubicBezTo>
                  <a:cubicBezTo>
                    <a:pt x="17116" y="17599"/>
                    <a:pt x="17640" y="17494"/>
                    <a:pt x="17075" y="17494"/>
                  </a:cubicBezTo>
                  <a:cubicBezTo>
                    <a:pt x="17933" y="17494"/>
                    <a:pt x="18477" y="17159"/>
                    <a:pt x="19000" y="16657"/>
                  </a:cubicBezTo>
                  <a:cubicBezTo>
                    <a:pt x="21866" y="15548"/>
                    <a:pt x="21134" y="13477"/>
                    <a:pt x="18895" y="12221"/>
                  </a:cubicBezTo>
                  <a:cubicBezTo>
                    <a:pt x="17409" y="9731"/>
                    <a:pt x="15903" y="7723"/>
                    <a:pt x="14773" y="5024"/>
                  </a:cubicBezTo>
                  <a:cubicBezTo>
                    <a:pt x="14543" y="4438"/>
                    <a:pt x="14564" y="3580"/>
                    <a:pt x="14041" y="3350"/>
                  </a:cubicBezTo>
                  <a:cubicBezTo>
                    <a:pt x="13873" y="2973"/>
                    <a:pt x="13706" y="2576"/>
                    <a:pt x="13392" y="2178"/>
                  </a:cubicBezTo>
                  <a:cubicBezTo>
                    <a:pt x="12993" y="1656"/>
                    <a:pt x="12406" y="1474"/>
                    <a:pt x="11776" y="1474"/>
                  </a:cubicBezTo>
                  <a:cubicBezTo>
                    <a:pt x="11019" y="1474"/>
                    <a:pt x="10201" y="1738"/>
                    <a:pt x="9584" y="1990"/>
                  </a:cubicBezTo>
                  <a:cubicBezTo>
                    <a:pt x="8810" y="1843"/>
                    <a:pt x="7952" y="1425"/>
                    <a:pt x="7220" y="1174"/>
                  </a:cubicBezTo>
                  <a:cubicBezTo>
                    <a:pt x="6090" y="818"/>
                    <a:pt x="5023" y="525"/>
                    <a:pt x="3893" y="107"/>
                  </a:cubicBezTo>
                  <a:cubicBezTo>
                    <a:pt x="3711" y="34"/>
                    <a:pt x="3525" y="0"/>
                    <a:pt x="3342" y="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759500" y="3632250"/>
              <a:ext cx="627525" cy="291400"/>
            </a:xfrm>
            <a:custGeom>
              <a:avLst/>
              <a:gdLst/>
              <a:ahLst/>
              <a:cxnLst/>
              <a:rect l="l" t="t" r="r" b="b"/>
              <a:pathLst>
                <a:path w="25101" h="11656" extrusionOk="0">
                  <a:moveTo>
                    <a:pt x="19853" y="0"/>
                  </a:moveTo>
                  <a:cubicBezTo>
                    <a:pt x="18932" y="0"/>
                    <a:pt x="17733" y="1158"/>
                    <a:pt x="17128" y="1561"/>
                  </a:cubicBezTo>
                  <a:cubicBezTo>
                    <a:pt x="16103" y="2252"/>
                    <a:pt x="14827" y="2398"/>
                    <a:pt x="13676" y="2670"/>
                  </a:cubicBezTo>
                  <a:cubicBezTo>
                    <a:pt x="12441" y="2921"/>
                    <a:pt x="11186" y="3109"/>
                    <a:pt x="9931" y="3151"/>
                  </a:cubicBezTo>
                  <a:cubicBezTo>
                    <a:pt x="9833" y="3157"/>
                    <a:pt x="9737" y="3160"/>
                    <a:pt x="9642" y="3160"/>
                  </a:cubicBezTo>
                  <a:cubicBezTo>
                    <a:pt x="9192" y="3160"/>
                    <a:pt x="8761" y="3106"/>
                    <a:pt x="8336" y="3106"/>
                  </a:cubicBezTo>
                  <a:cubicBezTo>
                    <a:pt x="7880" y="3106"/>
                    <a:pt x="7432" y="3168"/>
                    <a:pt x="6980" y="3423"/>
                  </a:cubicBezTo>
                  <a:cubicBezTo>
                    <a:pt x="6792" y="3528"/>
                    <a:pt x="6625" y="3653"/>
                    <a:pt x="6520" y="3821"/>
                  </a:cubicBezTo>
                  <a:cubicBezTo>
                    <a:pt x="6212" y="3553"/>
                    <a:pt x="5845" y="3414"/>
                    <a:pt x="5466" y="3414"/>
                  </a:cubicBezTo>
                  <a:cubicBezTo>
                    <a:pt x="5253" y="3414"/>
                    <a:pt x="5036" y="3458"/>
                    <a:pt x="4825" y="3549"/>
                  </a:cubicBezTo>
                  <a:cubicBezTo>
                    <a:pt x="3864" y="3157"/>
                    <a:pt x="3041" y="2986"/>
                    <a:pt x="2369" y="2986"/>
                  </a:cubicBezTo>
                  <a:cubicBezTo>
                    <a:pt x="743" y="2986"/>
                    <a:pt x="1" y="3989"/>
                    <a:pt x="327" y="5306"/>
                  </a:cubicBezTo>
                  <a:cubicBezTo>
                    <a:pt x="431" y="5746"/>
                    <a:pt x="557" y="6164"/>
                    <a:pt x="703" y="6583"/>
                  </a:cubicBezTo>
                  <a:cubicBezTo>
                    <a:pt x="745" y="7210"/>
                    <a:pt x="829" y="7838"/>
                    <a:pt x="829" y="8466"/>
                  </a:cubicBezTo>
                  <a:cubicBezTo>
                    <a:pt x="850" y="9596"/>
                    <a:pt x="1770" y="9512"/>
                    <a:pt x="2586" y="10307"/>
                  </a:cubicBezTo>
                  <a:cubicBezTo>
                    <a:pt x="3176" y="10897"/>
                    <a:pt x="4556" y="11656"/>
                    <a:pt x="5483" y="11656"/>
                  </a:cubicBezTo>
                  <a:cubicBezTo>
                    <a:pt x="5938" y="11656"/>
                    <a:pt x="6284" y="11473"/>
                    <a:pt x="6374" y="10998"/>
                  </a:cubicBezTo>
                  <a:cubicBezTo>
                    <a:pt x="6374" y="10977"/>
                    <a:pt x="6374" y="10935"/>
                    <a:pt x="6394" y="10893"/>
                  </a:cubicBezTo>
                  <a:cubicBezTo>
                    <a:pt x="6473" y="10908"/>
                    <a:pt x="6552" y="10914"/>
                    <a:pt x="6632" y="10914"/>
                  </a:cubicBezTo>
                  <a:cubicBezTo>
                    <a:pt x="6893" y="10914"/>
                    <a:pt x="7158" y="10843"/>
                    <a:pt x="7399" y="10747"/>
                  </a:cubicBezTo>
                  <a:cubicBezTo>
                    <a:pt x="7629" y="10893"/>
                    <a:pt x="7859" y="10998"/>
                    <a:pt x="8131" y="11060"/>
                  </a:cubicBezTo>
                  <a:cubicBezTo>
                    <a:pt x="8282" y="11087"/>
                    <a:pt x="8426" y="11100"/>
                    <a:pt x="8565" y="11100"/>
                  </a:cubicBezTo>
                  <a:cubicBezTo>
                    <a:pt x="9197" y="11100"/>
                    <a:pt x="9707" y="10820"/>
                    <a:pt x="10119" y="10203"/>
                  </a:cubicBezTo>
                  <a:cubicBezTo>
                    <a:pt x="10349" y="9826"/>
                    <a:pt x="10475" y="9491"/>
                    <a:pt x="10537" y="9156"/>
                  </a:cubicBezTo>
                  <a:cubicBezTo>
                    <a:pt x="10998" y="8571"/>
                    <a:pt x="11123" y="7734"/>
                    <a:pt x="11165" y="6897"/>
                  </a:cubicBezTo>
                  <a:cubicBezTo>
                    <a:pt x="12169" y="6792"/>
                    <a:pt x="13195" y="6646"/>
                    <a:pt x="14220" y="6436"/>
                  </a:cubicBezTo>
                  <a:cubicBezTo>
                    <a:pt x="14234" y="6433"/>
                    <a:pt x="14246" y="6431"/>
                    <a:pt x="14255" y="6431"/>
                  </a:cubicBezTo>
                  <a:cubicBezTo>
                    <a:pt x="14405" y="6431"/>
                    <a:pt x="13980" y="6857"/>
                    <a:pt x="14171" y="6857"/>
                  </a:cubicBezTo>
                  <a:cubicBezTo>
                    <a:pt x="14179" y="6857"/>
                    <a:pt x="14188" y="6856"/>
                    <a:pt x="14199" y="6855"/>
                  </a:cubicBezTo>
                  <a:cubicBezTo>
                    <a:pt x="14412" y="8755"/>
                    <a:pt x="15998" y="10258"/>
                    <a:pt x="17821" y="10258"/>
                  </a:cubicBezTo>
                  <a:cubicBezTo>
                    <a:pt x="18326" y="10258"/>
                    <a:pt x="18850" y="10143"/>
                    <a:pt x="19367" y="9889"/>
                  </a:cubicBezTo>
                  <a:cubicBezTo>
                    <a:pt x="19911" y="9617"/>
                    <a:pt x="20330" y="8905"/>
                    <a:pt x="20685" y="8424"/>
                  </a:cubicBezTo>
                  <a:cubicBezTo>
                    <a:pt x="21146" y="7734"/>
                    <a:pt x="21794" y="7190"/>
                    <a:pt x="22296" y="6499"/>
                  </a:cubicBezTo>
                  <a:cubicBezTo>
                    <a:pt x="23196" y="5244"/>
                    <a:pt x="25100" y="3507"/>
                    <a:pt x="23552" y="2775"/>
                  </a:cubicBezTo>
                  <a:cubicBezTo>
                    <a:pt x="22441" y="2219"/>
                    <a:pt x="22018" y="1058"/>
                    <a:pt x="21408" y="1058"/>
                  </a:cubicBezTo>
                  <a:cubicBezTo>
                    <a:pt x="21397" y="1058"/>
                    <a:pt x="21387" y="1058"/>
                    <a:pt x="21376" y="1059"/>
                  </a:cubicBezTo>
                  <a:cubicBezTo>
                    <a:pt x="21104" y="620"/>
                    <a:pt x="20706" y="285"/>
                    <a:pt x="20225" y="76"/>
                  </a:cubicBezTo>
                  <a:cubicBezTo>
                    <a:pt x="20108" y="24"/>
                    <a:pt x="19983" y="0"/>
                    <a:pt x="1985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68000" y="4056250"/>
              <a:ext cx="102025" cy="177225"/>
            </a:xfrm>
            <a:custGeom>
              <a:avLst/>
              <a:gdLst/>
              <a:ahLst/>
              <a:cxnLst/>
              <a:rect l="l" t="t" r="r" b="b"/>
              <a:pathLst>
                <a:path w="4081" h="7089" extrusionOk="0">
                  <a:moveTo>
                    <a:pt x="2574" y="1"/>
                  </a:moveTo>
                  <a:cubicBezTo>
                    <a:pt x="2009" y="64"/>
                    <a:pt x="1298" y="398"/>
                    <a:pt x="1193" y="1047"/>
                  </a:cubicBezTo>
                  <a:cubicBezTo>
                    <a:pt x="963" y="2721"/>
                    <a:pt x="0" y="4562"/>
                    <a:pt x="461" y="6236"/>
                  </a:cubicBezTo>
                  <a:lnTo>
                    <a:pt x="482" y="6236"/>
                  </a:lnTo>
                  <a:cubicBezTo>
                    <a:pt x="639" y="6752"/>
                    <a:pt x="1169" y="7088"/>
                    <a:pt x="1701" y="7088"/>
                  </a:cubicBezTo>
                  <a:cubicBezTo>
                    <a:pt x="2161" y="7088"/>
                    <a:pt x="2623" y="6837"/>
                    <a:pt x="2846" y="6236"/>
                  </a:cubicBezTo>
                  <a:cubicBezTo>
                    <a:pt x="3097" y="5483"/>
                    <a:pt x="3264" y="4667"/>
                    <a:pt x="3515" y="3914"/>
                  </a:cubicBezTo>
                  <a:cubicBezTo>
                    <a:pt x="3787" y="3098"/>
                    <a:pt x="4018" y="2302"/>
                    <a:pt x="4039" y="1445"/>
                  </a:cubicBezTo>
                  <a:cubicBezTo>
                    <a:pt x="4080" y="880"/>
                    <a:pt x="3578" y="168"/>
                    <a:pt x="2971" y="64"/>
                  </a:cubicBezTo>
                  <a:cubicBezTo>
                    <a:pt x="2846" y="43"/>
                    <a:pt x="2720" y="1"/>
                    <a:pt x="2574" y="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89075" y="3850300"/>
              <a:ext cx="88425" cy="194100"/>
            </a:xfrm>
            <a:custGeom>
              <a:avLst/>
              <a:gdLst/>
              <a:ahLst/>
              <a:cxnLst/>
              <a:rect l="l" t="t" r="r" b="b"/>
              <a:pathLst>
                <a:path w="3537" h="7764" extrusionOk="0">
                  <a:moveTo>
                    <a:pt x="1526" y="0"/>
                  </a:moveTo>
                  <a:cubicBezTo>
                    <a:pt x="833" y="0"/>
                    <a:pt x="137" y="466"/>
                    <a:pt x="64" y="1397"/>
                  </a:cubicBezTo>
                  <a:cubicBezTo>
                    <a:pt x="1" y="2694"/>
                    <a:pt x="22" y="4012"/>
                    <a:pt x="43" y="5310"/>
                  </a:cubicBezTo>
                  <a:cubicBezTo>
                    <a:pt x="64" y="6523"/>
                    <a:pt x="670" y="7674"/>
                    <a:pt x="1989" y="7758"/>
                  </a:cubicBezTo>
                  <a:cubicBezTo>
                    <a:pt x="2032" y="7761"/>
                    <a:pt x="2074" y="7763"/>
                    <a:pt x="2116" y="7763"/>
                  </a:cubicBezTo>
                  <a:cubicBezTo>
                    <a:pt x="3265" y="7763"/>
                    <a:pt x="3536" y="6392"/>
                    <a:pt x="2930" y="5665"/>
                  </a:cubicBezTo>
                  <a:lnTo>
                    <a:pt x="2930" y="5310"/>
                  </a:lnTo>
                  <a:cubicBezTo>
                    <a:pt x="2930" y="5100"/>
                    <a:pt x="2951" y="4870"/>
                    <a:pt x="2972" y="4661"/>
                  </a:cubicBezTo>
                  <a:cubicBezTo>
                    <a:pt x="3098" y="3615"/>
                    <a:pt x="3035" y="2443"/>
                    <a:pt x="2972" y="1397"/>
                  </a:cubicBezTo>
                  <a:cubicBezTo>
                    <a:pt x="2909" y="466"/>
                    <a:pt x="2219" y="0"/>
                    <a:pt x="1526" y="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696500" y="2411050"/>
              <a:ext cx="415900" cy="213450"/>
            </a:xfrm>
            <a:custGeom>
              <a:avLst/>
              <a:gdLst/>
              <a:ahLst/>
              <a:cxnLst/>
              <a:rect l="l" t="t" r="r" b="b"/>
              <a:pathLst>
                <a:path w="16636" h="8538" extrusionOk="0">
                  <a:moveTo>
                    <a:pt x="8705" y="2578"/>
                  </a:moveTo>
                  <a:cubicBezTo>
                    <a:pt x="8810" y="2599"/>
                    <a:pt x="8914" y="2661"/>
                    <a:pt x="9019" y="2703"/>
                  </a:cubicBezTo>
                  <a:cubicBezTo>
                    <a:pt x="9500" y="2912"/>
                    <a:pt x="9898" y="3289"/>
                    <a:pt x="10170" y="3729"/>
                  </a:cubicBezTo>
                  <a:cubicBezTo>
                    <a:pt x="10337" y="3959"/>
                    <a:pt x="10484" y="4252"/>
                    <a:pt x="10484" y="4545"/>
                  </a:cubicBezTo>
                  <a:cubicBezTo>
                    <a:pt x="10484" y="4691"/>
                    <a:pt x="10484" y="5235"/>
                    <a:pt x="10254" y="5298"/>
                  </a:cubicBezTo>
                  <a:cubicBezTo>
                    <a:pt x="10226" y="5304"/>
                    <a:pt x="10198" y="5307"/>
                    <a:pt x="10171" y="5307"/>
                  </a:cubicBezTo>
                  <a:cubicBezTo>
                    <a:pt x="9817" y="5307"/>
                    <a:pt x="9443" y="4840"/>
                    <a:pt x="9249" y="4607"/>
                  </a:cubicBezTo>
                  <a:cubicBezTo>
                    <a:pt x="8935" y="4252"/>
                    <a:pt x="8601" y="3833"/>
                    <a:pt x="8601" y="3331"/>
                  </a:cubicBezTo>
                  <a:cubicBezTo>
                    <a:pt x="8601" y="3038"/>
                    <a:pt x="8621" y="2808"/>
                    <a:pt x="8705" y="2578"/>
                  </a:cubicBezTo>
                  <a:close/>
                  <a:moveTo>
                    <a:pt x="5211" y="4356"/>
                  </a:moveTo>
                  <a:lnTo>
                    <a:pt x="5211" y="4356"/>
                  </a:lnTo>
                  <a:cubicBezTo>
                    <a:pt x="5420" y="4440"/>
                    <a:pt x="5650" y="4503"/>
                    <a:pt x="5839" y="4670"/>
                  </a:cubicBezTo>
                  <a:cubicBezTo>
                    <a:pt x="5964" y="4754"/>
                    <a:pt x="6194" y="4879"/>
                    <a:pt x="6257" y="5068"/>
                  </a:cubicBezTo>
                  <a:cubicBezTo>
                    <a:pt x="6295" y="5282"/>
                    <a:pt x="6150" y="5360"/>
                    <a:pt x="5983" y="5360"/>
                  </a:cubicBezTo>
                  <a:cubicBezTo>
                    <a:pt x="5873" y="5360"/>
                    <a:pt x="5754" y="5327"/>
                    <a:pt x="5671" y="5277"/>
                  </a:cubicBezTo>
                  <a:cubicBezTo>
                    <a:pt x="5378" y="5026"/>
                    <a:pt x="5253" y="4691"/>
                    <a:pt x="5211" y="4356"/>
                  </a:cubicBezTo>
                  <a:close/>
                  <a:moveTo>
                    <a:pt x="11378" y="0"/>
                  </a:moveTo>
                  <a:cubicBezTo>
                    <a:pt x="10446" y="0"/>
                    <a:pt x="9480" y="319"/>
                    <a:pt x="8810" y="1008"/>
                  </a:cubicBezTo>
                  <a:cubicBezTo>
                    <a:pt x="8601" y="1218"/>
                    <a:pt x="8412" y="1469"/>
                    <a:pt x="8287" y="1699"/>
                  </a:cubicBezTo>
                  <a:cubicBezTo>
                    <a:pt x="8030" y="1658"/>
                    <a:pt x="7765" y="1635"/>
                    <a:pt x="7513" y="1635"/>
                  </a:cubicBezTo>
                  <a:cubicBezTo>
                    <a:pt x="7375" y="1635"/>
                    <a:pt x="7241" y="1642"/>
                    <a:pt x="7115" y="1657"/>
                  </a:cubicBezTo>
                  <a:cubicBezTo>
                    <a:pt x="6362" y="1741"/>
                    <a:pt x="5525" y="1971"/>
                    <a:pt x="5023" y="2620"/>
                  </a:cubicBezTo>
                  <a:cubicBezTo>
                    <a:pt x="4813" y="2912"/>
                    <a:pt x="4646" y="3205"/>
                    <a:pt x="4583" y="3519"/>
                  </a:cubicBezTo>
                  <a:cubicBezTo>
                    <a:pt x="4552" y="3518"/>
                    <a:pt x="4521" y="3518"/>
                    <a:pt x="4490" y="3518"/>
                  </a:cubicBezTo>
                  <a:cubicBezTo>
                    <a:pt x="2974" y="3518"/>
                    <a:pt x="1490" y="4507"/>
                    <a:pt x="650" y="5758"/>
                  </a:cubicBezTo>
                  <a:cubicBezTo>
                    <a:pt x="1" y="6700"/>
                    <a:pt x="231" y="7641"/>
                    <a:pt x="1194" y="8227"/>
                  </a:cubicBezTo>
                  <a:cubicBezTo>
                    <a:pt x="1542" y="8441"/>
                    <a:pt x="1903" y="8538"/>
                    <a:pt x="2256" y="8538"/>
                  </a:cubicBezTo>
                  <a:cubicBezTo>
                    <a:pt x="2939" y="8538"/>
                    <a:pt x="3591" y="8172"/>
                    <a:pt x="4060" y="7578"/>
                  </a:cubicBezTo>
                  <a:cubicBezTo>
                    <a:pt x="4247" y="7323"/>
                    <a:pt x="3992" y="6999"/>
                    <a:pt x="3721" y="6999"/>
                  </a:cubicBezTo>
                  <a:cubicBezTo>
                    <a:pt x="3659" y="6999"/>
                    <a:pt x="3596" y="7016"/>
                    <a:pt x="3537" y="7055"/>
                  </a:cubicBezTo>
                  <a:cubicBezTo>
                    <a:pt x="3194" y="7290"/>
                    <a:pt x="2710" y="7603"/>
                    <a:pt x="2247" y="7603"/>
                  </a:cubicBezTo>
                  <a:cubicBezTo>
                    <a:pt x="2174" y="7603"/>
                    <a:pt x="2102" y="7596"/>
                    <a:pt x="2031" y="7578"/>
                  </a:cubicBezTo>
                  <a:cubicBezTo>
                    <a:pt x="1654" y="7474"/>
                    <a:pt x="1047" y="7202"/>
                    <a:pt x="1068" y="6742"/>
                  </a:cubicBezTo>
                  <a:cubicBezTo>
                    <a:pt x="1152" y="5821"/>
                    <a:pt x="2323" y="4984"/>
                    <a:pt x="3056" y="4607"/>
                  </a:cubicBezTo>
                  <a:cubicBezTo>
                    <a:pt x="3495" y="4398"/>
                    <a:pt x="3997" y="4252"/>
                    <a:pt x="4479" y="4252"/>
                  </a:cubicBezTo>
                  <a:cubicBezTo>
                    <a:pt x="4479" y="4503"/>
                    <a:pt x="4520" y="4775"/>
                    <a:pt x="4625" y="5026"/>
                  </a:cubicBezTo>
                  <a:cubicBezTo>
                    <a:pt x="4834" y="5594"/>
                    <a:pt x="5439" y="6130"/>
                    <a:pt x="6035" y="6130"/>
                  </a:cubicBezTo>
                  <a:cubicBezTo>
                    <a:pt x="6272" y="6130"/>
                    <a:pt x="6509" y="6045"/>
                    <a:pt x="6717" y="5842"/>
                  </a:cubicBezTo>
                  <a:cubicBezTo>
                    <a:pt x="7450" y="5130"/>
                    <a:pt x="6676" y="4252"/>
                    <a:pt x="5985" y="3875"/>
                  </a:cubicBezTo>
                  <a:cubicBezTo>
                    <a:pt x="5755" y="3749"/>
                    <a:pt x="5483" y="3666"/>
                    <a:pt x="5232" y="3624"/>
                  </a:cubicBezTo>
                  <a:cubicBezTo>
                    <a:pt x="5483" y="2726"/>
                    <a:pt x="6489" y="2383"/>
                    <a:pt x="7484" y="2383"/>
                  </a:cubicBezTo>
                  <a:cubicBezTo>
                    <a:pt x="7648" y="2383"/>
                    <a:pt x="7812" y="2393"/>
                    <a:pt x="7973" y="2410"/>
                  </a:cubicBezTo>
                  <a:cubicBezTo>
                    <a:pt x="7826" y="2933"/>
                    <a:pt x="7826" y="3519"/>
                    <a:pt x="8036" y="4042"/>
                  </a:cubicBezTo>
                  <a:cubicBezTo>
                    <a:pt x="8308" y="4775"/>
                    <a:pt x="9019" y="5653"/>
                    <a:pt x="9751" y="5967"/>
                  </a:cubicBezTo>
                  <a:cubicBezTo>
                    <a:pt x="9907" y="6031"/>
                    <a:pt x="10052" y="6060"/>
                    <a:pt x="10185" y="6060"/>
                  </a:cubicBezTo>
                  <a:cubicBezTo>
                    <a:pt x="10927" y="6060"/>
                    <a:pt x="11305" y="5161"/>
                    <a:pt x="11216" y="4398"/>
                  </a:cubicBezTo>
                  <a:cubicBezTo>
                    <a:pt x="11070" y="3185"/>
                    <a:pt x="10086" y="2348"/>
                    <a:pt x="8977" y="1929"/>
                  </a:cubicBezTo>
                  <a:cubicBezTo>
                    <a:pt x="9333" y="1343"/>
                    <a:pt x="9961" y="925"/>
                    <a:pt x="10693" y="799"/>
                  </a:cubicBezTo>
                  <a:cubicBezTo>
                    <a:pt x="10910" y="759"/>
                    <a:pt x="11133" y="740"/>
                    <a:pt x="11357" y="740"/>
                  </a:cubicBezTo>
                  <a:cubicBezTo>
                    <a:pt x="12059" y="740"/>
                    <a:pt x="12778" y="922"/>
                    <a:pt x="13413" y="1176"/>
                  </a:cubicBezTo>
                  <a:cubicBezTo>
                    <a:pt x="14250" y="1490"/>
                    <a:pt x="15171" y="2013"/>
                    <a:pt x="15589" y="2850"/>
                  </a:cubicBezTo>
                  <a:cubicBezTo>
                    <a:pt x="15840" y="3352"/>
                    <a:pt x="15903" y="3896"/>
                    <a:pt x="15840" y="4461"/>
                  </a:cubicBezTo>
                  <a:cubicBezTo>
                    <a:pt x="15798" y="4796"/>
                    <a:pt x="15673" y="5068"/>
                    <a:pt x="15526" y="5340"/>
                  </a:cubicBezTo>
                  <a:cubicBezTo>
                    <a:pt x="15464" y="5507"/>
                    <a:pt x="15464" y="5842"/>
                    <a:pt x="15254" y="5863"/>
                  </a:cubicBezTo>
                  <a:cubicBezTo>
                    <a:pt x="15010" y="5924"/>
                    <a:pt x="15063" y="6282"/>
                    <a:pt x="15278" y="6282"/>
                  </a:cubicBezTo>
                  <a:cubicBezTo>
                    <a:pt x="15284" y="6282"/>
                    <a:pt x="15290" y="6282"/>
                    <a:pt x="15296" y="6281"/>
                  </a:cubicBezTo>
                  <a:cubicBezTo>
                    <a:pt x="15631" y="6260"/>
                    <a:pt x="15798" y="6051"/>
                    <a:pt x="15924" y="5758"/>
                  </a:cubicBezTo>
                  <a:cubicBezTo>
                    <a:pt x="16112" y="5361"/>
                    <a:pt x="16405" y="5089"/>
                    <a:pt x="16468" y="4670"/>
                  </a:cubicBezTo>
                  <a:cubicBezTo>
                    <a:pt x="16635" y="3875"/>
                    <a:pt x="16614" y="3101"/>
                    <a:pt x="16196" y="2389"/>
                  </a:cubicBezTo>
                  <a:cubicBezTo>
                    <a:pt x="15254" y="883"/>
                    <a:pt x="13287" y="88"/>
                    <a:pt x="11551" y="4"/>
                  </a:cubicBezTo>
                  <a:cubicBezTo>
                    <a:pt x="11493" y="2"/>
                    <a:pt x="11435" y="0"/>
                    <a:pt x="11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813675" y="2988100"/>
              <a:ext cx="333775" cy="203475"/>
            </a:xfrm>
            <a:custGeom>
              <a:avLst/>
              <a:gdLst/>
              <a:ahLst/>
              <a:cxnLst/>
              <a:rect l="l" t="t" r="r" b="b"/>
              <a:pathLst>
                <a:path w="13351" h="8139" extrusionOk="0">
                  <a:moveTo>
                    <a:pt x="901" y="712"/>
                  </a:moveTo>
                  <a:lnTo>
                    <a:pt x="901" y="712"/>
                  </a:lnTo>
                  <a:cubicBezTo>
                    <a:pt x="1256" y="754"/>
                    <a:pt x="1591" y="963"/>
                    <a:pt x="1947" y="963"/>
                  </a:cubicBezTo>
                  <a:cubicBezTo>
                    <a:pt x="2219" y="963"/>
                    <a:pt x="2554" y="1131"/>
                    <a:pt x="2826" y="1173"/>
                  </a:cubicBezTo>
                  <a:cubicBezTo>
                    <a:pt x="3056" y="1235"/>
                    <a:pt x="3265" y="1298"/>
                    <a:pt x="3495" y="1361"/>
                  </a:cubicBezTo>
                  <a:cubicBezTo>
                    <a:pt x="4018" y="1486"/>
                    <a:pt x="4520" y="1696"/>
                    <a:pt x="5064" y="1800"/>
                  </a:cubicBezTo>
                  <a:cubicBezTo>
                    <a:pt x="5567" y="1905"/>
                    <a:pt x="6069" y="1989"/>
                    <a:pt x="6550" y="2072"/>
                  </a:cubicBezTo>
                  <a:cubicBezTo>
                    <a:pt x="7638" y="2240"/>
                    <a:pt x="8705" y="2491"/>
                    <a:pt x="9793" y="2512"/>
                  </a:cubicBezTo>
                  <a:cubicBezTo>
                    <a:pt x="9858" y="2514"/>
                    <a:pt x="9923" y="2515"/>
                    <a:pt x="9988" y="2515"/>
                  </a:cubicBezTo>
                  <a:cubicBezTo>
                    <a:pt x="10505" y="2515"/>
                    <a:pt x="11011" y="2449"/>
                    <a:pt x="11551" y="2449"/>
                  </a:cubicBezTo>
                  <a:cubicBezTo>
                    <a:pt x="11760" y="2449"/>
                    <a:pt x="11969" y="2449"/>
                    <a:pt x="12178" y="2491"/>
                  </a:cubicBezTo>
                  <a:cubicBezTo>
                    <a:pt x="12157" y="2533"/>
                    <a:pt x="12137" y="2616"/>
                    <a:pt x="12157" y="2700"/>
                  </a:cubicBezTo>
                  <a:cubicBezTo>
                    <a:pt x="12199" y="2972"/>
                    <a:pt x="12325" y="3035"/>
                    <a:pt x="12367" y="3265"/>
                  </a:cubicBezTo>
                  <a:cubicBezTo>
                    <a:pt x="12409" y="3600"/>
                    <a:pt x="12409" y="3955"/>
                    <a:pt x="12325" y="4290"/>
                  </a:cubicBezTo>
                  <a:cubicBezTo>
                    <a:pt x="12157" y="5002"/>
                    <a:pt x="11446" y="5567"/>
                    <a:pt x="10923" y="6048"/>
                  </a:cubicBezTo>
                  <a:cubicBezTo>
                    <a:pt x="10295" y="6571"/>
                    <a:pt x="9521" y="6843"/>
                    <a:pt x="8705" y="7052"/>
                  </a:cubicBezTo>
                  <a:cubicBezTo>
                    <a:pt x="8099" y="7227"/>
                    <a:pt x="7511" y="7290"/>
                    <a:pt x="6912" y="7290"/>
                  </a:cubicBezTo>
                  <a:cubicBezTo>
                    <a:pt x="6580" y="7290"/>
                    <a:pt x="6245" y="7270"/>
                    <a:pt x="5901" y="7240"/>
                  </a:cubicBezTo>
                  <a:cubicBezTo>
                    <a:pt x="5127" y="7157"/>
                    <a:pt x="4290" y="7094"/>
                    <a:pt x="3579" y="6717"/>
                  </a:cubicBezTo>
                  <a:cubicBezTo>
                    <a:pt x="2763" y="6299"/>
                    <a:pt x="2240" y="5462"/>
                    <a:pt x="1717" y="4751"/>
                  </a:cubicBezTo>
                  <a:cubicBezTo>
                    <a:pt x="1277" y="4165"/>
                    <a:pt x="1256" y="3370"/>
                    <a:pt x="1005" y="2700"/>
                  </a:cubicBezTo>
                  <a:cubicBezTo>
                    <a:pt x="838" y="2010"/>
                    <a:pt x="649" y="1340"/>
                    <a:pt x="901" y="712"/>
                  </a:cubicBezTo>
                  <a:close/>
                  <a:moveTo>
                    <a:pt x="733" y="1"/>
                  </a:moveTo>
                  <a:cubicBezTo>
                    <a:pt x="629" y="1"/>
                    <a:pt x="524" y="64"/>
                    <a:pt x="461" y="168"/>
                  </a:cubicBezTo>
                  <a:cubicBezTo>
                    <a:pt x="1" y="1026"/>
                    <a:pt x="105" y="1905"/>
                    <a:pt x="357" y="2763"/>
                  </a:cubicBezTo>
                  <a:cubicBezTo>
                    <a:pt x="587" y="3579"/>
                    <a:pt x="670" y="4416"/>
                    <a:pt x="1110" y="5148"/>
                  </a:cubicBezTo>
                  <a:cubicBezTo>
                    <a:pt x="1612" y="5985"/>
                    <a:pt x="2323" y="6989"/>
                    <a:pt x="3202" y="7450"/>
                  </a:cubicBezTo>
                  <a:cubicBezTo>
                    <a:pt x="4039" y="7868"/>
                    <a:pt x="4960" y="7994"/>
                    <a:pt x="5901" y="8077"/>
                  </a:cubicBezTo>
                  <a:cubicBezTo>
                    <a:pt x="6299" y="8114"/>
                    <a:pt x="6688" y="8138"/>
                    <a:pt x="7074" y="8138"/>
                  </a:cubicBezTo>
                  <a:cubicBezTo>
                    <a:pt x="7787" y="8138"/>
                    <a:pt x="8488" y="8057"/>
                    <a:pt x="9207" y="7826"/>
                  </a:cubicBezTo>
                  <a:cubicBezTo>
                    <a:pt x="10107" y="7533"/>
                    <a:pt x="10923" y="7220"/>
                    <a:pt x="11634" y="6571"/>
                  </a:cubicBezTo>
                  <a:cubicBezTo>
                    <a:pt x="12283" y="5964"/>
                    <a:pt x="13036" y="5357"/>
                    <a:pt x="13225" y="4416"/>
                  </a:cubicBezTo>
                  <a:cubicBezTo>
                    <a:pt x="13308" y="3997"/>
                    <a:pt x="13329" y="3579"/>
                    <a:pt x="13246" y="3160"/>
                  </a:cubicBezTo>
                  <a:cubicBezTo>
                    <a:pt x="13225" y="3014"/>
                    <a:pt x="13183" y="2805"/>
                    <a:pt x="13078" y="2658"/>
                  </a:cubicBezTo>
                  <a:cubicBezTo>
                    <a:pt x="13042" y="2640"/>
                    <a:pt x="12929" y="2499"/>
                    <a:pt x="12898" y="2499"/>
                  </a:cubicBezTo>
                  <a:cubicBezTo>
                    <a:pt x="12893" y="2499"/>
                    <a:pt x="12890" y="2503"/>
                    <a:pt x="12890" y="2512"/>
                  </a:cubicBezTo>
                  <a:cubicBezTo>
                    <a:pt x="12890" y="2491"/>
                    <a:pt x="12869" y="2491"/>
                    <a:pt x="12869" y="2449"/>
                  </a:cubicBezTo>
                  <a:cubicBezTo>
                    <a:pt x="12932" y="2449"/>
                    <a:pt x="13015" y="2449"/>
                    <a:pt x="13078" y="2428"/>
                  </a:cubicBezTo>
                  <a:cubicBezTo>
                    <a:pt x="13350" y="2407"/>
                    <a:pt x="13329" y="1989"/>
                    <a:pt x="13036" y="1989"/>
                  </a:cubicBezTo>
                  <a:cubicBezTo>
                    <a:pt x="12534" y="1950"/>
                    <a:pt x="12031" y="1840"/>
                    <a:pt x="11495" y="1840"/>
                  </a:cubicBezTo>
                  <a:cubicBezTo>
                    <a:pt x="11451" y="1840"/>
                    <a:pt x="11407" y="1841"/>
                    <a:pt x="11362" y="1842"/>
                  </a:cubicBezTo>
                  <a:cubicBezTo>
                    <a:pt x="11090" y="1863"/>
                    <a:pt x="10813" y="1874"/>
                    <a:pt x="10533" y="1874"/>
                  </a:cubicBezTo>
                  <a:cubicBezTo>
                    <a:pt x="10253" y="1874"/>
                    <a:pt x="9971" y="1863"/>
                    <a:pt x="9688" y="1842"/>
                  </a:cubicBezTo>
                  <a:cubicBezTo>
                    <a:pt x="8580" y="1779"/>
                    <a:pt x="7471" y="1507"/>
                    <a:pt x="6383" y="1319"/>
                  </a:cubicBezTo>
                  <a:cubicBezTo>
                    <a:pt x="5818" y="1214"/>
                    <a:pt x="5274" y="1152"/>
                    <a:pt x="4730" y="1005"/>
                  </a:cubicBezTo>
                  <a:cubicBezTo>
                    <a:pt x="4248" y="880"/>
                    <a:pt x="3788" y="691"/>
                    <a:pt x="3286" y="566"/>
                  </a:cubicBezTo>
                  <a:cubicBezTo>
                    <a:pt x="2784" y="440"/>
                    <a:pt x="2261" y="357"/>
                    <a:pt x="1779" y="231"/>
                  </a:cubicBezTo>
                  <a:cubicBezTo>
                    <a:pt x="1403" y="126"/>
                    <a:pt x="1089" y="1"/>
                    <a:pt x="7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726075" y="2856575"/>
              <a:ext cx="125825" cy="79500"/>
            </a:xfrm>
            <a:custGeom>
              <a:avLst/>
              <a:gdLst/>
              <a:ahLst/>
              <a:cxnLst/>
              <a:rect l="l" t="t" r="r" b="b"/>
              <a:pathLst>
                <a:path w="5033" h="3180" extrusionOk="0">
                  <a:moveTo>
                    <a:pt x="2531" y="1"/>
                  </a:moveTo>
                  <a:cubicBezTo>
                    <a:pt x="2459" y="1"/>
                    <a:pt x="2386" y="4"/>
                    <a:pt x="2312" y="10"/>
                  </a:cubicBezTo>
                  <a:cubicBezTo>
                    <a:pt x="785" y="136"/>
                    <a:pt x="52" y="1328"/>
                    <a:pt x="11" y="2772"/>
                  </a:cubicBezTo>
                  <a:cubicBezTo>
                    <a:pt x="0" y="3044"/>
                    <a:pt x="209" y="3180"/>
                    <a:pt x="421" y="3180"/>
                  </a:cubicBezTo>
                  <a:cubicBezTo>
                    <a:pt x="633" y="3180"/>
                    <a:pt x="848" y="3044"/>
                    <a:pt x="848" y="2772"/>
                  </a:cubicBezTo>
                  <a:cubicBezTo>
                    <a:pt x="848" y="1757"/>
                    <a:pt x="1257" y="784"/>
                    <a:pt x="2421" y="784"/>
                  </a:cubicBezTo>
                  <a:cubicBezTo>
                    <a:pt x="2434" y="784"/>
                    <a:pt x="2446" y="784"/>
                    <a:pt x="2459" y="784"/>
                  </a:cubicBezTo>
                  <a:cubicBezTo>
                    <a:pt x="2982" y="784"/>
                    <a:pt x="3337" y="973"/>
                    <a:pt x="3672" y="1349"/>
                  </a:cubicBezTo>
                  <a:cubicBezTo>
                    <a:pt x="3840" y="1537"/>
                    <a:pt x="4049" y="1726"/>
                    <a:pt x="4174" y="1935"/>
                  </a:cubicBezTo>
                  <a:cubicBezTo>
                    <a:pt x="4279" y="2144"/>
                    <a:pt x="4279" y="2353"/>
                    <a:pt x="4279" y="2584"/>
                  </a:cubicBezTo>
                  <a:cubicBezTo>
                    <a:pt x="4279" y="2824"/>
                    <a:pt x="4462" y="2945"/>
                    <a:pt x="4645" y="2945"/>
                  </a:cubicBezTo>
                  <a:cubicBezTo>
                    <a:pt x="4828" y="2945"/>
                    <a:pt x="5011" y="2824"/>
                    <a:pt x="5011" y="2584"/>
                  </a:cubicBezTo>
                  <a:cubicBezTo>
                    <a:pt x="5011" y="2249"/>
                    <a:pt x="5032" y="1851"/>
                    <a:pt x="4823" y="1579"/>
                  </a:cubicBezTo>
                  <a:cubicBezTo>
                    <a:pt x="4656" y="1286"/>
                    <a:pt x="4405" y="993"/>
                    <a:pt x="4174" y="721"/>
                  </a:cubicBezTo>
                  <a:cubicBezTo>
                    <a:pt x="3760" y="251"/>
                    <a:pt x="3177" y="1"/>
                    <a:pt x="2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7141650" y="2909075"/>
              <a:ext cx="123350" cy="78625"/>
            </a:xfrm>
            <a:custGeom>
              <a:avLst/>
              <a:gdLst/>
              <a:ahLst/>
              <a:cxnLst/>
              <a:rect l="l" t="t" r="r" b="b"/>
              <a:pathLst>
                <a:path w="4934" h="3145" extrusionOk="0">
                  <a:moveTo>
                    <a:pt x="2400" y="1"/>
                  </a:moveTo>
                  <a:cubicBezTo>
                    <a:pt x="2375" y="1"/>
                    <a:pt x="2349" y="1"/>
                    <a:pt x="2323" y="2"/>
                  </a:cubicBezTo>
                  <a:cubicBezTo>
                    <a:pt x="838" y="44"/>
                    <a:pt x="22" y="1362"/>
                    <a:pt x="1" y="2702"/>
                  </a:cubicBezTo>
                  <a:cubicBezTo>
                    <a:pt x="1" y="2953"/>
                    <a:pt x="184" y="3078"/>
                    <a:pt x="370" y="3078"/>
                  </a:cubicBezTo>
                  <a:cubicBezTo>
                    <a:pt x="555" y="3078"/>
                    <a:pt x="744" y="2953"/>
                    <a:pt x="754" y="2702"/>
                  </a:cubicBezTo>
                  <a:cubicBezTo>
                    <a:pt x="793" y="1949"/>
                    <a:pt x="1277" y="750"/>
                    <a:pt x="2222" y="750"/>
                  </a:cubicBezTo>
                  <a:cubicBezTo>
                    <a:pt x="2302" y="750"/>
                    <a:pt x="2384" y="759"/>
                    <a:pt x="2470" y="777"/>
                  </a:cubicBezTo>
                  <a:cubicBezTo>
                    <a:pt x="3412" y="986"/>
                    <a:pt x="3851" y="1886"/>
                    <a:pt x="4123" y="2743"/>
                  </a:cubicBezTo>
                  <a:cubicBezTo>
                    <a:pt x="3997" y="2848"/>
                    <a:pt x="4039" y="3078"/>
                    <a:pt x="4228" y="3099"/>
                  </a:cubicBezTo>
                  <a:cubicBezTo>
                    <a:pt x="4290" y="3099"/>
                    <a:pt x="4311" y="3141"/>
                    <a:pt x="4374" y="3141"/>
                  </a:cubicBezTo>
                  <a:cubicBezTo>
                    <a:pt x="4390" y="3144"/>
                    <a:pt x="4406" y="3145"/>
                    <a:pt x="4422" y="3145"/>
                  </a:cubicBezTo>
                  <a:cubicBezTo>
                    <a:pt x="4530" y="3145"/>
                    <a:pt x="4628" y="3083"/>
                    <a:pt x="4646" y="2974"/>
                  </a:cubicBezTo>
                  <a:cubicBezTo>
                    <a:pt x="4934" y="1679"/>
                    <a:pt x="3809" y="1"/>
                    <a:pt x="24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327725" y="2530425"/>
              <a:ext cx="1266425" cy="1724075"/>
            </a:xfrm>
            <a:custGeom>
              <a:avLst/>
              <a:gdLst/>
              <a:ahLst/>
              <a:cxnLst/>
              <a:rect l="l" t="t" r="r" b="b"/>
              <a:pathLst>
                <a:path w="50657" h="68963" extrusionOk="0">
                  <a:moveTo>
                    <a:pt x="24502" y="6423"/>
                  </a:moveTo>
                  <a:cubicBezTo>
                    <a:pt x="24523" y="6507"/>
                    <a:pt x="24565" y="6591"/>
                    <a:pt x="24607" y="6674"/>
                  </a:cubicBezTo>
                  <a:cubicBezTo>
                    <a:pt x="24691" y="6925"/>
                    <a:pt x="24691" y="7135"/>
                    <a:pt x="24607" y="7344"/>
                  </a:cubicBezTo>
                  <a:cubicBezTo>
                    <a:pt x="24502" y="7637"/>
                    <a:pt x="24356" y="7930"/>
                    <a:pt x="24147" y="8160"/>
                  </a:cubicBezTo>
                  <a:cubicBezTo>
                    <a:pt x="23958" y="7553"/>
                    <a:pt x="23979" y="6925"/>
                    <a:pt x="24481" y="6465"/>
                  </a:cubicBezTo>
                  <a:lnTo>
                    <a:pt x="24502" y="6423"/>
                  </a:lnTo>
                  <a:close/>
                  <a:moveTo>
                    <a:pt x="31150" y="6515"/>
                  </a:moveTo>
                  <a:cubicBezTo>
                    <a:pt x="31244" y="6515"/>
                    <a:pt x="31344" y="6533"/>
                    <a:pt x="31449" y="6570"/>
                  </a:cubicBezTo>
                  <a:cubicBezTo>
                    <a:pt x="32453" y="6904"/>
                    <a:pt x="33290" y="8202"/>
                    <a:pt x="33102" y="9248"/>
                  </a:cubicBezTo>
                  <a:cubicBezTo>
                    <a:pt x="32997" y="9227"/>
                    <a:pt x="32935" y="9206"/>
                    <a:pt x="32830" y="9185"/>
                  </a:cubicBezTo>
                  <a:cubicBezTo>
                    <a:pt x="32349" y="9018"/>
                    <a:pt x="31721" y="8788"/>
                    <a:pt x="31365" y="8411"/>
                  </a:cubicBezTo>
                  <a:cubicBezTo>
                    <a:pt x="31072" y="8097"/>
                    <a:pt x="30445" y="7469"/>
                    <a:pt x="30549" y="7009"/>
                  </a:cubicBezTo>
                  <a:cubicBezTo>
                    <a:pt x="30643" y="6680"/>
                    <a:pt x="30867" y="6515"/>
                    <a:pt x="31150" y="6515"/>
                  </a:cubicBezTo>
                  <a:close/>
                  <a:moveTo>
                    <a:pt x="8828" y="9826"/>
                  </a:moveTo>
                  <a:cubicBezTo>
                    <a:pt x="8856" y="9826"/>
                    <a:pt x="8885" y="9829"/>
                    <a:pt x="8914" y="9834"/>
                  </a:cubicBezTo>
                  <a:cubicBezTo>
                    <a:pt x="9312" y="9917"/>
                    <a:pt x="9668" y="10127"/>
                    <a:pt x="9981" y="10357"/>
                  </a:cubicBezTo>
                  <a:cubicBezTo>
                    <a:pt x="10337" y="10650"/>
                    <a:pt x="10672" y="10985"/>
                    <a:pt x="10902" y="11340"/>
                  </a:cubicBezTo>
                  <a:cubicBezTo>
                    <a:pt x="10965" y="11424"/>
                    <a:pt x="10986" y="11487"/>
                    <a:pt x="11007" y="11529"/>
                  </a:cubicBezTo>
                  <a:cubicBezTo>
                    <a:pt x="10400" y="12428"/>
                    <a:pt x="10086" y="13475"/>
                    <a:pt x="9981" y="14542"/>
                  </a:cubicBezTo>
                  <a:cubicBezTo>
                    <a:pt x="9730" y="14311"/>
                    <a:pt x="9416" y="14102"/>
                    <a:pt x="9186" y="13830"/>
                  </a:cubicBezTo>
                  <a:cubicBezTo>
                    <a:pt x="8810" y="13433"/>
                    <a:pt x="8475" y="12972"/>
                    <a:pt x="8245" y="12470"/>
                  </a:cubicBezTo>
                  <a:cubicBezTo>
                    <a:pt x="7973" y="11863"/>
                    <a:pt x="7952" y="11006"/>
                    <a:pt x="8182" y="10399"/>
                  </a:cubicBezTo>
                  <a:cubicBezTo>
                    <a:pt x="8278" y="10130"/>
                    <a:pt x="8515" y="9826"/>
                    <a:pt x="8828" y="9826"/>
                  </a:cubicBezTo>
                  <a:close/>
                  <a:moveTo>
                    <a:pt x="18330" y="9143"/>
                  </a:moveTo>
                  <a:cubicBezTo>
                    <a:pt x="18351" y="9164"/>
                    <a:pt x="18393" y="9206"/>
                    <a:pt x="18393" y="9227"/>
                  </a:cubicBezTo>
                  <a:cubicBezTo>
                    <a:pt x="18748" y="9562"/>
                    <a:pt x="19146" y="9876"/>
                    <a:pt x="19564" y="10106"/>
                  </a:cubicBezTo>
                  <a:cubicBezTo>
                    <a:pt x="20066" y="10378"/>
                    <a:pt x="20736" y="10464"/>
                    <a:pt x="21370" y="10464"/>
                  </a:cubicBezTo>
                  <a:cubicBezTo>
                    <a:pt x="21661" y="10464"/>
                    <a:pt x="21944" y="10446"/>
                    <a:pt x="22201" y="10420"/>
                  </a:cubicBezTo>
                  <a:cubicBezTo>
                    <a:pt x="22828" y="10378"/>
                    <a:pt x="23352" y="10148"/>
                    <a:pt x="23833" y="9792"/>
                  </a:cubicBezTo>
                  <a:cubicBezTo>
                    <a:pt x="24000" y="10064"/>
                    <a:pt x="24251" y="10294"/>
                    <a:pt x="24502" y="10503"/>
                  </a:cubicBezTo>
                  <a:cubicBezTo>
                    <a:pt x="25862" y="11633"/>
                    <a:pt x="27662" y="12156"/>
                    <a:pt x="29398" y="12198"/>
                  </a:cubicBezTo>
                  <a:cubicBezTo>
                    <a:pt x="29817" y="12198"/>
                    <a:pt x="30215" y="12198"/>
                    <a:pt x="30633" y="12156"/>
                  </a:cubicBezTo>
                  <a:cubicBezTo>
                    <a:pt x="31093" y="12094"/>
                    <a:pt x="31595" y="12094"/>
                    <a:pt x="32056" y="11926"/>
                  </a:cubicBezTo>
                  <a:cubicBezTo>
                    <a:pt x="32788" y="11633"/>
                    <a:pt x="33416" y="11131"/>
                    <a:pt x="33772" y="10462"/>
                  </a:cubicBezTo>
                  <a:cubicBezTo>
                    <a:pt x="34142" y="10514"/>
                    <a:pt x="34524" y="10542"/>
                    <a:pt x="34907" y="10542"/>
                  </a:cubicBezTo>
                  <a:cubicBezTo>
                    <a:pt x="36041" y="10542"/>
                    <a:pt x="37196" y="10302"/>
                    <a:pt x="38165" y="9771"/>
                  </a:cubicBezTo>
                  <a:cubicBezTo>
                    <a:pt x="38375" y="9980"/>
                    <a:pt x="38542" y="10252"/>
                    <a:pt x="38689" y="10420"/>
                  </a:cubicBezTo>
                  <a:cubicBezTo>
                    <a:pt x="39107" y="11047"/>
                    <a:pt x="39421" y="11759"/>
                    <a:pt x="39756" y="12449"/>
                  </a:cubicBezTo>
                  <a:cubicBezTo>
                    <a:pt x="40300" y="13600"/>
                    <a:pt x="40886" y="14793"/>
                    <a:pt x="41220" y="16027"/>
                  </a:cubicBezTo>
                  <a:cubicBezTo>
                    <a:pt x="41576" y="17304"/>
                    <a:pt x="41785" y="18747"/>
                    <a:pt x="41555" y="20045"/>
                  </a:cubicBezTo>
                  <a:cubicBezTo>
                    <a:pt x="41346" y="21237"/>
                    <a:pt x="40927" y="22430"/>
                    <a:pt x="40404" y="23497"/>
                  </a:cubicBezTo>
                  <a:cubicBezTo>
                    <a:pt x="39316" y="25694"/>
                    <a:pt x="37077" y="27368"/>
                    <a:pt x="34755" y="28184"/>
                  </a:cubicBezTo>
                  <a:cubicBezTo>
                    <a:pt x="33500" y="28602"/>
                    <a:pt x="32223" y="28937"/>
                    <a:pt x="30884" y="29042"/>
                  </a:cubicBezTo>
                  <a:cubicBezTo>
                    <a:pt x="30398" y="29079"/>
                    <a:pt x="29910" y="29098"/>
                    <a:pt x="29422" y="29098"/>
                  </a:cubicBezTo>
                  <a:cubicBezTo>
                    <a:pt x="28543" y="29098"/>
                    <a:pt x="27665" y="29037"/>
                    <a:pt x="26804" y="28916"/>
                  </a:cubicBezTo>
                  <a:cubicBezTo>
                    <a:pt x="25423" y="28728"/>
                    <a:pt x="24063" y="28456"/>
                    <a:pt x="22703" y="28142"/>
                  </a:cubicBezTo>
                  <a:cubicBezTo>
                    <a:pt x="21950" y="27954"/>
                    <a:pt x="21134" y="27765"/>
                    <a:pt x="20380" y="27514"/>
                  </a:cubicBezTo>
                  <a:cubicBezTo>
                    <a:pt x="20304" y="27377"/>
                    <a:pt x="20139" y="27284"/>
                    <a:pt x="19983" y="27284"/>
                  </a:cubicBezTo>
                  <a:cubicBezTo>
                    <a:pt x="19924" y="27284"/>
                    <a:pt x="19867" y="27297"/>
                    <a:pt x="19815" y="27326"/>
                  </a:cubicBezTo>
                  <a:lnTo>
                    <a:pt x="19125" y="27012"/>
                  </a:lnTo>
                  <a:cubicBezTo>
                    <a:pt x="17828" y="26426"/>
                    <a:pt x="16740" y="25464"/>
                    <a:pt x="15673" y="24585"/>
                  </a:cubicBezTo>
                  <a:cubicBezTo>
                    <a:pt x="14689" y="23769"/>
                    <a:pt x="13789" y="23016"/>
                    <a:pt x="13099" y="21949"/>
                  </a:cubicBezTo>
                  <a:cubicBezTo>
                    <a:pt x="12471" y="20923"/>
                    <a:pt x="12032" y="19814"/>
                    <a:pt x="11718" y="18643"/>
                  </a:cubicBezTo>
                  <a:cubicBezTo>
                    <a:pt x="11383" y="17366"/>
                    <a:pt x="10986" y="16153"/>
                    <a:pt x="11111" y="14814"/>
                  </a:cubicBezTo>
                  <a:cubicBezTo>
                    <a:pt x="11174" y="14165"/>
                    <a:pt x="11320" y="13495"/>
                    <a:pt x="11613" y="12868"/>
                  </a:cubicBezTo>
                  <a:cubicBezTo>
                    <a:pt x="11655" y="12763"/>
                    <a:pt x="11718" y="12679"/>
                    <a:pt x="11760" y="12575"/>
                  </a:cubicBezTo>
                  <a:lnTo>
                    <a:pt x="11844" y="12491"/>
                  </a:lnTo>
                  <a:lnTo>
                    <a:pt x="11927" y="12345"/>
                  </a:lnTo>
                  <a:cubicBezTo>
                    <a:pt x="12157" y="11968"/>
                    <a:pt x="12450" y="11633"/>
                    <a:pt x="12660" y="11236"/>
                  </a:cubicBezTo>
                  <a:cubicBezTo>
                    <a:pt x="12701" y="11110"/>
                    <a:pt x="12785" y="10901"/>
                    <a:pt x="12869" y="10817"/>
                  </a:cubicBezTo>
                  <a:cubicBezTo>
                    <a:pt x="12994" y="10713"/>
                    <a:pt x="13099" y="10608"/>
                    <a:pt x="13225" y="10524"/>
                  </a:cubicBezTo>
                  <a:cubicBezTo>
                    <a:pt x="13476" y="10357"/>
                    <a:pt x="13706" y="10148"/>
                    <a:pt x="13957" y="9959"/>
                  </a:cubicBezTo>
                  <a:cubicBezTo>
                    <a:pt x="14313" y="9750"/>
                    <a:pt x="14626" y="9520"/>
                    <a:pt x="14898" y="9227"/>
                  </a:cubicBezTo>
                  <a:cubicBezTo>
                    <a:pt x="15003" y="9311"/>
                    <a:pt x="15108" y="9353"/>
                    <a:pt x="15254" y="9415"/>
                  </a:cubicBezTo>
                  <a:cubicBezTo>
                    <a:pt x="15716" y="9639"/>
                    <a:pt x="16283" y="9841"/>
                    <a:pt x="16829" y="9841"/>
                  </a:cubicBezTo>
                  <a:cubicBezTo>
                    <a:pt x="17050" y="9841"/>
                    <a:pt x="17267" y="9808"/>
                    <a:pt x="17472" y="9729"/>
                  </a:cubicBezTo>
                  <a:cubicBezTo>
                    <a:pt x="17807" y="9583"/>
                    <a:pt x="18100" y="9415"/>
                    <a:pt x="18330" y="9143"/>
                  </a:cubicBezTo>
                  <a:close/>
                  <a:moveTo>
                    <a:pt x="20339" y="28602"/>
                  </a:moveTo>
                  <a:cubicBezTo>
                    <a:pt x="22347" y="29230"/>
                    <a:pt x="24481" y="29648"/>
                    <a:pt x="26511" y="29920"/>
                  </a:cubicBezTo>
                  <a:cubicBezTo>
                    <a:pt x="27532" y="30064"/>
                    <a:pt x="28576" y="30159"/>
                    <a:pt x="29618" y="30159"/>
                  </a:cubicBezTo>
                  <a:cubicBezTo>
                    <a:pt x="29943" y="30159"/>
                    <a:pt x="30268" y="30150"/>
                    <a:pt x="30591" y="30130"/>
                  </a:cubicBezTo>
                  <a:lnTo>
                    <a:pt x="30738" y="30130"/>
                  </a:lnTo>
                  <a:cubicBezTo>
                    <a:pt x="30863" y="30485"/>
                    <a:pt x="31114" y="30862"/>
                    <a:pt x="31261" y="31218"/>
                  </a:cubicBezTo>
                  <a:cubicBezTo>
                    <a:pt x="31470" y="31887"/>
                    <a:pt x="31721" y="32452"/>
                    <a:pt x="32035" y="33059"/>
                  </a:cubicBezTo>
                  <a:cubicBezTo>
                    <a:pt x="32684" y="34314"/>
                    <a:pt x="33416" y="35549"/>
                    <a:pt x="34190" y="36742"/>
                  </a:cubicBezTo>
                  <a:cubicBezTo>
                    <a:pt x="34860" y="37788"/>
                    <a:pt x="35655" y="38792"/>
                    <a:pt x="36303" y="39880"/>
                  </a:cubicBezTo>
                  <a:cubicBezTo>
                    <a:pt x="36638" y="40424"/>
                    <a:pt x="36973" y="41010"/>
                    <a:pt x="37245" y="41617"/>
                  </a:cubicBezTo>
                  <a:cubicBezTo>
                    <a:pt x="37433" y="42035"/>
                    <a:pt x="37852" y="42244"/>
                    <a:pt x="38124" y="42579"/>
                  </a:cubicBezTo>
                  <a:cubicBezTo>
                    <a:pt x="38165" y="42600"/>
                    <a:pt x="38186" y="42621"/>
                    <a:pt x="38228" y="42621"/>
                  </a:cubicBezTo>
                  <a:cubicBezTo>
                    <a:pt x="38291" y="42705"/>
                    <a:pt x="38333" y="42809"/>
                    <a:pt x="38396" y="42914"/>
                  </a:cubicBezTo>
                  <a:cubicBezTo>
                    <a:pt x="37601" y="43437"/>
                    <a:pt x="36826" y="43939"/>
                    <a:pt x="36031" y="44462"/>
                  </a:cubicBezTo>
                  <a:cubicBezTo>
                    <a:pt x="35571" y="44776"/>
                    <a:pt x="35194" y="45132"/>
                    <a:pt x="34713" y="45383"/>
                  </a:cubicBezTo>
                  <a:cubicBezTo>
                    <a:pt x="34253" y="45613"/>
                    <a:pt x="33792" y="45822"/>
                    <a:pt x="33290" y="45948"/>
                  </a:cubicBezTo>
                  <a:cubicBezTo>
                    <a:pt x="31386" y="46555"/>
                    <a:pt x="29419" y="46597"/>
                    <a:pt x="27453" y="46848"/>
                  </a:cubicBezTo>
                  <a:cubicBezTo>
                    <a:pt x="26169" y="47002"/>
                    <a:pt x="24839" y="47168"/>
                    <a:pt x="23514" y="47168"/>
                  </a:cubicBezTo>
                  <a:cubicBezTo>
                    <a:pt x="23047" y="47168"/>
                    <a:pt x="22581" y="47148"/>
                    <a:pt x="22117" y="47099"/>
                  </a:cubicBezTo>
                  <a:cubicBezTo>
                    <a:pt x="21322" y="47015"/>
                    <a:pt x="20485" y="46848"/>
                    <a:pt x="19774" y="46471"/>
                  </a:cubicBezTo>
                  <a:cubicBezTo>
                    <a:pt x="19606" y="46387"/>
                    <a:pt x="19460" y="46283"/>
                    <a:pt x="19334" y="46220"/>
                  </a:cubicBezTo>
                  <a:cubicBezTo>
                    <a:pt x="19297" y="45941"/>
                    <a:pt x="19078" y="45794"/>
                    <a:pt x="18854" y="45794"/>
                  </a:cubicBezTo>
                  <a:cubicBezTo>
                    <a:pt x="18826" y="45794"/>
                    <a:pt x="18797" y="45797"/>
                    <a:pt x="18769" y="45801"/>
                  </a:cubicBezTo>
                  <a:cubicBezTo>
                    <a:pt x="18665" y="45718"/>
                    <a:pt x="18560" y="45613"/>
                    <a:pt x="18455" y="45529"/>
                  </a:cubicBezTo>
                  <a:cubicBezTo>
                    <a:pt x="18539" y="45446"/>
                    <a:pt x="18602" y="45341"/>
                    <a:pt x="18602" y="45195"/>
                  </a:cubicBezTo>
                  <a:cubicBezTo>
                    <a:pt x="18602" y="42077"/>
                    <a:pt x="18623" y="39001"/>
                    <a:pt x="18958" y="35884"/>
                  </a:cubicBezTo>
                  <a:cubicBezTo>
                    <a:pt x="19041" y="35151"/>
                    <a:pt x="19125" y="34419"/>
                    <a:pt x="19251" y="33687"/>
                  </a:cubicBezTo>
                  <a:cubicBezTo>
                    <a:pt x="19334" y="32892"/>
                    <a:pt x="19543" y="32222"/>
                    <a:pt x="19669" y="31511"/>
                  </a:cubicBezTo>
                  <a:cubicBezTo>
                    <a:pt x="19795" y="30841"/>
                    <a:pt x="19899" y="30130"/>
                    <a:pt x="20108" y="29481"/>
                  </a:cubicBezTo>
                  <a:cubicBezTo>
                    <a:pt x="20192" y="29188"/>
                    <a:pt x="20297" y="28895"/>
                    <a:pt x="20339" y="28602"/>
                  </a:cubicBezTo>
                  <a:close/>
                  <a:moveTo>
                    <a:pt x="37580" y="44295"/>
                  </a:moveTo>
                  <a:cubicBezTo>
                    <a:pt x="37747" y="44567"/>
                    <a:pt x="37852" y="44860"/>
                    <a:pt x="38019" y="45090"/>
                  </a:cubicBezTo>
                  <a:cubicBezTo>
                    <a:pt x="38207" y="45341"/>
                    <a:pt x="38417" y="45613"/>
                    <a:pt x="38710" y="45801"/>
                  </a:cubicBezTo>
                  <a:cubicBezTo>
                    <a:pt x="38856" y="45906"/>
                    <a:pt x="39044" y="45969"/>
                    <a:pt x="39170" y="46136"/>
                  </a:cubicBezTo>
                  <a:cubicBezTo>
                    <a:pt x="39274" y="46283"/>
                    <a:pt x="39421" y="46429"/>
                    <a:pt x="39546" y="46555"/>
                  </a:cubicBezTo>
                  <a:cubicBezTo>
                    <a:pt x="39839" y="46806"/>
                    <a:pt x="40153" y="47057"/>
                    <a:pt x="40488" y="47287"/>
                  </a:cubicBezTo>
                  <a:cubicBezTo>
                    <a:pt x="40530" y="47308"/>
                    <a:pt x="40614" y="47392"/>
                    <a:pt x="40676" y="47434"/>
                  </a:cubicBezTo>
                  <a:lnTo>
                    <a:pt x="40676" y="47496"/>
                  </a:lnTo>
                  <a:cubicBezTo>
                    <a:pt x="40614" y="47685"/>
                    <a:pt x="40572" y="47852"/>
                    <a:pt x="40467" y="48019"/>
                  </a:cubicBezTo>
                  <a:cubicBezTo>
                    <a:pt x="40258" y="48354"/>
                    <a:pt x="39986" y="48647"/>
                    <a:pt x="39693" y="48898"/>
                  </a:cubicBezTo>
                  <a:cubicBezTo>
                    <a:pt x="39128" y="49463"/>
                    <a:pt x="38751" y="50300"/>
                    <a:pt x="38312" y="50949"/>
                  </a:cubicBezTo>
                  <a:cubicBezTo>
                    <a:pt x="38019" y="51346"/>
                    <a:pt x="37768" y="51723"/>
                    <a:pt x="37433" y="52079"/>
                  </a:cubicBezTo>
                  <a:cubicBezTo>
                    <a:pt x="37161" y="52351"/>
                    <a:pt x="36805" y="52539"/>
                    <a:pt x="36492" y="52769"/>
                  </a:cubicBezTo>
                  <a:cubicBezTo>
                    <a:pt x="36115" y="53041"/>
                    <a:pt x="35717" y="53292"/>
                    <a:pt x="35362" y="53543"/>
                  </a:cubicBezTo>
                  <a:cubicBezTo>
                    <a:pt x="35090" y="53690"/>
                    <a:pt x="34713" y="54004"/>
                    <a:pt x="34357" y="54004"/>
                  </a:cubicBezTo>
                  <a:cubicBezTo>
                    <a:pt x="33667" y="53983"/>
                    <a:pt x="33060" y="53460"/>
                    <a:pt x="32725" y="52853"/>
                  </a:cubicBezTo>
                  <a:cubicBezTo>
                    <a:pt x="32516" y="52455"/>
                    <a:pt x="32244" y="52120"/>
                    <a:pt x="32098" y="51723"/>
                  </a:cubicBezTo>
                  <a:cubicBezTo>
                    <a:pt x="31909" y="51346"/>
                    <a:pt x="31742" y="50949"/>
                    <a:pt x="31575" y="50551"/>
                  </a:cubicBezTo>
                  <a:cubicBezTo>
                    <a:pt x="31491" y="50405"/>
                    <a:pt x="31303" y="50300"/>
                    <a:pt x="31114" y="50300"/>
                  </a:cubicBezTo>
                  <a:cubicBezTo>
                    <a:pt x="30570" y="50300"/>
                    <a:pt x="30026" y="50342"/>
                    <a:pt x="29524" y="50509"/>
                  </a:cubicBezTo>
                  <a:cubicBezTo>
                    <a:pt x="29126" y="50635"/>
                    <a:pt x="28771" y="50823"/>
                    <a:pt x="28373" y="50865"/>
                  </a:cubicBezTo>
                  <a:cubicBezTo>
                    <a:pt x="27955" y="50886"/>
                    <a:pt x="27453" y="51158"/>
                    <a:pt x="27327" y="51597"/>
                  </a:cubicBezTo>
                  <a:cubicBezTo>
                    <a:pt x="27285" y="51807"/>
                    <a:pt x="27327" y="52058"/>
                    <a:pt x="27411" y="52246"/>
                  </a:cubicBezTo>
                  <a:cubicBezTo>
                    <a:pt x="27494" y="52455"/>
                    <a:pt x="27515" y="52560"/>
                    <a:pt x="27515" y="52769"/>
                  </a:cubicBezTo>
                  <a:lnTo>
                    <a:pt x="27515" y="53606"/>
                  </a:lnTo>
                  <a:lnTo>
                    <a:pt x="27515" y="54066"/>
                  </a:lnTo>
                  <a:cubicBezTo>
                    <a:pt x="27222" y="54192"/>
                    <a:pt x="26867" y="54192"/>
                    <a:pt x="26574" y="54296"/>
                  </a:cubicBezTo>
                  <a:cubicBezTo>
                    <a:pt x="26072" y="54443"/>
                    <a:pt x="25528" y="54527"/>
                    <a:pt x="25025" y="54631"/>
                  </a:cubicBezTo>
                  <a:cubicBezTo>
                    <a:pt x="24577" y="54706"/>
                    <a:pt x="24171" y="54717"/>
                    <a:pt x="23755" y="54717"/>
                  </a:cubicBezTo>
                  <a:cubicBezTo>
                    <a:pt x="23589" y="54717"/>
                    <a:pt x="23420" y="54715"/>
                    <a:pt x="23247" y="54715"/>
                  </a:cubicBezTo>
                  <a:cubicBezTo>
                    <a:pt x="22703" y="54715"/>
                    <a:pt x="22201" y="54589"/>
                    <a:pt x="21678" y="54401"/>
                  </a:cubicBezTo>
                  <a:cubicBezTo>
                    <a:pt x="21217" y="54234"/>
                    <a:pt x="20611" y="54213"/>
                    <a:pt x="20171" y="53941"/>
                  </a:cubicBezTo>
                  <a:cubicBezTo>
                    <a:pt x="19795" y="53711"/>
                    <a:pt x="19481" y="53501"/>
                    <a:pt x="19271" y="53104"/>
                  </a:cubicBezTo>
                  <a:cubicBezTo>
                    <a:pt x="19083" y="52748"/>
                    <a:pt x="18979" y="52351"/>
                    <a:pt x="18916" y="51953"/>
                  </a:cubicBezTo>
                  <a:cubicBezTo>
                    <a:pt x="18644" y="51032"/>
                    <a:pt x="18435" y="50028"/>
                    <a:pt x="18539" y="49066"/>
                  </a:cubicBezTo>
                  <a:cubicBezTo>
                    <a:pt x="18623" y="48417"/>
                    <a:pt x="18895" y="47831"/>
                    <a:pt x="19083" y="47203"/>
                  </a:cubicBezTo>
                  <a:cubicBezTo>
                    <a:pt x="19857" y="47643"/>
                    <a:pt x="20757" y="47894"/>
                    <a:pt x="21636" y="47998"/>
                  </a:cubicBezTo>
                  <a:cubicBezTo>
                    <a:pt x="22243" y="48079"/>
                    <a:pt x="22851" y="48112"/>
                    <a:pt x="23457" y="48112"/>
                  </a:cubicBezTo>
                  <a:cubicBezTo>
                    <a:pt x="24752" y="48112"/>
                    <a:pt x="26045" y="47960"/>
                    <a:pt x="27327" y="47789"/>
                  </a:cubicBezTo>
                  <a:cubicBezTo>
                    <a:pt x="29440" y="47517"/>
                    <a:pt x="31616" y="47475"/>
                    <a:pt x="33667" y="46743"/>
                  </a:cubicBezTo>
                  <a:cubicBezTo>
                    <a:pt x="34211" y="46534"/>
                    <a:pt x="34755" y="46325"/>
                    <a:pt x="35278" y="46011"/>
                  </a:cubicBezTo>
                  <a:cubicBezTo>
                    <a:pt x="35759" y="45718"/>
                    <a:pt x="36136" y="45341"/>
                    <a:pt x="36596" y="45027"/>
                  </a:cubicBezTo>
                  <a:cubicBezTo>
                    <a:pt x="36931" y="44797"/>
                    <a:pt x="37245" y="44546"/>
                    <a:pt x="37580" y="44295"/>
                  </a:cubicBezTo>
                  <a:close/>
                  <a:moveTo>
                    <a:pt x="44400" y="53053"/>
                  </a:moveTo>
                  <a:cubicBezTo>
                    <a:pt x="44502" y="53053"/>
                    <a:pt x="44579" y="53056"/>
                    <a:pt x="44610" y="53062"/>
                  </a:cubicBezTo>
                  <a:cubicBezTo>
                    <a:pt x="44798" y="53062"/>
                    <a:pt x="45028" y="53062"/>
                    <a:pt x="45196" y="53125"/>
                  </a:cubicBezTo>
                  <a:cubicBezTo>
                    <a:pt x="45426" y="53188"/>
                    <a:pt x="45384" y="53543"/>
                    <a:pt x="45342" y="53711"/>
                  </a:cubicBezTo>
                  <a:cubicBezTo>
                    <a:pt x="45321" y="54024"/>
                    <a:pt x="45217" y="54338"/>
                    <a:pt x="45175" y="54694"/>
                  </a:cubicBezTo>
                  <a:cubicBezTo>
                    <a:pt x="45112" y="55154"/>
                    <a:pt x="45091" y="55657"/>
                    <a:pt x="45112" y="56117"/>
                  </a:cubicBezTo>
                  <a:cubicBezTo>
                    <a:pt x="45133" y="56954"/>
                    <a:pt x="45321" y="57895"/>
                    <a:pt x="45133" y="58732"/>
                  </a:cubicBezTo>
                  <a:cubicBezTo>
                    <a:pt x="45045" y="59083"/>
                    <a:pt x="44722" y="59803"/>
                    <a:pt x="44262" y="59803"/>
                  </a:cubicBezTo>
                  <a:cubicBezTo>
                    <a:pt x="44173" y="59803"/>
                    <a:pt x="44080" y="59776"/>
                    <a:pt x="43982" y="59716"/>
                  </a:cubicBezTo>
                  <a:cubicBezTo>
                    <a:pt x="43522" y="59402"/>
                    <a:pt x="43355" y="58670"/>
                    <a:pt x="43229" y="58146"/>
                  </a:cubicBezTo>
                  <a:cubicBezTo>
                    <a:pt x="42999" y="57247"/>
                    <a:pt x="43103" y="56305"/>
                    <a:pt x="43229" y="55426"/>
                  </a:cubicBezTo>
                  <a:cubicBezTo>
                    <a:pt x="43292" y="55008"/>
                    <a:pt x="43334" y="54548"/>
                    <a:pt x="43417" y="54129"/>
                  </a:cubicBezTo>
                  <a:cubicBezTo>
                    <a:pt x="43459" y="53899"/>
                    <a:pt x="43480" y="53690"/>
                    <a:pt x="43522" y="53480"/>
                  </a:cubicBezTo>
                  <a:cubicBezTo>
                    <a:pt x="43543" y="53439"/>
                    <a:pt x="43543" y="53376"/>
                    <a:pt x="43564" y="53292"/>
                  </a:cubicBezTo>
                  <a:cubicBezTo>
                    <a:pt x="43564" y="53229"/>
                    <a:pt x="43564" y="53146"/>
                    <a:pt x="43543" y="53083"/>
                  </a:cubicBezTo>
                  <a:cubicBezTo>
                    <a:pt x="43765" y="53068"/>
                    <a:pt x="44154" y="53053"/>
                    <a:pt x="44400" y="53053"/>
                  </a:cubicBezTo>
                  <a:close/>
                  <a:moveTo>
                    <a:pt x="28854" y="61745"/>
                  </a:moveTo>
                  <a:cubicBezTo>
                    <a:pt x="28854" y="61850"/>
                    <a:pt x="28792" y="61975"/>
                    <a:pt x="28771" y="62080"/>
                  </a:cubicBezTo>
                  <a:cubicBezTo>
                    <a:pt x="28687" y="62289"/>
                    <a:pt x="28582" y="62499"/>
                    <a:pt x="28478" y="62708"/>
                  </a:cubicBezTo>
                  <a:cubicBezTo>
                    <a:pt x="28290" y="63084"/>
                    <a:pt x="28394" y="63733"/>
                    <a:pt x="28394" y="64152"/>
                  </a:cubicBezTo>
                  <a:cubicBezTo>
                    <a:pt x="28373" y="64591"/>
                    <a:pt x="28373" y="65051"/>
                    <a:pt x="28290" y="65470"/>
                  </a:cubicBezTo>
                  <a:cubicBezTo>
                    <a:pt x="28227" y="66056"/>
                    <a:pt x="28080" y="66767"/>
                    <a:pt x="27766" y="67290"/>
                  </a:cubicBezTo>
                  <a:cubicBezTo>
                    <a:pt x="27637" y="67533"/>
                    <a:pt x="27230" y="68015"/>
                    <a:pt x="26869" y="68015"/>
                  </a:cubicBezTo>
                  <a:cubicBezTo>
                    <a:pt x="26764" y="68015"/>
                    <a:pt x="26663" y="67975"/>
                    <a:pt x="26574" y="67876"/>
                  </a:cubicBezTo>
                  <a:cubicBezTo>
                    <a:pt x="26260" y="67520"/>
                    <a:pt x="26239" y="66934"/>
                    <a:pt x="26239" y="66474"/>
                  </a:cubicBezTo>
                  <a:cubicBezTo>
                    <a:pt x="26239" y="65804"/>
                    <a:pt x="26239" y="65072"/>
                    <a:pt x="26302" y="64340"/>
                  </a:cubicBezTo>
                  <a:cubicBezTo>
                    <a:pt x="26385" y="63628"/>
                    <a:pt x="26616" y="62499"/>
                    <a:pt x="27285" y="62122"/>
                  </a:cubicBezTo>
                  <a:cubicBezTo>
                    <a:pt x="27390" y="62059"/>
                    <a:pt x="27432" y="61975"/>
                    <a:pt x="27494" y="61871"/>
                  </a:cubicBezTo>
                  <a:cubicBezTo>
                    <a:pt x="27594" y="61883"/>
                    <a:pt x="27695" y="61888"/>
                    <a:pt x="27796" y="61888"/>
                  </a:cubicBezTo>
                  <a:cubicBezTo>
                    <a:pt x="28057" y="61888"/>
                    <a:pt x="28320" y="61853"/>
                    <a:pt x="28562" y="61808"/>
                  </a:cubicBezTo>
                  <a:cubicBezTo>
                    <a:pt x="28603" y="61808"/>
                    <a:pt x="28771" y="61766"/>
                    <a:pt x="28854" y="61745"/>
                  </a:cubicBezTo>
                  <a:close/>
                  <a:moveTo>
                    <a:pt x="35204" y="0"/>
                  </a:moveTo>
                  <a:cubicBezTo>
                    <a:pt x="34708" y="0"/>
                    <a:pt x="34199" y="98"/>
                    <a:pt x="33688" y="314"/>
                  </a:cubicBezTo>
                  <a:cubicBezTo>
                    <a:pt x="33430" y="424"/>
                    <a:pt x="33480" y="795"/>
                    <a:pt x="33711" y="795"/>
                  </a:cubicBezTo>
                  <a:cubicBezTo>
                    <a:pt x="33742" y="795"/>
                    <a:pt x="33776" y="789"/>
                    <a:pt x="33813" y="774"/>
                  </a:cubicBezTo>
                  <a:cubicBezTo>
                    <a:pt x="34223" y="615"/>
                    <a:pt x="34642" y="537"/>
                    <a:pt x="35058" y="537"/>
                  </a:cubicBezTo>
                  <a:cubicBezTo>
                    <a:pt x="35684" y="537"/>
                    <a:pt x="36302" y="715"/>
                    <a:pt x="36868" y="1067"/>
                  </a:cubicBezTo>
                  <a:cubicBezTo>
                    <a:pt x="39170" y="2469"/>
                    <a:pt x="41032" y="6967"/>
                    <a:pt x="37914" y="8599"/>
                  </a:cubicBezTo>
                  <a:cubicBezTo>
                    <a:pt x="37831" y="8641"/>
                    <a:pt x="37768" y="8683"/>
                    <a:pt x="37684" y="8704"/>
                  </a:cubicBezTo>
                  <a:cubicBezTo>
                    <a:pt x="37496" y="8704"/>
                    <a:pt x="37308" y="8725"/>
                    <a:pt x="37140" y="8809"/>
                  </a:cubicBezTo>
                  <a:cubicBezTo>
                    <a:pt x="37057" y="8829"/>
                    <a:pt x="37036" y="8913"/>
                    <a:pt x="37036" y="8955"/>
                  </a:cubicBezTo>
                  <a:cubicBezTo>
                    <a:pt x="36394" y="9163"/>
                    <a:pt x="35753" y="9285"/>
                    <a:pt x="35088" y="9285"/>
                  </a:cubicBezTo>
                  <a:cubicBezTo>
                    <a:pt x="34950" y="9285"/>
                    <a:pt x="34811" y="9280"/>
                    <a:pt x="34671" y="9269"/>
                  </a:cubicBezTo>
                  <a:cubicBezTo>
                    <a:pt x="34483" y="9269"/>
                    <a:pt x="34316" y="9248"/>
                    <a:pt x="34148" y="9227"/>
                  </a:cubicBezTo>
                  <a:cubicBezTo>
                    <a:pt x="34274" y="8181"/>
                    <a:pt x="33897" y="6904"/>
                    <a:pt x="33102" y="6193"/>
                  </a:cubicBezTo>
                  <a:cubicBezTo>
                    <a:pt x="32610" y="5749"/>
                    <a:pt x="31901" y="5316"/>
                    <a:pt x="31213" y="5316"/>
                  </a:cubicBezTo>
                  <a:cubicBezTo>
                    <a:pt x="30994" y="5316"/>
                    <a:pt x="30777" y="5360"/>
                    <a:pt x="30570" y="5461"/>
                  </a:cubicBezTo>
                  <a:cubicBezTo>
                    <a:pt x="29545" y="5984"/>
                    <a:pt x="29524" y="7218"/>
                    <a:pt x="30089" y="8076"/>
                  </a:cubicBezTo>
                  <a:cubicBezTo>
                    <a:pt x="30759" y="9039"/>
                    <a:pt x="31658" y="9645"/>
                    <a:pt x="32788" y="9980"/>
                  </a:cubicBezTo>
                  <a:lnTo>
                    <a:pt x="32809" y="9980"/>
                  </a:lnTo>
                  <a:cubicBezTo>
                    <a:pt x="32453" y="10524"/>
                    <a:pt x="31847" y="10838"/>
                    <a:pt x="31093" y="10880"/>
                  </a:cubicBezTo>
                  <a:cubicBezTo>
                    <a:pt x="30627" y="10892"/>
                    <a:pt x="30174" y="10923"/>
                    <a:pt x="29720" y="10923"/>
                  </a:cubicBezTo>
                  <a:cubicBezTo>
                    <a:pt x="29358" y="10923"/>
                    <a:pt x="28995" y="10903"/>
                    <a:pt x="28624" y="10838"/>
                  </a:cubicBezTo>
                  <a:cubicBezTo>
                    <a:pt x="27243" y="10608"/>
                    <a:pt x="25590" y="10085"/>
                    <a:pt x="24733" y="8913"/>
                  </a:cubicBezTo>
                  <a:cubicBezTo>
                    <a:pt x="25235" y="8369"/>
                    <a:pt x="25737" y="7679"/>
                    <a:pt x="25758" y="6946"/>
                  </a:cubicBezTo>
                  <a:cubicBezTo>
                    <a:pt x="25778" y="6340"/>
                    <a:pt x="25467" y="5247"/>
                    <a:pt x="24692" y="5247"/>
                  </a:cubicBezTo>
                  <a:cubicBezTo>
                    <a:pt x="24665" y="5247"/>
                    <a:pt x="24636" y="5249"/>
                    <a:pt x="24607" y="5252"/>
                  </a:cubicBezTo>
                  <a:cubicBezTo>
                    <a:pt x="23917" y="5335"/>
                    <a:pt x="23456" y="6109"/>
                    <a:pt x="23247" y="6695"/>
                  </a:cubicBezTo>
                  <a:cubicBezTo>
                    <a:pt x="23038" y="7323"/>
                    <a:pt x="23184" y="8118"/>
                    <a:pt x="23456" y="8725"/>
                  </a:cubicBezTo>
                  <a:lnTo>
                    <a:pt x="23456" y="8746"/>
                  </a:lnTo>
                  <a:cubicBezTo>
                    <a:pt x="23184" y="8934"/>
                    <a:pt x="22933" y="9101"/>
                    <a:pt x="22598" y="9164"/>
                  </a:cubicBezTo>
                  <a:cubicBezTo>
                    <a:pt x="22295" y="9220"/>
                    <a:pt x="21998" y="9240"/>
                    <a:pt x="21704" y="9240"/>
                  </a:cubicBezTo>
                  <a:cubicBezTo>
                    <a:pt x="21449" y="9240"/>
                    <a:pt x="21197" y="9225"/>
                    <a:pt x="20945" y="9206"/>
                  </a:cubicBezTo>
                  <a:cubicBezTo>
                    <a:pt x="20632" y="9143"/>
                    <a:pt x="20359" y="9122"/>
                    <a:pt x="20108" y="8955"/>
                  </a:cubicBezTo>
                  <a:cubicBezTo>
                    <a:pt x="19836" y="8809"/>
                    <a:pt x="19585" y="8620"/>
                    <a:pt x="19376" y="8411"/>
                  </a:cubicBezTo>
                  <a:cubicBezTo>
                    <a:pt x="19209" y="8265"/>
                    <a:pt x="19209" y="7909"/>
                    <a:pt x="19146" y="7700"/>
                  </a:cubicBezTo>
                  <a:cubicBezTo>
                    <a:pt x="19041" y="7449"/>
                    <a:pt x="18895" y="7239"/>
                    <a:pt x="18727" y="7009"/>
                  </a:cubicBezTo>
                  <a:cubicBezTo>
                    <a:pt x="18627" y="6887"/>
                    <a:pt x="18504" y="6836"/>
                    <a:pt x="18380" y="6836"/>
                  </a:cubicBezTo>
                  <a:cubicBezTo>
                    <a:pt x="18145" y="6836"/>
                    <a:pt x="17910" y="7020"/>
                    <a:pt x="17828" y="7239"/>
                  </a:cubicBezTo>
                  <a:cubicBezTo>
                    <a:pt x="17723" y="7532"/>
                    <a:pt x="17828" y="8097"/>
                    <a:pt x="17618" y="8306"/>
                  </a:cubicBezTo>
                  <a:cubicBezTo>
                    <a:pt x="17427" y="8479"/>
                    <a:pt x="17200" y="8581"/>
                    <a:pt x="16939" y="8581"/>
                  </a:cubicBezTo>
                  <a:cubicBezTo>
                    <a:pt x="16914" y="8581"/>
                    <a:pt x="16890" y="8580"/>
                    <a:pt x="16865" y="8578"/>
                  </a:cubicBezTo>
                  <a:cubicBezTo>
                    <a:pt x="16363" y="8516"/>
                    <a:pt x="15819" y="8285"/>
                    <a:pt x="15442" y="7972"/>
                  </a:cubicBezTo>
                  <a:cubicBezTo>
                    <a:pt x="14668" y="7260"/>
                    <a:pt x="14229" y="6277"/>
                    <a:pt x="13915" y="5272"/>
                  </a:cubicBezTo>
                  <a:cubicBezTo>
                    <a:pt x="13858" y="5092"/>
                    <a:pt x="13723" y="5015"/>
                    <a:pt x="13586" y="5015"/>
                  </a:cubicBezTo>
                  <a:cubicBezTo>
                    <a:pt x="13373" y="5015"/>
                    <a:pt x="13153" y="5202"/>
                    <a:pt x="13204" y="5482"/>
                  </a:cubicBezTo>
                  <a:cubicBezTo>
                    <a:pt x="13371" y="6444"/>
                    <a:pt x="13643" y="7490"/>
                    <a:pt x="14250" y="8306"/>
                  </a:cubicBezTo>
                  <a:cubicBezTo>
                    <a:pt x="14041" y="8432"/>
                    <a:pt x="13831" y="8578"/>
                    <a:pt x="13622" y="8725"/>
                  </a:cubicBezTo>
                  <a:cubicBezTo>
                    <a:pt x="13287" y="8955"/>
                    <a:pt x="12973" y="9227"/>
                    <a:pt x="12660" y="9457"/>
                  </a:cubicBezTo>
                  <a:cubicBezTo>
                    <a:pt x="12492" y="9604"/>
                    <a:pt x="12325" y="9708"/>
                    <a:pt x="12157" y="9855"/>
                  </a:cubicBezTo>
                  <a:cubicBezTo>
                    <a:pt x="11969" y="10022"/>
                    <a:pt x="11948" y="10169"/>
                    <a:pt x="11823" y="10378"/>
                  </a:cubicBezTo>
                  <a:cubicBezTo>
                    <a:pt x="11760" y="10482"/>
                    <a:pt x="11697" y="10587"/>
                    <a:pt x="11634" y="10692"/>
                  </a:cubicBezTo>
                  <a:cubicBezTo>
                    <a:pt x="11341" y="10231"/>
                    <a:pt x="10965" y="9834"/>
                    <a:pt x="10546" y="9520"/>
                  </a:cubicBezTo>
                  <a:cubicBezTo>
                    <a:pt x="10070" y="9163"/>
                    <a:pt x="9499" y="8880"/>
                    <a:pt x="8957" y="8880"/>
                  </a:cubicBezTo>
                  <a:cubicBezTo>
                    <a:pt x="8546" y="8880"/>
                    <a:pt x="8151" y="9042"/>
                    <a:pt x="7826" y="9457"/>
                  </a:cubicBezTo>
                  <a:cubicBezTo>
                    <a:pt x="7219" y="10252"/>
                    <a:pt x="7199" y="11550"/>
                    <a:pt x="7512" y="12470"/>
                  </a:cubicBezTo>
                  <a:cubicBezTo>
                    <a:pt x="7722" y="13077"/>
                    <a:pt x="8077" y="13642"/>
                    <a:pt x="8496" y="14123"/>
                  </a:cubicBezTo>
                  <a:cubicBezTo>
                    <a:pt x="8893" y="14583"/>
                    <a:pt x="9437" y="15190"/>
                    <a:pt x="10065" y="15295"/>
                  </a:cubicBezTo>
                  <a:cubicBezTo>
                    <a:pt x="10065" y="15609"/>
                    <a:pt x="10086" y="15923"/>
                    <a:pt x="10128" y="16216"/>
                  </a:cubicBezTo>
                  <a:cubicBezTo>
                    <a:pt x="10191" y="16927"/>
                    <a:pt x="10442" y="17576"/>
                    <a:pt x="10588" y="18245"/>
                  </a:cubicBezTo>
                  <a:cubicBezTo>
                    <a:pt x="10714" y="18810"/>
                    <a:pt x="10881" y="19354"/>
                    <a:pt x="11069" y="19898"/>
                  </a:cubicBezTo>
                  <a:cubicBezTo>
                    <a:pt x="11446" y="21028"/>
                    <a:pt x="11969" y="22095"/>
                    <a:pt x="12701" y="23037"/>
                  </a:cubicBezTo>
                  <a:cubicBezTo>
                    <a:pt x="13497" y="24083"/>
                    <a:pt x="14522" y="24836"/>
                    <a:pt x="15526" y="25652"/>
                  </a:cubicBezTo>
                  <a:cubicBezTo>
                    <a:pt x="16614" y="26510"/>
                    <a:pt x="17660" y="27410"/>
                    <a:pt x="18937" y="27891"/>
                  </a:cubicBezTo>
                  <a:cubicBezTo>
                    <a:pt x="18979" y="27933"/>
                    <a:pt x="19020" y="27933"/>
                    <a:pt x="19062" y="27954"/>
                  </a:cubicBezTo>
                  <a:cubicBezTo>
                    <a:pt x="18811" y="28163"/>
                    <a:pt x="18414" y="28309"/>
                    <a:pt x="18142" y="28414"/>
                  </a:cubicBezTo>
                  <a:cubicBezTo>
                    <a:pt x="17660" y="28623"/>
                    <a:pt x="17158" y="28770"/>
                    <a:pt x="16635" y="28874"/>
                  </a:cubicBezTo>
                  <a:cubicBezTo>
                    <a:pt x="15505" y="29084"/>
                    <a:pt x="14375" y="29125"/>
                    <a:pt x="13266" y="29125"/>
                  </a:cubicBezTo>
                  <a:cubicBezTo>
                    <a:pt x="12137" y="29125"/>
                    <a:pt x="10986" y="29021"/>
                    <a:pt x="9960" y="28477"/>
                  </a:cubicBezTo>
                  <a:cubicBezTo>
                    <a:pt x="9040" y="28016"/>
                    <a:pt x="8182" y="27347"/>
                    <a:pt x="7575" y="26510"/>
                  </a:cubicBezTo>
                  <a:cubicBezTo>
                    <a:pt x="6278" y="24690"/>
                    <a:pt x="5315" y="22639"/>
                    <a:pt x="4060" y="20756"/>
                  </a:cubicBezTo>
                  <a:cubicBezTo>
                    <a:pt x="3390" y="19793"/>
                    <a:pt x="2721" y="18894"/>
                    <a:pt x="2302" y="17827"/>
                  </a:cubicBezTo>
                  <a:cubicBezTo>
                    <a:pt x="2177" y="17534"/>
                    <a:pt x="2072" y="17262"/>
                    <a:pt x="2009" y="16969"/>
                  </a:cubicBezTo>
                  <a:cubicBezTo>
                    <a:pt x="2533" y="16885"/>
                    <a:pt x="3014" y="16278"/>
                    <a:pt x="3223" y="15839"/>
                  </a:cubicBezTo>
                  <a:cubicBezTo>
                    <a:pt x="3558" y="15086"/>
                    <a:pt x="3851" y="14332"/>
                    <a:pt x="3872" y="13495"/>
                  </a:cubicBezTo>
                  <a:cubicBezTo>
                    <a:pt x="3882" y="13195"/>
                    <a:pt x="3661" y="13048"/>
                    <a:pt x="3433" y="13048"/>
                  </a:cubicBezTo>
                  <a:cubicBezTo>
                    <a:pt x="3201" y="13048"/>
                    <a:pt x="2962" y="13200"/>
                    <a:pt x="2951" y="13495"/>
                  </a:cubicBezTo>
                  <a:cubicBezTo>
                    <a:pt x="2930" y="14102"/>
                    <a:pt x="2721" y="14688"/>
                    <a:pt x="2449" y="15253"/>
                  </a:cubicBezTo>
                  <a:cubicBezTo>
                    <a:pt x="2386" y="15399"/>
                    <a:pt x="2302" y="15567"/>
                    <a:pt x="2198" y="15692"/>
                  </a:cubicBezTo>
                  <a:lnTo>
                    <a:pt x="2198" y="15274"/>
                  </a:lnTo>
                  <a:cubicBezTo>
                    <a:pt x="2198" y="14835"/>
                    <a:pt x="2177" y="14416"/>
                    <a:pt x="2177" y="13956"/>
                  </a:cubicBezTo>
                  <a:cubicBezTo>
                    <a:pt x="2177" y="13579"/>
                    <a:pt x="2093" y="12742"/>
                    <a:pt x="2491" y="12470"/>
                  </a:cubicBezTo>
                  <a:cubicBezTo>
                    <a:pt x="2786" y="12279"/>
                    <a:pt x="2606" y="11844"/>
                    <a:pt x="2321" y="11844"/>
                  </a:cubicBezTo>
                  <a:cubicBezTo>
                    <a:pt x="2262" y="11844"/>
                    <a:pt x="2199" y="11862"/>
                    <a:pt x="2135" y="11905"/>
                  </a:cubicBezTo>
                  <a:cubicBezTo>
                    <a:pt x="1654" y="12219"/>
                    <a:pt x="1382" y="13014"/>
                    <a:pt x="1361" y="13600"/>
                  </a:cubicBezTo>
                  <a:cubicBezTo>
                    <a:pt x="1340" y="13914"/>
                    <a:pt x="1340" y="14186"/>
                    <a:pt x="1340" y="14521"/>
                  </a:cubicBezTo>
                  <a:cubicBezTo>
                    <a:pt x="1089" y="13998"/>
                    <a:pt x="942" y="13433"/>
                    <a:pt x="733" y="12868"/>
                  </a:cubicBezTo>
                  <a:cubicBezTo>
                    <a:pt x="689" y="12746"/>
                    <a:pt x="556" y="12671"/>
                    <a:pt x="435" y="12671"/>
                  </a:cubicBezTo>
                  <a:cubicBezTo>
                    <a:pt x="328" y="12671"/>
                    <a:pt x="230" y="12730"/>
                    <a:pt x="210" y="12868"/>
                  </a:cubicBezTo>
                  <a:cubicBezTo>
                    <a:pt x="1" y="13391"/>
                    <a:pt x="22" y="13747"/>
                    <a:pt x="22" y="14144"/>
                  </a:cubicBezTo>
                  <a:cubicBezTo>
                    <a:pt x="43" y="14563"/>
                    <a:pt x="210" y="14897"/>
                    <a:pt x="357" y="15295"/>
                  </a:cubicBezTo>
                  <a:cubicBezTo>
                    <a:pt x="503" y="15630"/>
                    <a:pt x="712" y="15943"/>
                    <a:pt x="859" y="16257"/>
                  </a:cubicBezTo>
                  <a:cubicBezTo>
                    <a:pt x="880" y="16341"/>
                    <a:pt x="942" y="16425"/>
                    <a:pt x="963" y="16508"/>
                  </a:cubicBezTo>
                  <a:cubicBezTo>
                    <a:pt x="963" y="16571"/>
                    <a:pt x="942" y="16655"/>
                    <a:pt x="942" y="16739"/>
                  </a:cubicBezTo>
                  <a:cubicBezTo>
                    <a:pt x="901" y="17366"/>
                    <a:pt x="1152" y="17931"/>
                    <a:pt x="1403" y="18496"/>
                  </a:cubicBezTo>
                  <a:cubicBezTo>
                    <a:pt x="1926" y="19710"/>
                    <a:pt x="2742" y="20714"/>
                    <a:pt x="3432" y="21802"/>
                  </a:cubicBezTo>
                  <a:cubicBezTo>
                    <a:pt x="4123" y="22953"/>
                    <a:pt x="4813" y="24104"/>
                    <a:pt x="5525" y="25255"/>
                  </a:cubicBezTo>
                  <a:cubicBezTo>
                    <a:pt x="6090" y="26196"/>
                    <a:pt x="6613" y="27221"/>
                    <a:pt x="7387" y="28016"/>
                  </a:cubicBezTo>
                  <a:cubicBezTo>
                    <a:pt x="8224" y="28812"/>
                    <a:pt x="9312" y="29523"/>
                    <a:pt x="10442" y="29858"/>
                  </a:cubicBezTo>
                  <a:cubicBezTo>
                    <a:pt x="11238" y="30110"/>
                    <a:pt x="12052" y="30185"/>
                    <a:pt x="12877" y="30185"/>
                  </a:cubicBezTo>
                  <a:cubicBezTo>
                    <a:pt x="13352" y="30185"/>
                    <a:pt x="13831" y="30160"/>
                    <a:pt x="14313" y="30130"/>
                  </a:cubicBezTo>
                  <a:cubicBezTo>
                    <a:pt x="15526" y="30067"/>
                    <a:pt x="16761" y="29962"/>
                    <a:pt x="17932" y="29502"/>
                  </a:cubicBezTo>
                  <a:cubicBezTo>
                    <a:pt x="18330" y="29335"/>
                    <a:pt x="18937" y="29104"/>
                    <a:pt x="19355" y="28770"/>
                  </a:cubicBezTo>
                  <a:lnTo>
                    <a:pt x="19355" y="28770"/>
                  </a:lnTo>
                  <a:cubicBezTo>
                    <a:pt x="18727" y="31071"/>
                    <a:pt x="18163" y="33394"/>
                    <a:pt x="17911" y="35800"/>
                  </a:cubicBezTo>
                  <a:cubicBezTo>
                    <a:pt x="17598" y="38813"/>
                    <a:pt x="17514" y="41826"/>
                    <a:pt x="17514" y="44860"/>
                  </a:cubicBezTo>
                  <a:cubicBezTo>
                    <a:pt x="17409" y="44902"/>
                    <a:pt x="17326" y="45027"/>
                    <a:pt x="17388" y="45195"/>
                  </a:cubicBezTo>
                  <a:cubicBezTo>
                    <a:pt x="17577" y="45718"/>
                    <a:pt x="17849" y="46157"/>
                    <a:pt x="18225" y="46534"/>
                  </a:cubicBezTo>
                  <a:cubicBezTo>
                    <a:pt x="18142" y="46910"/>
                    <a:pt x="17953" y="47308"/>
                    <a:pt x="17828" y="47685"/>
                  </a:cubicBezTo>
                  <a:cubicBezTo>
                    <a:pt x="17639" y="48208"/>
                    <a:pt x="17514" y="48773"/>
                    <a:pt x="17514" y="49359"/>
                  </a:cubicBezTo>
                  <a:cubicBezTo>
                    <a:pt x="17493" y="50342"/>
                    <a:pt x="17681" y="51388"/>
                    <a:pt x="17911" y="52351"/>
                  </a:cubicBezTo>
                  <a:cubicBezTo>
                    <a:pt x="18100" y="53229"/>
                    <a:pt x="18455" y="54129"/>
                    <a:pt x="19251" y="54631"/>
                  </a:cubicBezTo>
                  <a:cubicBezTo>
                    <a:pt x="19732" y="54945"/>
                    <a:pt x="20234" y="55113"/>
                    <a:pt x="20778" y="55238"/>
                  </a:cubicBezTo>
                  <a:cubicBezTo>
                    <a:pt x="21301" y="55364"/>
                    <a:pt x="21782" y="55573"/>
                    <a:pt x="22305" y="55657"/>
                  </a:cubicBezTo>
                  <a:cubicBezTo>
                    <a:pt x="22640" y="55698"/>
                    <a:pt x="22996" y="55740"/>
                    <a:pt x="23331" y="55761"/>
                  </a:cubicBezTo>
                  <a:cubicBezTo>
                    <a:pt x="23080" y="57058"/>
                    <a:pt x="23561" y="58356"/>
                    <a:pt x="24168" y="59569"/>
                  </a:cubicBezTo>
                  <a:cubicBezTo>
                    <a:pt x="24502" y="60281"/>
                    <a:pt x="24942" y="61222"/>
                    <a:pt x="25695" y="61536"/>
                  </a:cubicBezTo>
                  <a:cubicBezTo>
                    <a:pt x="25883" y="61620"/>
                    <a:pt x="26072" y="61662"/>
                    <a:pt x="26260" y="61724"/>
                  </a:cubicBezTo>
                  <a:cubicBezTo>
                    <a:pt x="25695" y="62373"/>
                    <a:pt x="25465" y="63377"/>
                    <a:pt x="25360" y="64152"/>
                  </a:cubicBezTo>
                  <a:cubicBezTo>
                    <a:pt x="25256" y="65051"/>
                    <a:pt x="25235" y="65993"/>
                    <a:pt x="25318" y="66872"/>
                  </a:cubicBezTo>
                  <a:cubicBezTo>
                    <a:pt x="25402" y="67562"/>
                    <a:pt x="25528" y="68357"/>
                    <a:pt x="26155" y="68755"/>
                  </a:cubicBezTo>
                  <a:cubicBezTo>
                    <a:pt x="26384" y="68898"/>
                    <a:pt x="26645" y="68963"/>
                    <a:pt x="26909" y="68963"/>
                  </a:cubicBezTo>
                  <a:cubicBezTo>
                    <a:pt x="27417" y="68963"/>
                    <a:pt x="27938" y="68722"/>
                    <a:pt x="28269" y="68336"/>
                  </a:cubicBezTo>
                  <a:cubicBezTo>
                    <a:pt x="28834" y="67667"/>
                    <a:pt x="29106" y="66767"/>
                    <a:pt x="29231" y="65909"/>
                  </a:cubicBezTo>
                  <a:cubicBezTo>
                    <a:pt x="29315" y="65323"/>
                    <a:pt x="29357" y="64758"/>
                    <a:pt x="29357" y="64152"/>
                  </a:cubicBezTo>
                  <a:lnTo>
                    <a:pt x="29357" y="63105"/>
                  </a:lnTo>
                  <a:cubicBezTo>
                    <a:pt x="29357" y="63063"/>
                    <a:pt x="29419" y="62896"/>
                    <a:pt x="29461" y="62791"/>
                  </a:cubicBezTo>
                  <a:cubicBezTo>
                    <a:pt x="29712" y="62247"/>
                    <a:pt x="30089" y="61180"/>
                    <a:pt x="29294" y="60887"/>
                  </a:cubicBezTo>
                  <a:cubicBezTo>
                    <a:pt x="29214" y="60856"/>
                    <a:pt x="29133" y="60843"/>
                    <a:pt x="29051" y="60843"/>
                  </a:cubicBezTo>
                  <a:cubicBezTo>
                    <a:pt x="28701" y="60843"/>
                    <a:pt x="28331" y="61076"/>
                    <a:pt x="27976" y="61076"/>
                  </a:cubicBezTo>
                  <a:cubicBezTo>
                    <a:pt x="27850" y="61076"/>
                    <a:pt x="27683" y="61076"/>
                    <a:pt x="27557" y="61097"/>
                  </a:cubicBezTo>
                  <a:cubicBezTo>
                    <a:pt x="27536" y="61076"/>
                    <a:pt x="27536" y="61034"/>
                    <a:pt x="27515" y="61013"/>
                  </a:cubicBezTo>
                  <a:cubicBezTo>
                    <a:pt x="27055" y="60657"/>
                    <a:pt x="26469" y="60866"/>
                    <a:pt x="25967" y="60553"/>
                  </a:cubicBezTo>
                  <a:cubicBezTo>
                    <a:pt x="25423" y="60197"/>
                    <a:pt x="25046" y="59339"/>
                    <a:pt x="24753" y="58795"/>
                  </a:cubicBezTo>
                  <a:cubicBezTo>
                    <a:pt x="24398" y="58146"/>
                    <a:pt x="24084" y="57435"/>
                    <a:pt x="23979" y="56682"/>
                  </a:cubicBezTo>
                  <a:cubicBezTo>
                    <a:pt x="23917" y="56368"/>
                    <a:pt x="23979" y="56012"/>
                    <a:pt x="24021" y="55698"/>
                  </a:cubicBezTo>
                  <a:cubicBezTo>
                    <a:pt x="24691" y="55677"/>
                    <a:pt x="25318" y="55573"/>
                    <a:pt x="25967" y="55447"/>
                  </a:cubicBezTo>
                  <a:lnTo>
                    <a:pt x="27306" y="55133"/>
                  </a:lnTo>
                  <a:cubicBezTo>
                    <a:pt x="27662" y="55050"/>
                    <a:pt x="28038" y="54945"/>
                    <a:pt x="28310" y="54694"/>
                  </a:cubicBezTo>
                  <a:cubicBezTo>
                    <a:pt x="28666" y="54338"/>
                    <a:pt x="28499" y="53606"/>
                    <a:pt x="28499" y="53167"/>
                  </a:cubicBezTo>
                  <a:cubicBezTo>
                    <a:pt x="28499" y="52916"/>
                    <a:pt x="28520" y="52623"/>
                    <a:pt x="28499" y="52330"/>
                  </a:cubicBezTo>
                  <a:cubicBezTo>
                    <a:pt x="28478" y="52141"/>
                    <a:pt x="28373" y="51995"/>
                    <a:pt x="28352" y="51807"/>
                  </a:cubicBezTo>
                  <a:lnTo>
                    <a:pt x="28352" y="51807"/>
                  </a:lnTo>
                  <a:cubicBezTo>
                    <a:pt x="28359" y="51827"/>
                    <a:pt x="28364" y="51834"/>
                    <a:pt x="28372" y="51834"/>
                  </a:cubicBezTo>
                  <a:cubicBezTo>
                    <a:pt x="28387" y="51834"/>
                    <a:pt x="28415" y="51807"/>
                    <a:pt x="28499" y="51807"/>
                  </a:cubicBezTo>
                  <a:cubicBezTo>
                    <a:pt x="28624" y="51807"/>
                    <a:pt x="28771" y="51807"/>
                    <a:pt x="28875" y="51786"/>
                  </a:cubicBezTo>
                  <a:cubicBezTo>
                    <a:pt x="29106" y="51723"/>
                    <a:pt x="29294" y="51576"/>
                    <a:pt x="29524" y="51493"/>
                  </a:cubicBezTo>
                  <a:cubicBezTo>
                    <a:pt x="29943" y="51367"/>
                    <a:pt x="30382" y="51283"/>
                    <a:pt x="30800" y="51263"/>
                  </a:cubicBezTo>
                  <a:cubicBezTo>
                    <a:pt x="31491" y="52748"/>
                    <a:pt x="32286" y="54903"/>
                    <a:pt x="34211" y="54945"/>
                  </a:cubicBezTo>
                  <a:cubicBezTo>
                    <a:pt x="34224" y="54945"/>
                    <a:pt x="34237" y="54946"/>
                    <a:pt x="34250" y="54946"/>
                  </a:cubicBezTo>
                  <a:cubicBezTo>
                    <a:pt x="35176" y="54946"/>
                    <a:pt x="36000" y="54227"/>
                    <a:pt x="36722" y="53752"/>
                  </a:cubicBezTo>
                  <a:cubicBezTo>
                    <a:pt x="37077" y="53480"/>
                    <a:pt x="37601" y="53250"/>
                    <a:pt x="37914" y="52936"/>
                  </a:cubicBezTo>
                  <a:cubicBezTo>
                    <a:pt x="38207" y="52644"/>
                    <a:pt x="38437" y="52351"/>
                    <a:pt x="38710" y="52037"/>
                  </a:cubicBezTo>
                  <a:cubicBezTo>
                    <a:pt x="38856" y="52183"/>
                    <a:pt x="38982" y="52330"/>
                    <a:pt x="39170" y="52434"/>
                  </a:cubicBezTo>
                  <a:cubicBezTo>
                    <a:pt x="39463" y="52602"/>
                    <a:pt x="39714" y="52769"/>
                    <a:pt x="39965" y="52978"/>
                  </a:cubicBezTo>
                  <a:cubicBezTo>
                    <a:pt x="40342" y="53292"/>
                    <a:pt x="40760" y="53564"/>
                    <a:pt x="41241" y="53752"/>
                  </a:cubicBezTo>
                  <a:cubicBezTo>
                    <a:pt x="41555" y="53878"/>
                    <a:pt x="42057" y="54004"/>
                    <a:pt x="42497" y="54004"/>
                  </a:cubicBezTo>
                  <a:cubicBezTo>
                    <a:pt x="42476" y="54213"/>
                    <a:pt x="42434" y="54422"/>
                    <a:pt x="42413" y="54610"/>
                  </a:cubicBezTo>
                  <a:cubicBezTo>
                    <a:pt x="42308" y="55238"/>
                    <a:pt x="42225" y="55866"/>
                    <a:pt x="42204" y="56514"/>
                  </a:cubicBezTo>
                  <a:cubicBezTo>
                    <a:pt x="42162" y="57519"/>
                    <a:pt x="42308" y="58502"/>
                    <a:pt x="42727" y="59423"/>
                  </a:cubicBezTo>
                  <a:cubicBezTo>
                    <a:pt x="43046" y="60079"/>
                    <a:pt x="43576" y="60630"/>
                    <a:pt x="44290" y="60630"/>
                  </a:cubicBezTo>
                  <a:cubicBezTo>
                    <a:pt x="44419" y="60630"/>
                    <a:pt x="44553" y="60612"/>
                    <a:pt x="44694" y="60574"/>
                  </a:cubicBezTo>
                  <a:cubicBezTo>
                    <a:pt x="45572" y="60302"/>
                    <a:pt x="46033" y="59444"/>
                    <a:pt x="46137" y="58565"/>
                  </a:cubicBezTo>
                  <a:cubicBezTo>
                    <a:pt x="46263" y="57309"/>
                    <a:pt x="45949" y="56012"/>
                    <a:pt x="46096" y="54736"/>
                  </a:cubicBezTo>
                  <a:cubicBezTo>
                    <a:pt x="46179" y="53983"/>
                    <a:pt x="46577" y="53020"/>
                    <a:pt x="45886" y="52413"/>
                  </a:cubicBezTo>
                  <a:cubicBezTo>
                    <a:pt x="45653" y="52192"/>
                    <a:pt x="45250" y="52126"/>
                    <a:pt x="44848" y="52126"/>
                  </a:cubicBezTo>
                  <a:cubicBezTo>
                    <a:pt x="44531" y="52126"/>
                    <a:pt x="44213" y="52167"/>
                    <a:pt x="43982" y="52204"/>
                  </a:cubicBezTo>
                  <a:cubicBezTo>
                    <a:pt x="43543" y="52246"/>
                    <a:pt x="42999" y="52413"/>
                    <a:pt x="42873" y="52811"/>
                  </a:cubicBezTo>
                  <a:cubicBezTo>
                    <a:pt x="42811" y="52832"/>
                    <a:pt x="42790" y="52874"/>
                    <a:pt x="42769" y="52936"/>
                  </a:cubicBezTo>
                  <a:cubicBezTo>
                    <a:pt x="42650" y="52963"/>
                    <a:pt x="42530" y="52989"/>
                    <a:pt x="42406" y="52989"/>
                  </a:cubicBezTo>
                  <a:cubicBezTo>
                    <a:pt x="42334" y="52989"/>
                    <a:pt x="42260" y="52980"/>
                    <a:pt x="42183" y="52957"/>
                  </a:cubicBezTo>
                  <a:cubicBezTo>
                    <a:pt x="41785" y="52874"/>
                    <a:pt x="41346" y="52748"/>
                    <a:pt x="41011" y="52539"/>
                  </a:cubicBezTo>
                  <a:cubicBezTo>
                    <a:pt x="40593" y="52246"/>
                    <a:pt x="40174" y="51932"/>
                    <a:pt x="39693" y="51765"/>
                  </a:cubicBezTo>
                  <a:cubicBezTo>
                    <a:pt x="39505" y="51681"/>
                    <a:pt x="39358" y="51555"/>
                    <a:pt x="39170" y="51472"/>
                  </a:cubicBezTo>
                  <a:cubicBezTo>
                    <a:pt x="39693" y="50719"/>
                    <a:pt x="40153" y="49903"/>
                    <a:pt x="40739" y="49212"/>
                  </a:cubicBezTo>
                  <a:cubicBezTo>
                    <a:pt x="41220" y="48689"/>
                    <a:pt x="41995" y="47747"/>
                    <a:pt x="41660" y="46973"/>
                  </a:cubicBezTo>
                  <a:cubicBezTo>
                    <a:pt x="41492" y="46597"/>
                    <a:pt x="41137" y="46387"/>
                    <a:pt x="40823" y="46178"/>
                  </a:cubicBezTo>
                  <a:cubicBezTo>
                    <a:pt x="40614" y="46032"/>
                    <a:pt x="40383" y="45885"/>
                    <a:pt x="40195" y="45718"/>
                  </a:cubicBezTo>
                  <a:cubicBezTo>
                    <a:pt x="40028" y="45550"/>
                    <a:pt x="39902" y="45299"/>
                    <a:pt x="39693" y="45195"/>
                  </a:cubicBezTo>
                  <a:cubicBezTo>
                    <a:pt x="39505" y="45090"/>
                    <a:pt x="39295" y="45048"/>
                    <a:pt x="39128" y="44923"/>
                  </a:cubicBezTo>
                  <a:cubicBezTo>
                    <a:pt x="38940" y="44797"/>
                    <a:pt x="38751" y="44630"/>
                    <a:pt x="38626" y="44462"/>
                  </a:cubicBezTo>
                  <a:cubicBezTo>
                    <a:pt x="38458" y="44274"/>
                    <a:pt x="38312" y="44065"/>
                    <a:pt x="38124" y="43877"/>
                  </a:cubicBezTo>
                  <a:cubicBezTo>
                    <a:pt x="38186" y="43835"/>
                    <a:pt x="38228" y="43814"/>
                    <a:pt x="38291" y="43751"/>
                  </a:cubicBezTo>
                  <a:cubicBezTo>
                    <a:pt x="38605" y="43521"/>
                    <a:pt x="38877" y="43291"/>
                    <a:pt x="39149" y="42998"/>
                  </a:cubicBezTo>
                  <a:cubicBezTo>
                    <a:pt x="39254" y="42935"/>
                    <a:pt x="39358" y="42872"/>
                    <a:pt x="39379" y="42705"/>
                  </a:cubicBezTo>
                  <a:lnTo>
                    <a:pt x="39379" y="42684"/>
                  </a:lnTo>
                  <a:cubicBezTo>
                    <a:pt x="39400" y="42621"/>
                    <a:pt x="39400" y="42579"/>
                    <a:pt x="39379" y="42537"/>
                  </a:cubicBezTo>
                  <a:cubicBezTo>
                    <a:pt x="39400" y="42056"/>
                    <a:pt x="39128" y="41596"/>
                    <a:pt x="38814" y="41261"/>
                  </a:cubicBezTo>
                  <a:cubicBezTo>
                    <a:pt x="38542" y="41010"/>
                    <a:pt x="38249" y="40717"/>
                    <a:pt x="37977" y="40508"/>
                  </a:cubicBezTo>
                  <a:cubicBezTo>
                    <a:pt x="37914" y="40382"/>
                    <a:pt x="37893" y="40278"/>
                    <a:pt x="37831" y="40194"/>
                  </a:cubicBezTo>
                  <a:cubicBezTo>
                    <a:pt x="37684" y="39901"/>
                    <a:pt x="37517" y="39608"/>
                    <a:pt x="37349" y="39357"/>
                  </a:cubicBezTo>
                  <a:cubicBezTo>
                    <a:pt x="36680" y="38290"/>
                    <a:pt x="35906" y="37286"/>
                    <a:pt x="35194" y="36239"/>
                  </a:cubicBezTo>
                  <a:cubicBezTo>
                    <a:pt x="34420" y="35068"/>
                    <a:pt x="33688" y="33854"/>
                    <a:pt x="32976" y="32599"/>
                  </a:cubicBezTo>
                  <a:cubicBezTo>
                    <a:pt x="32642" y="32013"/>
                    <a:pt x="32349" y="31406"/>
                    <a:pt x="32077" y="30778"/>
                  </a:cubicBezTo>
                  <a:lnTo>
                    <a:pt x="32077" y="30778"/>
                  </a:lnTo>
                  <a:cubicBezTo>
                    <a:pt x="32349" y="31008"/>
                    <a:pt x="32642" y="31218"/>
                    <a:pt x="32893" y="31427"/>
                  </a:cubicBezTo>
                  <a:cubicBezTo>
                    <a:pt x="33290" y="31762"/>
                    <a:pt x="33709" y="32076"/>
                    <a:pt x="34106" y="32431"/>
                  </a:cubicBezTo>
                  <a:cubicBezTo>
                    <a:pt x="34378" y="32682"/>
                    <a:pt x="34776" y="32787"/>
                    <a:pt x="35090" y="33059"/>
                  </a:cubicBezTo>
                  <a:cubicBezTo>
                    <a:pt x="35278" y="33205"/>
                    <a:pt x="35508" y="33310"/>
                    <a:pt x="35697" y="33498"/>
                  </a:cubicBezTo>
                  <a:cubicBezTo>
                    <a:pt x="35843" y="33645"/>
                    <a:pt x="36031" y="33812"/>
                    <a:pt x="36199" y="33959"/>
                  </a:cubicBezTo>
                  <a:cubicBezTo>
                    <a:pt x="36471" y="34252"/>
                    <a:pt x="36931" y="34461"/>
                    <a:pt x="37266" y="34649"/>
                  </a:cubicBezTo>
                  <a:cubicBezTo>
                    <a:pt x="38040" y="35047"/>
                    <a:pt x="38835" y="35298"/>
                    <a:pt x="39693" y="35465"/>
                  </a:cubicBezTo>
                  <a:cubicBezTo>
                    <a:pt x="40657" y="35611"/>
                    <a:pt x="41706" y="35763"/>
                    <a:pt x="42742" y="35763"/>
                  </a:cubicBezTo>
                  <a:cubicBezTo>
                    <a:pt x="43639" y="35763"/>
                    <a:pt x="44527" y="35649"/>
                    <a:pt x="45342" y="35319"/>
                  </a:cubicBezTo>
                  <a:cubicBezTo>
                    <a:pt x="46870" y="34691"/>
                    <a:pt x="47665" y="33415"/>
                    <a:pt x="48544" y="32076"/>
                  </a:cubicBezTo>
                  <a:cubicBezTo>
                    <a:pt x="48630" y="32127"/>
                    <a:pt x="48716" y="32165"/>
                    <a:pt x="48814" y="32165"/>
                  </a:cubicBezTo>
                  <a:cubicBezTo>
                    <a:pt x="48835" y="32165"/>
                    <a:pt x="48856" y="32163"/>
                    <a:pt x="48878" y="32159"/>
                  </a:cubicBezTo>
                  <a:cubicBezTo>
                    <a:pt x="50113" y="32117"/>
                    <a:pt x="50657" y="30381"/>
                    <a:pt x="50657" y="29335"/>
                  </a:cubicBezTo>
                  <a:cubicBezTo>
                    <a:pt x="50657" y="29157"/>
                    <a:pt x="50510" y="29068"/>
                    <a:pt x="50364" y="29068"/>
                  </a:cubicBezTo>
                  <a:cubicBezTo>
                    <a:pt x="50217" y="29068"/>
                    <a:pt x="50071" y="29157"/>
                    <a:pt x="50071" y="29335"/>
                  </a:cubicBezTo>
                  <a:cubicBezTo>
                    <a:pt x="50071" y="29711"/>
                    <a:pt x="49945" y="30067"/>
                    <a:pt x="49820" y="30402"/>
                  </a:cubicBezTo>
                  <a:cubicBezTo>
                    <a:pt x="49694" y="30736"/>
                    <a:pt x="49443" y="31322"/>
                    <a:pt x="49067" y="31406"/>
                  </a:cubicBezTo>
                  <a:cubicBezTo>
                    <a:pt x="49004" y="31406"/>
                    <a:pt x="48962" y="31406"/>
                    <a:pt x="48899" y="31343"/>
                  </a:cubicBezTo>
                  <a:cubicBezTo>
                    <a:pt x="48983" y="30255"/>
                    <a:pt x="49025" y="29209"/>
                    <a:pt x="49339" y="28142"/>
                  </a:cubicBezTo>
                  <a:cubicBezTo>
                    <a:pt x="49402" y="27915"/>
                    <a:pt x="49229" y="27771"/>
                    <a:pt x="49054" y="27771"/>
                  </a:cubicBezTo>
                  <a:cubicBezTo>
                    <a:pt x="48939" y="27771"/>
                    <a:pt x="48824" y="27833"/>
                    <a:pt x="48774" y="27975"/>
                  </a:cubicBezTo>
                  <a:cubicBezTo>
                    <a:pt x="48502" y="28707"/>
                    <a:pt x="48272" y="29523"/>
                    <a:pt x="48167" y="30339"/>
                  </a:cubicBezTo>
                  <a:cubicBezTo>
                    <a:pt x="48125" y="30234"/>
                    <a:pt x="48083" y="30151"/>
                    <a:pt x="48062" y="30025"/>
                  </a:cubicBezTo>
                  <a:cubicBezTo>
                    <a:pt x="48021" y="29837"/>
                    <a:pt x="48041" y="29607"/>
                    <a:pt x="47979" y="29418"/>
                  </a:cubicBezTo>
                  <a:cubicBezTo>
                    <a:pt x="47958" y="29314"/>
                    <a:pt x="47916" y="29230"/>
                    <a:pt x="47874" y="29125"/>
                  </a:cubicBezTo>
                  <a:cubicBezTo>
                    <a:pt x="47811" y="28874"/>
                    <a:pt x="47874" y="28623"/>
                    <a:pt x="48021" y="28372"/>
                  </a:cubicBezTo>
                  <a:cubicBezTo>
                    <a:pt x="48117" y="28180"/>
                    <a:pt x="47965" y="27970"/>
                    <a:pt x="47761" y="27970"/>
                  </a:cubicBezTo>
                  <a:cubicBezTo>
                    <a:pt x="47743" y="27970"/>
                    <a:pt x="47725" y="27971"/>
                    <a:pt x="47707" y="27975"/>
                  </a:cubicBezTo>
                  <a:cubicBezTo>
                    <a:pt x="47246" y="28079"/>
                    <a:pt x="46912" y="28456"/>
                    <a:pt x="46974" y="28937"/>
                  </a:cubicBezTo>
                  <a:cubicBezTo>
                    <a:pt x="46995" y="29188"/>
                    <a:pt x="47037" y="29356"/>
                    <a:pt x="47121" y="29565"/>
                  </a:cubicBezTo>
                  <a:cubicBezTo>
                    <a:pt x="47204" y="29732"/>
                    <a:pt x="47184" y="29920"/>
                    <a:pt x="47204" y="30088"/>
                  </a:cubicBezTo>
                  <a:cubicBezTo>
                    <a:pt x="47330" y="30653"/>
                    <a:pt x="47602" y="30967"/>
                    <a:pt x="47916" y="31406"/>
                  </a:cubicBezTo>
                  <a:cubicBezTo>
                    <a:pt x="47937" y="31448"/>
                    <a:pt x="47979" y="31511"/>
                    <a:pt x="48021" y="31553"/>
                  </a:cubicBezTo>
                  <a:cubicBezTo>
                    <a:pt x="47079" y="32787"/>
                    <a:pt x="46158" y="34168"/>
                    <a:pt x="44568" y="34566"/>
                  </a:cubicBezTo>
                  <a:cubicBezTo>
                    <a:pt x="43951" y="34714"/>
                    <a:pt x="43288" y="34778"/>
                    <a:pt x="42612" y="34778"/>
                  </a:cubicBezTo>
                  <a:cubicBezTo>
                    <a:pt x="41478" y="34778"/>
                    <a:pt x="40310" y="34598"/>
                    <a:pt x="39274" y="34335"/>
                  </a:cubicBezTo>
                  <a:cubicBezTo>
                    <a:pt x="38521" y="34126"/>
                    <a:pt x="37789" y="33791"/>
                    <a:pt x="37098" y="33352"/>
                  </a:cubicBezTo>
                  <a:cubicBezTo>
                    <a:pt x="36429" y="32892"/>
                    <a:pt x="35927" y="32222"/>
                    <a:pt x="35173" y="31845"/>
                  </a:cubicBezTo>
                  <a:cubicBezTo>
                    <a:pt x="34378" y="31448"/>
                    <a:pt x="33751" y="30757"/>
                    <a:pt x="33060" y="30213"/>
                  </a:cubicBezTo>
                  <a:cubicBezTo>
                    <a:pt x="32872" y="30046"/>
                    <a:pt x="32663" y="29920"/>
                    <a:pt x="32495" y="29753"/>
                  </a:cubicBezTo>
                  <a:cubicBezTo>
                    <a:pt x="32495" y="29732"/>
                    <a:pt x="32474" y="29732"/>
                    <a:pt x="32474" y="29711"/>
                  </a:cubicBezTo>
                  <a:cubicBezTo>
                    <a:pt x="33165" y="29565"/>
                    <a:pt x="33834" y="29397"/>
                    <a:pt x="34525" y="29188"/>
                  </a:cubicBezTo>
                  <a:cubicBezTo>
                    <a:pt x="35780" y="28812"/>
                    <a:pt x="36973" y="28205"/>
                    <a:pt x="38040" y="27451"/>
                  </a:cubicBezTo>
                  <a:cubicBezTo>
                    <a:pt x="39023" y="26782"/>
                    <a:pt x="39923" y="25987"/>
                    <a:pt x="40614" y="25003"/>
                  </a:cubicBezTo>
                  <a:cubicBezTo>
                    <a:pt x="41262" y="24020"/>
                    <a:pt x="41681" y="22953"/>
                    <a:pt x="42078" y="21823"/>
                  </a:cubicBezTo>
                  <a:cubicBezTo>
                    <a:pt x="42225" y="21384"/>
                    <a:pt x="42329" y="20944"/>
                    <a:pt x="42434" y="20505"/>
                  </a:cubicBezTo>
                  <a:cubicBezTo>
                    <a:pt x="42478" y="20506"/>
                    <a:pt x="42523" y="20506"/>
                    <a:pt x="42567" y="20506"/>
                  </a:cubicBezTo>
                  <a:cubicBezTo>
                    <a:pt x="43610" y="20506"/>
                    <a:pt x="44645" y="20266"/>
                    <a:pt x="45468" y="19563"/>
                  </a:cubicBezTo>
                  <a:cubicBezTo>
                    <a:pt x="46472" y="18726"/>
                    <a:pt x="46807" y="17492"/>
                    <a:pt x="46577" y="16236"/>
                  </a:cubicBezTo>
                  <a:cubicBezTo>
                    <a:pt x="46368" y="15086"/>
                    <a:pt x="45656" y="13600"/>
                    <a:pt x="44359" y="13454"/>
                  </a:cubicBezTo>
                  <a:cubicBezTo>
                    <a:pt x="44319" y="13451"/>
                    <a:pt x="44279" y="13450"/>
                    <a:pt x="44239" y="13450"/>
                  </a:cubicBezTo>
                  <a:cubicBezTo>
                    <a:pt x="43645" y="13450"/>
                    <a:pt x="43014" y="13734"/>
                    <a:pt x="42622" y="14165"/>
                  </a:cubicBezTo>
                  <a:cubicBezTo>
                    <a:pt x="42162" y="14688"/>
                    <a:pt x="42099" y="15169"/>
                    <a:pt x="42162" y="15839"/>
                  </a:cubicBezTo>
                  <a:cubicBezTo>
                    <a:pt x="42172" y="16006"/>
                    <a:pt x="42293" y="16090"/>
                    <a:pt x="42416" y="16090"/>
                  </a:cubicBezTo>
                  <a:cubicBezTo>
                    <a:pt x="42539" y="16090"/>
                    <a:pt x="42664" y="16006"/>
                    <a:pt x="42685" y="15839"/>
                  </a:cubicBezTo>
                  <a:cubicBezTo>
                    <a:pt x="42727" y="15232"/>
                    <a:pt x="42915" y="14814"/>
                    <a:pt x="43459" y="14542"/>
                  </a:cubicBezTo>
                  <a:cubicBezTo>
                    <a:pt x="43676" y="14433"/>
                    <a:pt x="43916" y="14358"/>
                    <a:pt x="44146" y="14358"/>
                  </a:cubicBezTo>
                  <a:cubicBezTo>
                    <a:pt x="44359" y="14358"/>
                    <a:pt x="44564" y="14422"/>
                    <a:pt x="44736" y="14583"/>
                  </a:cubicBezTo>
                  <a:cubicBezTo>
                    <a:pt x="45363" y="15190"/>
                    <a:pt x="45719" y="16111"/>
                    <a:pt x="45677" y="16969"/>
                  </a:cubicBezTo>
                  <a:cubicBezTo>
                    <a:pt x="45656" y="18726"/>
                    <a:pt x="44087" y="19375"/>
                    <a:pt x="42601" y="19605"/>
                  </a:cubicBezTo>
                  <a:cubicBezTo>
                    <a:pt x="42643" y="19103"/>
                    <a:pt x="42643" y="18643"/>
                    <a:pt x="42601" y="18140"/>
                  </a:cubicBezTo>
                  <a:cubicBezTo>
                    <a:pt x="42329" y="15734"/>
                    <a:pt x="41346" y="13558"/>
                    <a:pt x="40237" y="11445"/>
                  </a:cubicBezTo>
                  <a:cubicBezTo>
                    <a:pt x="39923" y="10838"/>
                    <a:pt x="39442" y="9855"/>
                    <a:pt x="38751" y="9227"/>
                  </a:cubicBezTo>
                  <a:cubicBezTo>
                    <a:pt x="38835" y="9164"/>
                    <a:pt x="38940" y="9101"/>
                    <a:pt x="39023" y="9018"/>
                  </a:cubicBezTo>
                  <a:cubicBezTo>
                    <a:pt x="40237" y="7993"/>
                    <a:pt x="40655" y="6381"/>
                    <a:pt x="40342" y="4854"/>
                  </a:cubicBezTo>
                  <a:cubicBezTo>
                    <a:pt x="39870" y="2464"/>
                    <a:pt x="37697" y="0"/>
                    <a:pt x="35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39" name="Google Shape;139;p2"/>
          <p:cNvGrpSpPr/>
          <p:nvPr/>
        </p:nvGrpSpPr>
        <p:grpSpPr>
          <a:xfrm flipH="1">
            <a:off x="9584509" y="3415749"/>
            <a:ext cx="1193700" cy="2909475"/>
            <a:chOff x="5095000" y="1732650"/>
            <a:chExt cx="1193700" cy="2909475"/>
          </a:xfrm>
        </p:grpSpPr>
        <p:sp>
          <p:nvSpPr>
            <p:cNvPr id="140" name="Google Shape;140;p2"/>
            <p:cNvSpPr/>
            <p:nvPr/>
          </p:nvSpPr>
          <p:spPr>
            <a:xfrm>
              <a:off x="5313650" y="2813900"/>
              <a:ext cx="784650" cy="651250"/>
            </a:xfrm>
            <a:custGeom>
              <a:avLst/>
              <a:gdLst/>
              <a:ahLst/>
              <a:cxnLst/>
              <a:rect l="l" t="t" r="r" b="b"/>
              <a:pathLst>
                <a:path w="31386" h="26050" extrusionOk="0">
                  <a:moveTo>
                    <a:pt x="9541" y="18329"/>
                  </a:moveTo>
                  <a:cubicBezTo>
                    <a:pt x="9207" y="18183"/>
                    <a:pt x="8997" y="18204"/>
                    <a:pt x="8830" y="18434"/>
                  </a:cubicBezTo>
                  <a:cubicBezTo>
                    <a:pt x="8684" y="18727"/>
                    <a:pt x="8495" y="18999"/>
                    <a:pt x="8370" y="19313"/>
                  </a:cubicBezTo>
                  <a:cubicBezTo>
                    <a:pt x="7951" y="20442"/>
                    <a:pt x="7533" y="21635"/>
                    <a:pt x="7637" y="22911"/>
                  </a:cubicBezTo>
                  <a:cubicBezTo>
                    <a:pt x="7407" y="23225"/>
                    <a:pt x="7240" y="23602"/>
                    <a:pt x="6821" y="23811"/>
                  </a:cubicBezTo>
                  <a:cubicBezTo>
                    <a:pt x="6675" y="23874"/>
                    <a:pt x="6528" y="24083"/>
                    <a:pt x="6466" y="24271"/>
                  </a:cubicBezTo>
                  <a:cubicBezTo>
                    <a:pt x="6089" y="25297"/>
                    <a:pt x="5273" y="25757"/>
                    <a:pt x="4290" y="26008"/>
                  </a:cubicBezTo>
                  <a:cubicBezTo>
                    <a:pt x="4101" y="26050"/>
                    <a:pt x="3892" y="26008"/>
                    <a:pt x="3683" y="25924"/>
                  </a:cubicBezTo>
                  <a:cubicBezTo>
                    <a:pt x="3494" y="25862"/>
                    <a:pt x="3306" y="25736"/>
                    <a:pt x="3139" y="25631"/>
                  </a:cubicBezTo>
                  <a:cubicBezTo>
                    <a:pt x="2741" y="25422"/>
                    <a:pt x="2553" y="25129"/>
                    <a:pt x="2469" y="24669"/>
                  </a:cubicBezTo>
                  <a:cubicBezTo>
                    <a:pt x="2323" y="23748"/>
                    <a:pt x="2302" y="22870"/>
                    <a:pt x="2678" y="21970"/>
                  </a:cubicBezTo>
                  <a:cubicBezTo>
                    <a:pt x="2825" y="21656"/>
                    <a:pt x="2825" y="21342"/>
                    <a:pt x="2741" y="21028"/>
                  </a:cubicBezTo>
                  <a:cubicBezTo>
                    <a:pt x="2658" y="20673"/>
                    <a:pt x="2448" y="20505"/>
                    <a:pt x="2051" y="20442"/>
                  </a:cubicBezTo>
                  <a:cubicBezTo>
                    <a:pt x="1569" y="20401"/>
                    <a:pt x="1067" y="20359"/>
                    <a:pt x="586" y="20317"/>
                  </a:cubicBezTo>
                  <a:cubicBezTo>
                    <a:pt x="377" y="19898"/>
                    <a:pt x="377" y="19501"/>
                    <a:pt x="523" y="19103"/>
                  </a:cubicBezTo>
                  <a:cubicBezTo>
                    <a:pt x="733" y="18476"/>
                    <a:pt x="942" y="17806"/>
                    <a:pt x="1172" y="17157"/>
                  </a:cubicBezTo>
                  <a:cubicBezTo>
                    <a:pt x="1214" y="17032"/>
                    <a:pt x="1277" y="16864"/>
                    <a:pt x="1360" y="16760"/>
                  </a:cubicBezTo>
                  <a:cubicBezTo>
                    <a:pt x="2114" y="15776"/>
                    <a:pt x="2574" y="14626"/>
                    <a:pt x="3390" y="13684"/>
                  </a:cubicBezTo>
                  <a:cubicBezTo>
                    <a:pt x="3662" y="13370"/>
                    <a:pt x="3934" y="13077"/>
                    <a:pt x="4206" y="12763"/>
                  </a:cubicBezTo>
                  <a:cubicBezTo>
                    <a:pt x="4248" y="12722"/>
                    <a:pt x="4331" y="12659"/>
                    <a:pt x="4394" y="12575"/>
                  </a:cubicBezTo>
                  <a:cubicBezTo>
                    <a:pt x="4603" y="12345"/>
                    <a:pt x="4645" y="12136"/>
                    <a:pt x="4541" y="11947"/>
                  </a:cubicBezTo>
                  <a:cubicBezTo>
                    <a:pt x="4436" y="11738"/>
                    <a:pt x="4122" y="11613"/>
                    <a:pt x="3871" y="11696"/>
                  </a:cubicBezTo>
                  <a:cubicBezTo>
                    <a:pt x="3683" y="11780"/>
                    <a:pt x="3494" y="11843"/>
                    <a:pt x="3306" y="11989"/>
                  </a:cubicBezTo>
                  <a:cubicBezTo>
                    <a:pt x="2867" y="12261"/>
                    <a:pt x="2365" y="12429"/>
                    <a:pt x="1821" y="12471"/>
                  </a:cubicBezTo>
                  <a:cubicBezTo>
                    <a:pt x="1256" y="12533"/>
                    <a:pt x="670" y="12638"/>
                    <a:pt x="21" y="12722"/>
                  </a:cubicBezTo>
                  <a:cubicBezTo>
                    <a:pt x="0" y="12094"/>
                    <a:pt x="272" y="11675"/>
                    <a:pt x="586" y="11257"/>
                  </a:cubicBezTo>
                  <a:cubicBezTo>
                    <a:pt x="733" y="11069"/>
                    <a:pt x="900" y="10901"/>
                    <a:pt x="1088" y="10755"/>
                  </a:cubicBezTo>
                  <a:cubicBezTo>
                    <a:pt x="1904" y="9939"/>
                    <a:pt x="2720" y="9123"/>
                    <a:pt x="3557" y="8349"/>
                  </a:cubicBezTo>
                  <a:cubicBezTo>
                    <a:pt x="4415" y="7533"/>
                    <a:pt x="5336" y="6821"/>
                    <a:pt x="6424" y="6298"/>
                  </a:cubicBezTo>
                  <a:cubicBezTo>
                    <a:pt x="7365" y="5859"/>
                    <a:pt x="8307" y="5440"/>
                    <a:pt x="9144" y="4875"/>
                  </a:cubicBezTo>
                  <a:cubicBezTo>
                    <a:pt x="9353" y="4729"/>
                    <a:pt x="9646" y="4708"/>
                    <a:pt x="9876" y="4603"/>
                  </a:cubicBezTo>
                  <a:cubicBezTo>
                    <a:pt x="10253" y="4478"/>
                    <a:pt x="10608" y="4373"/>
                    <a:pt x="10922" y="4185"/>
                  </a:cubicBezTo>
                  <a:cubicBezTo>
                    <a:pt x="11299" y="3976"/>
                    <a:pt x="11278" y="3536"/>
                    <a:pt x="10901" y="3327"/>
                  </a:cubicBezTo>
                  <a:lnTo>
                    <a:pt x="10755" y="3243"/>
                  </a:lnTo>
                  <a:cubicBezTo>
                    <a:pt x="9646" y="2636"/>
                    <a:pt x="9353" y="1967"/>
                    <a:pt x="9772" y="753"/>
                  </a:cubicBezTo>
                  <a:cubicBezTo>
                    <a:pt x="9813" y="649"/>
                    <a:pt x="9876" y="544"/>
                    <a:pt x="9939" y="398"/>
                  </a:cubicBezTo>
                  <a:cubicBezTo>
                    <a:pt x="10881" y="126"/>
                    <a:pt x="11822" y="0"/>
                    <a:pt x="12785" y="42"/>
                  </a:cubicBezTo>
                  <a:cubicBezTo>
                    <a:pt x="13642" y="105"/>
                    <a:pt x="14479" y="147"/>
                    <a:pt x="15358" y="209"/>
                  </a:cubicBezTo>
                  <a:cubicBezTo>
                    <a:pt x="15630" y="230"/>
                    <a:pt x="15944" y="230"/>
                    <a:pt x="16216" y="314"/>
                  </a:cubicBezTo>
                  <a:cubicBezTo>
                    <a:pt x="17179" y="607"/>
                    <a:pt x="18183" y="649"/>
                    <a:pt x="19187" y="711"/>
                  </a:cubicBezTo>
                  <a:cubicBezTo>
                    <a:pt x="19794" y="732"/>
                    <a:pt x="20380" y="816"/>
                    <a:pt x="20924" y="983"/>
                  </a:cubicBezTo>
                  <a:cubicBezTo>
                    <a:pt x="21572" y="1172"/>
                    <a:pt x="22221" y="1297"/>
                    <a:pt x="22891" y="1486"/>
                  </a:cubicBezTo>
                  <a:cubicBezTo>
                    <a:pt x="23246" y="1590"/>
                    <a:pt x="23560" y="1716"/>
                    <a:pt x="23853" y="2030"/>
                  </a:cubicBezTo>
                  <a:cubicBezTo>
                    <a:pt x="24167" y="2385"/>
                    <a:pt x="24690" y="2302"/>
                    <a:pt x="25088" y="2092"/>
                  </a:cubicBezTo>
                  <a:cubicBezTo>
                    <a:pt x="25506" y="1862"/>
                    <a:pt x="25925" y="1779"/>
                    <a:pt x="26343" y="1758"/>
                  </a:cubicBezTo>
                  <a:cubicBezTo>
                    <a:pt x="26762" y="1758"/>
                    <a:pt x="27138" y="1799"/>
                    <a:pt x="27557" y="1883"/>
                  </a:cubicBezTo>
                  <a:cubicBezTo>
                    <a:pt x="27850" y="1925"/>
                    <a:pt x="28080" y="2113"/>
                    <a:pt x="28226" y="2406"/>
                  </a:cubicBezTo>
                  <a:cubicBezTo>
                    <a:pt x="28184" y="2720"/>
                    <a:pt x="27912" y="2846"/>
                    <a:pt x="27829" y="3076"/>
                  </a:cubicBezTo>
                  <a:cubicBezTo>
                    <a:pt x="27724" y="3432"/>
                    <a:pt x="27557" y="3578"/>
                    <a:pt x="27243" y="3704"/>
                  </a:cubicBezTo>
                  <a:cubicBezTo>
                    <a:pt x="26824" y="3871"/>
                    <a:pt x="26824" y="4499"/>
                    <a:pt x="27201" y="4729"/>
                  </a:cubicBezTo>
                  <a:lnTo>
                    <a:pt x="27347" y="4812"/>
                  </a:lnTo>
                  <a:cubicBezTo>
                    <a:pt x="27661" y="4896"/>
                    <a:pt x="27912" y="5168"/>
                    <a:pt x="28268" y="5043"/>
                  </a:cubicBezTo>
                  <a:cubicBezTo>
                    <a:pt x="28498" y="5231"/>
                    <a:pt x="28707" y="5524"/>
                    <a:pt x="28959" y="5545"/>
                  </a:cubicBezTo>
                  <a:cubicBezTo>
                    <a:pt x="29628" y="5629"/>
                    <a:pt x="30047" y="6068"/>
                    <a:pt x="30549" y="6403"/>
                  </a:cubicBezTo>
                  <a:cubicBezTo>
                    <a:pt x="31093" y="6821"/>
                    <a:pt x="31386" y="7365"/>
                    <a:pt x="31386" y="8035"/>
                  </a:cubicBezTo>
                  <a:cubicBezTo>
                    <a:pt x="30779" y="8830"/>
                    <a:pt x="29963" y="9311"/>
                    <a:pt x="29084" y="9625"/>
                  </a:cubicBezTo>
                  <a:cubicBezTo>
                    <a:pt x="28247" y="9939"/>
                    <a:pt x="27389" y="10064"/>
                    <a:pt x="26490" y="9918"/>
                  </a:cubicBezTo>
                  <a:cubicBezTo>
                    <a:pt x="26197" y="9855"/>
                    <a:pt x="25925" y="9771"/>
                    <a:pt x="25632" y="9730"/>
                  </a:cubicBezTo>
                  <a:cubicBezTo>
                    <a:pt x="25213" y="9646"/>
                    <a:pt x="24837" y="9520"/>
                    <a:pt x="24502" y="9227"/>
                  </a:cubicBezTo>
                  <a:cubicBezTo>
                    <a:pt x="24376" y="9123"/>
                    <a:pt x="24209" y="9018"/>
                    <a:pt x="24062" y="8934"/>
                  </a:cubicBezTo>
                  <a:cubicBezTo>
                    <a:pt x="23895" y="8830"/>
                    <a:pt x="23707" y="8809"/>
                    <a:pt x="23560" y="8934"/>
                  </a:cubicBezTo>
                  <a:cubicBezTo>
                    <a:pt x="23372" y="9102"/>
                    <a:pt x="23330" y="9290"/>
                    <a:pt x="23393" y="9499"/>
                  </a:cubicBezTo>
                  <a:cubicBezTo>
                    <a:pt x="23456" y="9646"/>
                    <a:pt x="23581" y="9813"/>
                    <a:pt x="23686" y="9918"/>
                  </a:cubicBezTo>
                  <a:cubicBezTo>
                    <a:pt x="23874" y="10085"/>
                    <a:pt x="24083" y="10253"/>
                    <a:pt x="24272" y="10399"/>
                  </a:cubicBezTo>
                  <a:cubicBezTo>
                    <a:pt x="24313" y="10818"/>
                    <a:pt x="24272" y="11173"/>
                    <a:pt x="24125" y="11550"/>
                  </a:cubicBezTo>
                  <a:cubicBezTo>
                    <a:pt x="23769" y="12596"/>
                    <a:pt x="23456" y="13705"/>
                    <a:pt x="23079" y="14751"/>
                  </a:cubicBezTo>
                  <a:cubicBezTo>
                    <a:pt x="22933" y="15212"/>
                    <a:pt x="22640" y="15630"/>
                    <a:pt x="22409" y="16090"/>
                  </a:cubicBezTo>
                  <a:cubicBezTo>
                    <a:pt x="22347" y="16153"/>
                    <a:pt x="22221" y="16237"/>
                    <a:pt x="22116" y="16258"/>
                  </a:cubicBezTo>
                  <a:cubicBezTo>
                    <a:pt x="21656" y="16362"/>
                    <a:pt x="21175" y="16467"/>
                    <a:pt x="20736" y="16258"/>
                  </a:cubicBezTo>
                  <a:cubicBezTo>
                    <a:pt x="20192" y="16007"/>
                    <a:pt x="19585" y="15776"/>
                    <a:pt x="19083" y="15463"/>
                  </a:cubicBezTo>
                  <a:cubicBezTo>
                    <a:pt x="18559" y="15107"/>
                    <a:pt x="18057" y="15212"/>
                    <a:pt x="17576" y="15400"/>
                  </a:cubicBezTo>
                  <a:cubicBezTo>
                    <a:pt x="17220" y="15504"/>
                    <a:pt x="17053" y="15818"/>
                    <a:pt x="17053" y="16153"/>
                  </a:cubicBezTo>
                  <a:cubicBezTo>
                    <a:pt x="17053" y="16446"/>
                    <a:pt x="16907" y="16655"/>
                    <a:pt x="16781" y="16885"/>
                  </a:cubicBezTo>
                  <a:cubicBezTo>
                    <a:pt x="16572" y="17304"/>
                    <a:pt x="16425" y="17764"/>
                    <a:pt x="16279" y="18204"/>
                  </a:cubicBezTo>
                  <a:cubicBezTo>
                    <a:pt x="16153" y="18559"/>
                    <a:pt x="16007" y="18915"/>
                    <a:pt x="15735" y="19187"/>
                  </a:cubicBezTo>
                  <a:cubicBezTo>
                    <a:pt x="15588" y="19375"/>
                    <a:pt x="15379" y="19438"/>
                    <a:pt x="15191" y="19292"/>
                  </a:cubicBezTo>
                  <a:cubicBezTo>
                    <a:pt x="14751" y="19041"/>
                    <a:pt x="14396" y="18727"/>
                    <a:pt x="14270" y="18183"/>
                  </a:cubicBezTo>
                  <a:cubicBezTo>
                    <a:pt x="14166" y="17701"/>
                    <a:pt x="13956" y="17241"/>
                    <a:pt x="13747" y="16781"/>
                  </a:cubicBezTo>
                  <a:cubicBezTo>
                    <a:pt x="13621" y="16467"/>
                    <a:pt x="13245" y="16467"/>
                    <a:pt x="13015" y="16718"/>
                  </a:cubicBezTo>
                  <a:cubicBezTo>
                    <a:pt x="12910" y="16823"/>
                    <a:pt x="12826" y="16948"/>
                    <a:pt x="12764" y="17053"/>
                  </a:cubicBezTo>
                  <a:cubicBezTo>
                    <a:pt x="12554" y="17409"/>
                    <a:pt x="12303" y="17764"/>
                    <a:pt x="12157" y="18120"/>
                  </a:cubicBezTo>
                  <a:cubicBezTo>
                    <a:pt x="11613" y="19438"/>
                    <a:pt x="10839" y="20631"/>
                    <a:pt x="10483" y="22012"/>
                  </a:cubicBezTo>
                  <a:cubicBezTo>
                    <a:pt x="10462" y="22074"/>
                    <a:pt x="10420" y="22116"/>
                    <a:pt x="10357" y="22221"/>
                  </a:cubicBezTo>
                  <a:cubicBezTo>
                    <a:pt x="10085" y="22263"/>
                    <a:pt x="9751" y="22284"/>
                    <a:pt x="9437" y="22367"/>
                  </a:cubicBezTo>
                  <a:cubicBezTo>
                    <a:pt x="9144" y="22472"/>
                    <a:pt x="8893" y="22639"/>
                    <a:pt x="8579" y="22807"/>
                  </a:cubicBezTo>
                  <a:cubicBezTo>
                    <a:pt x="8391" y="22535"/>
                    <a:pt x="8391" y="22263"/>
                    <a:pt x="8412" y="21970"/>
                  </a:cubicBezTo>
                  <a:cubicBezTo>
                    <a:pt x="8725" y="20819"/>
                    <a:pt x="8788" y="19543"/>
                    <a:pt x="9541" y="1832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503000" y="3044575"/>
              <a:ext cx="713000" cy="573675"/>
            </a:xfrm>
            <a:custGeom>
              <a:avLst/>
              <a:gdLst/>
              <a:ahLst/>
              <a:cxnLst/>
              <a:rect l="l" t="t" r="r" b="b"/>
              <a:pathLst>
                <a:path w="28520" h="22947" extrusionOk="0">
                  <a:moveTo>
                    <a:pt x="24439" y="0"/>
                  </a:moveTo>
                  <a:cubicBezTo>
                    <a:pt x="23916" y="377"/>
                    <a:pt x="23456" y="712"/>
                    <a:pt x="22996" y="1005"/>
                  </a:cubicBezTo>
                  <a:cubicBezTo>
                    <a:pt x="22242" y="1465"/>
                    <a:pt x="21405" y="1695"/>
                    <a:pt x="20506" y="1800"/>
                  </a:cubicBezTo>
                  <a:cubicBezTo>
                    <a:pt x="20137" y="1843"/>
                    <a:pt x="19773" y="1881"/>
                    <a:pt x="19412" y="1881"/>
                  </a:cubicBezTo>
                  <a:cubicBezTo>
                    <a:pt x="19078" y="1881"/>
                    <a:pt x="18746" y="1849"/>
                    <a:pt x="18413" y="1758"/>
                  </a:cubicBezTo>
                  <a:cubicBezTo>
                    <a:pt x="18372" y="1751"/>
                    <a:pt x="18330" y="1749"/>
                    <a:pt x="18289" y="1749"/>
                  </a:cubicBezTo>
                  <a:cubicBezTo>
                    <a:pt x="18206" y="1749"/>
                    <a:pt x="18127" y="1758"/>
                    <a:pt x="18058" y="1758"/>
                  </a:cubicBezTo>
                  <a:cubicBezTo>
                    <a:pt x="17974" y="2072"/>
                    <a:pt x="17953" y="2323"/>
                    <a:pt x="17848" y="2574"/>
                  </a:cubicBezTo>
                  <a:cubicBezTo>
                    <a:pt x="17367" y="3704"/>
                    <a:pt x="16970" y="4813"/>
                    <a:pt x="16698" y="6005"/>
                  </a:cubicBezTo>
                  <a:cubicBezTo>
                    <a:pt x="16530" y="6633"/>
                    <a:pt x="16091" y="7114"/>
                    <a:pt x="15777" y="7700"/>
                  </a:cubicBezTo>
                  <a:cubicBezTo>
                    <a:pt x="15693" y="7847"/>
                    <a:pt x="15463" y="7993"/>
                    <a:pt x="15275" y="8035"/>
                  </a:cubicBezTo>
                  <a:cubicBezTo>
                    <a:pt x="14823" y="8181"/>
                    <a:pt x="14380" y="8310"/>
                    <a:pt x="13929" y="8310"/>
                  </a:cubicBezTo>
                  <a:cubicBezTo>
                    <a:pt x="13670" y="8310"/>
                    <a:pt x="13408" y="8268"/>
                    <a:pt x="13141" y="8161"/>
                  </a:cubicBezTo>
                  <a:cubicBezTo>
                    <a:pt x="12618" y="7951"/>
                    <a:pt x="12115" y="7721"/>
                    <a:pt x="11592" y="7491"/>
                  </a:cubicBezTo>
                  <a:cubicBezTo>
                    <a:pt x="11348" y="7397"/>
                    <a:pt x="11154" y="7168"/>
                    <a:pt x="10859" y="7168"/>
                  </a:cubicBezTo>
                  <a:cubicBezTo>
                    <a:pt x="10826" y="7168"/>
                    <a:pt x="10791" y="7171"/>
                    <a:pt x="10755" y="7177"/>
                  </a:cubicBezTo>
                  <a:cubicBezTo>
                    <a:pt x="10651" y="7428"/>
                    <a:pt x="10630" y="7700"/>
                    <a:pt x="10483" y="7889"/>
                  </a:cubicBezTo>
                  <a:cubicBezTo>
                    <a:pt x="10149" y="8349"/>
                    <a:pt x="9960" y="8872"/>
                    <a:pt x="9814" y="9395"/>
                  </a:cubicBezTo>
                  <a:cubicBezTo>
                    <a:pt x="9646" y="9939"/>
                    <a:pt x="9312" y="10399"/>
                    <a:pt x="8977" y="10839"/>
                  </a:cubicBezTo>
                  <a:cubicBezTo>
                    <a:pt x="8769" y="11091"/>
                    <a:pt x="8276" y="11270"/>
                    <a:pt x="7865" y="11270"/>
                  </a:cubicBezTo>
                  <a:cubicBezTo>
                    <a:pt x="7698" y="11270"/>
                    <a:pt x="7544" y="11240"/>
                    <a:pt x="7428" y="11174"/>
                  </a:cubicBezTo>
                  <a:cubicBezTo>
                    <a:pt x="6780" y="10776"/>
                    <a:pt x="6131" y="10358"/>
                    <a:pt x="5943" y="9521"/>
                  </a:cubicBezTo>
                  <a:cubicBezTo>
                    <a:pt x="5922" y="9416"/>
                    <a:pt x="5880" y="9311"/>
                    <a:pt x="5859" y="9249"/>
                  </a:cubicBezTo>
                  <a:cubicBezTo>
                    <a:pt x="5524" y="9311"/>
                    <a:pt x="5462" y="9562"/>
                    <a:pt x="5357" y="9772"/>
                  </a:cubicBezTo>
                  <a:cubicBezTo>
                    <a:pt x="4980" y="10609"/>
                    <a:pt x="4604" y="11446"/>
                    <a:pt x="4248" y="12241"/>
                  </a:cubicBezTo>
                  <a:cubicBezTo>
                    <a:pt x="4060" y="12617"/>
                    <a:pt x="3955" y="13015"/>
                    <a:pt x="3976" y="13454"/>
                  </a:cubicBezTo>
                  <a:cubicBezTo>
                    <a:pt x="4060" y="13559"/>
                    <a:pt x="4143" y="13643"/>
                    <a:pt x="4185" y="13747"/>
                  </a:cubicBezTo>
                  <a:cubicBezTo>
                    <a:pt x="4311" y="13977"/>
                    <a:pt x="4478" y="14187"/>
                    <a:pt x="4583" y="14438"/>
                  </a:cubicBezTo>
                  <a:cubicBezTo>
                    <a:pt x="4687" y="14710"/>
                    <a:pt x="4604" y="14961"/>
                    <a:pt x="4415" y="15065"/>
                  </a:cubicBezTo>
                  <a:cubicBezTo>
                    <a:pt x="4352" y="15094"/>
                    <a:pt x="4294" y="15107"/>
                    <a:pt x="4241" y="15107"/>
                  </a:cubicBezTo>
                  <a:cubicBezTo>
                    <a:pt x="4103" y="15107"/>
                    <a:pt x="3992" y="15019"/>
                    <a:pt x="3871" y="14898"/>
                  </a:cubicBezTo>
                  <a:cubicBezTo>
                    <a:pt x="3725" y="14689"/>
                    <a:pt x="3537" y="14500"/>
                    <a:pt x="3327" y="14291"/>
                  </a:cubicBezTo>
                  <a:cubicBezTo>
                    <a:pt x="2930" y="14438"/>
                    <a:pt x="2532" y="14584"/>
                    <a:pt x="2198" y="14710"/>
                  </a:cubicBezTo>
                  <a:cubicBezTo>
                    <a:pt x="1905" y="15128"/>
                    <a:pt x="1884" y="15526"/>
                    <a:pt x="1967" y="15944"/>
                  </a:cubicBezTo>
                  <a:cubicBezTo>
                    <a:pt x="2009" y="16174"/>
                    <a:pt x="2072" y="16404"/>
                    <a:pt x="2072" y="16635"/>
                  </a:cubicBezTo>
                  <a:cubicBezTo>
                    <a:pt x="2072" y="17158"/>
                    <a:pt x="2323" y="17472"/>
                    <a:pt x="2804" y="17639"/>
                  </a:cubicBezTo>
                  <a:cubicBezTo>
                    <a:pt x="3244" y="17765"/>
                    <a:pt x="3537" y="18099"/>
                    <a:pt x="3871" y="18392"/>
                  </a:cubicBezTo>
                  <a:cubicBezTo>
                    <a:pt x="4039" y="18518"/>
                    <a:pt x="3955" y="18832"/>
                    <a:pt x="3767" y="18915"/>
                  </a:cubicBezTo>
                  <a:cubicBezTo>
                    <a:pt x="3663" y="18960"/>
                    <a:pt x="3528" y="19004"/>
                    <a:pt x="3406" y="19004"/>
                  </a:cubicBezTo>
                  <a:cubicBezTo>
                    <a:pt x="3356" y="19004"/>
                    <a:pt x="3308" y="18996"/>
                    <a:pt x="3265" y="18978"/>
                  </a:cubicBezTo>
                  <a:cubicBezTo>
                    <a:pt x="2783" y="18727"/>
                    <a:pt x="2281" y="18497"/>
                    <a:pt x="1779" y="18204"/>
                  </a:cubicBezTo>
                  <a:cubicBezTo>
                    <a:pt x="1382" y="17995"/>
                    <a:pt x="1214" y="17660"/>
                    <a:pt x="1151" y="17221"/>
                  </a:cubicBezTo>
                  <a:cubicBezTo>
                    <a:pt x="1068" y="16509"/>
                    <a:pt x="1005" y="15798"/>
                    <a:pt x="900" y="15128"/>
                  </a:cubicBezTo>
                  <a:cubicBezTo>
                    <a:pt x="900" y="15024"/>
                    <a:pt x="817" y="14940"/>
                    <a:pt x="733" y="14752"/>
                  </a:cubicBezTo>
                  <a:cubicBezTo>
                    <a:pt x="440" y="15128"/>
                    <a:pt x="210" y="15421"/>
                    <a:pt x="1" y="15651"/>
                  </a:cubicBezTo>
                  <a:lnTo>
                    <a:pt x="1" y="15798"/>
                  </a:lnTo>
                  <a:cubicBezTo>
                    <a:pt x="21" y="15986"/>
                    <a:pt x="105" y="16153"/>
                    <a:pt x="105" y="16321"/>
                  </a:cubicBezTo>
                  <a:cubicBezTo>
                    <a:pt x="126" y="17325"/>
                    <a:pt x="586" y="18099"/>
                    <a:pt x="1172" y="18873"/>
                  </a:cubicBezTo>
                  <a:cubicBezTo>
                    <a:pt x="1465" y="19229"/>
                    <a:pt x="1779" y="19564"/>
                    <a:pt x="2177" y="19857"/>
                  </a:cubicBezTo>
                  <a:cubicBezTo>
                    <a:pt x="2909" y="20401"/>
                    <a:pt x="3662" y="20924"/>
                    <a:pt x="4374" y="21510"/>
                  </a:cubicBezTo>
                  <a:cubicBezTo>
                    <a:pt x="4939" y="21970"/>
                    <a:pt x="5566" y="22221"/>
                    <a:pt x="6278" y="22368"/>
                  </a:cubicBezTo>
                  <a:cubicBezTo>
                    <a:pt x="6696" y="22472"/>
                    <a:pt x="7156" y="22577"/>
                    <a:pt x="7575" y="22702"/>
                  </a:cubicBezTo>
                  <a:cubicBezTo>
                    <a:pt x="7990" y="22851"/>
                    <a:pt x="8415" y="22936"/>
                    <a:pt x="8851" y="22936"/>
                  </a:cubicBezTo>
                  <a:cubicBezTo>
                    <a:pt x="9030" y="22936"/>
                    <a:pt x="9212" y="22921"/>
                    <a:pt x="9395" y="22891"/>
                  </a:cubicBezTo>
                  <a:cubicBezTo>
                    <a:pt x="9564" y="22867"/>
                    <a:pt x="9740" y="22842"/>
                    <a:pt x="9907" y="22842"/>
                  </a:cubicBezTo>
                  <a:cubicBezTo>
                    <a:pt x="10030" y="22842"/>
                    <a:pt x="10147" y="22855"/>
                    <a:pt x="10253" y="22891"/>
                  </a:cubicBezTo>
                  <a:cubicBezTo>
                    <a:pt x="10428" y="22930"/>
                    <a:pt x="10594" y="22946"/>
                    <a:pt x="10755" y="22946"/>
                  </a:cubicBezTo>
                  <a:cubicBezTo>
                    <a:pt x="10941" y="22946"/>
                    <a:pt x="11120" y="22924"/>
                    <a:pt x="11299" y="22891"/>
                  </a:cubicBezTo>
                  <a:cubicBezTo>
                    <a:pt x="12869" y="22661"/>
                    <a:pt x="14438" y="22451"/>
                    <a:pt x="16049" y="22242"/>
                  </a:cubicBezTo>
                  <a:cubicBezTo>
                    <a:pt x="16300" y="22221"/>
                    <a:pt x="16572" y="22138"/>
                    <a:pt x="16823" y="22075"/>
                  </a:cubicBezTo>
                  <a:cubicBezTo>
                    <a:pt x="17158" y="22012"/>
                    <a:pt x="17514" y="21866"/>
                    <a:pt x="17848" y="21824"/>
                  </a:cubicBezTo>
                  <a:cubicBezTo>
                    <a:pt x="18518" y="21740"/>
                    <a:pt x="19146" y="21552"/>
                    <a:pt x="19732" y="21133"/>
                  </a:cubicBezTo>
                  <a:cubicBezTo>
                    <a:pt x="20087" y="20882"/>
                    <a:pt x="20464" y="20652"/>
                    <a:pt x="20715" y="20275"/>
                  </a:cubicBezTo>
                  <a:cubicBezTo>
                    <a:pt x="20861" y="20087"/>
                    <a:pt x="21071" y="19962"/>
                    <a:pt x="21238" y="19836"/>
                  </a:cubicBezTo>
                  <a:cubicBezTo>
                    <a:pt x="22138" y="19229"/>
                    <a:pt x="23058" y="18622"/>
                    <a:pt x="23937" y="17995"/>
                  </a:cubicBezTo>
                  <a:cubicBezTo>
                    <a:pt x="24649" y="17513"/>
                    <a:pt x="25297" y="16949"/>
                    <a:pt x="25758" y="16216"/>
                  </a:cubicBezTo>
                  <a:cubicBezTo>
                    <a:pt x="26448" y="15128"/>
                    <a:pt x="27118" y="14019"/>
                    <a:pt x="27766" y="12910"/>
                  </a:cubicBezTo>
                  <a:cubicBezTo>
                    <a:pt x="28122" y="12241"/>
                    <a:pt x="28331" y="11550"/>
                    <a:pt x="28352" y="10818"/>
                  </a:cubicBezTo>
                  <a:cubicBezTo>
                    <a:pt x="28394" y="10127"/>
                    <a:pt x="28457" y="9458"/>
                    <a:pt x="28519" y="8788"/>
                  </a:cubicBezTo>
                  <a:cubicBezTo>
                    <a:pt x="28415" y="8454"/>
                    <a:pt x="28415" y="8202"/>
                    <a:pt x="28373" y="7930"/>
                  </a:cubicBezTo>
                  <a:cubicBezTo>
                    <a:pt x="28227" y="6570"/>
                    <a:pt x="27996" y="5273"/>
                    <a:pt x="27515" y="3976"/>
                  </a:cubicBezTo>
                  <a:cubicBezTo>
                    <a:pt x="27180" y="3034"/>
                    <a:pt x="26741" y="2156"/>
                    <a:pt x="26134" y="1339"/>
                  </a:cubicBezTo>
                  <a:cubicBezTo>
                    <a:pt x="25653" y="733"/>
                    <a:pt x="25067" y="272"/>
                    <a:pt x="24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452250" y="3619975"/>
              <a:ext cx="536200" cy="462950"/>
            </a:xfrm>
            <a:custGeom>
              <a:avLst/>
              <a:gdLst/>
              <a:ahLst/>
              <a:cxnLst/>
              <a:rect l="l" t="t" r="r" b="b"/>
              <a:pathLst>
                <a:path w="21448" h="18518" extrusionOk="0">
                  <a:moveTo>
                    <a:pt x="18749" y="18057"/>
                  </a:moveTo>
                  <a:cubicBezTo>
                    <a:pt x="17723" y="18183"/>
                    <a:pt x="16719" y="18371"/>
                    <a:pt x="15694" y="18476"/>
                  </a:cubicBezTo>
                  <a:cubicBezTo>
                    <a:pt x="15275" y="18518"/>
                    <a:pt x="14794" y="18476"/>
                    <a:pt x="14376" y="18392"/>
                  </a:cubicBezTo>
                  <a:cubicBezTo>
                    <a:pt x="13643" y="18246"/>
                    <a:pt x="12890" y="18099"/>
                    <a:pt x="12179" y="17765"/>
                  </a:cubicBezTo>
                  <a:cubicBezTo>
                    <a:pt x="11655" y="17513"/>
                    <a:pt x="11090" y="17325"/>
                    <a:pt x="10546" y="17137"/>
                  </a:cubicBezTo>
                  <a:cubicBezTo>
                    <a:pt x="9877" y="16928"/>
                    <a:pt x="9312" y="16614"/>
                    <a:pt x="8726" y="16216"/>
                  </a:cubicBezTo>
                  <a:cubicBezTo>
                    <a:pt x="8370" y="15965"/>
                    <a:pt x="7931" y="15756"/>
                    <a:pt x="7471" y="15568"/>
                  </a:cubicBezTo>
                  <a:cubicBezTo>
                    <a:pt x="6822" y="15316"/>
                    <a:pt x="6194" y="15003"/>
                    <a:pt x="5629" y="14605"/>
                  </a:cubicBezTo>
                  <a:cubicBezTo>
                    <a:pt x="5044" y="14207"/>
                    <a:pt x="4374" y="13956"/>
                    <a:pt x="3746" y="13601"/>
                  </a:cubicBezTo>
                  <a:cubicBezTo>
                    <a:pt x="2700" y="13057"/>
                    <a:pt x="1654" y="12534"/>
                    <a:pt x="712" y="11801"/>
                  </a:cubicBezTo>
                  <a:cubicBezTo>
                    <a:pt x="629" y="11759"/>
                    <a:pt x="566" y="11697"/>
                    <a:pt x="503" y="11655"/>
                  </a:cubicBezTo>
                  <a:cubicBezTo>
                    <a:pt x="22" y="11257"/>
                    <a:pt x="1" y="10734"/>
                    <a:pt x="461" y="10316"/>
                  </a:cubicBezTo>
                  <a:cubicBezTo>
                    <a:pt x="566" y="10211"/>
                    <a:pt x="712" y="10127"/>
                    <a:pt x="838" y="10044"/>
                  </a:cubicBezTo>
                  <a:cubicBezTo>
                    <a:pt x="1173" y="9834"/>
                    <a:pt x="1445" y="9583"/>
                    <a:pt x="1654" y="9270"/>
                  </a:cubicBezTo>
                  <a:cubicBezTo>
                    <a:pt x="2282" y="8349"/>
                    <a:pt x="3119" y="7637"/>
                    <a:pt x="3997" y="7010"/>
                  </a:cubicBezTo>
                  <a:cubicBezTo>
                    <a:pt x="4395" y="6738"/>
                    <a:pt x="4730" y="6445"/>
                    <a:pt x="5023" y="6047"/>
                  </a:cubicBezTo>
                  <a:cubicBezTo>
                    <a:pt x="5211" y="5817"/>
                    <a:pt x="5420" y="5608"/>
                    <a:pt x="5588" y="5399"/>
                  </a:cubicBezTo>
                  <a:cubicBezTo>
                    <a:pt x="5860" y="5106"/>
                    <a:pt x="6111" y="4813"/>
                    <a:pt x="6362" y="4541"/>
                  </a:cubicBezTo>
                  <a:cubicBezTo>
                    <a:pt x="6571" y="4290"/>
                    <a:pt x="6780" y="4039"/>
                    <a:pt x="7010" y="3829"/>
                  </a:cubicBezTo>
                  <a:cubicBezTo>
                    <a:pt x="7513" y="3390"/>
                    <a:pt x="7889" y="2888"/>
                    <a:pt x="8182" y="2302"/>
                  </a:cubicBezTo>
                  <a:cubicBezTo>
                    <a:pt x="8496" y="1737"/>
                    <a:pt x="8873" y="1214"/>
                    <a:pt x="9438" y="816"/>
                  </a:cubicBezTo>
                  <a:cubicBezTo>
                    <a:pt x="10128" y="1005"/>
                    <a:pt x="10860" y="1088"/>
                    <a:pt x="11593" y="921"/>
                  </a:cubicBezTo>
                  <a:cubicBezTo>
                    <a:pt x="11635" y="921"/>
                    <a:pt x="11718" y="900"/>
                    <a:pt x="11760" y="921"/>
                  </a:cubicBezTo>
                  <a:cubicBezTo>
                    <a:pt x="12367" y="1088"/>
                    <a:pt x="12995" y="1005"/>
                    <a:pt x="13643" y="942"/>
                  </a:cubicBezTo>
                  <a:cubicBezTo>
                    <a:pt x="13664" y="1088"/>
                    <a:pt x="13727" y="1193"/>
                    <a:pt x="13727" y="1298"/>
                  </a:cubicBezTo>
                  <a:cubicBezTo>
                    <a:pt x="13727" y="1863"/>
                    <a:pt x="14124" y="2176"/>
                    <a:pt x="14564" y="2448"/>
                  </a:cubicBezTo>
                  <a:cubicBezTo>
                    <a:pt x="15296" y="2825"/>
                    <a:pt x="16049" y="2783"/>
                    <a:pt x="16782" y="2553"/>
                  </a:cubicBezTo>
                  <a:cubicBezTo>
                    <a:pt x="16970" y="2490"/>
                    <a:pt x="17137" y="2344"/>
                    <a:pt x="17263" y="2176"/>
                  </a:cubicBezTo>
                  <a:cubicBezTo>
                    <a:pt x="17619" y="1674"/>
                    <a:pt x="17891" y="1109"/>
                    <a:pt x="17765" y="461"/>
                  </a:cubicBezTo>
                  <a:cubicBezTo>
                    <a:pt x="18393" y="210"/>
                    <a:pt x="19795" y="0"/>
                    <a:pt x="20632" y="42"/>
                  </a:cubicBezTo>
                  <a:cubicBezTo>
                    <a:pt x="20653" y="168"/>
                    <a:pt x="20715" y="293"/>
                    <a:pt x="20736" y="419"/>
                  </a:cubicBezTo>
                  <a:cubicBezTo>
                    <a:pt x="20946" y="1967"/>
                    <a:pt x="21176" y="3516"/>
                    <a:pt x="21385" y="5043"/>
                  </a:cubicBezTo>
                  <a:cubicBezTo>
                    <a:pt x="21427" y="5210"/>
                    <a:pt x="21448" y="5357"/>
                    <a:pt x="21427" y="5503"/>
                  </a:cubicBezTo>
                  <a:cubicBezTo>
                    <a:pt x="21238" y="6319"/>
                    <a:pt x="21343" y="7135"/>
                    <a:pt x="21218" y="7930"/>
                  </a:cubicBezTo>
                  <a:cubicBezTo>
                    <a:pt x="21113" y="8558"/>
                    <a:pt x="20904" y="9186"/>
                    <a:pt x="20736" y="9814"/>
                  </a:cubicBezTo>
                  <a:cubicBezTo>
                    <a:pt x="20653" y="10169"/>
                    <a:pt x="20506" y="10546"/>
                    <a:pt x="20506" y="10943"/>
                  </a:cubicBezTo>
                  <a:cubicBezTo>
                    <a:pt x="20464" y="12199"/>
                    <a:pt x="20088" y="13371"/>
                    <a:pt x="19732" y="14542"/>
                  </a:cubicBezTo>
                  <a:cubicBezTo>
                    <a:pt x="19669" y="14856"/>
                    <a:pt x="19523" y="15149"/>
                    <a:pt x="19585" y="15484"/>
                  </a:cubicBezTo>
                  <a:cubicBezTo>
                    <a:pt x="19606" y="15630"/>
                    <a:pt x="19565" y="15777"/>
                    <a:pt x="19544" y="15902"/>
                  </a:cubicBezTo>
                  <a:cubicBezTo>
                    <a:pt x="19376" y="16425"/>
                    <a:pt x="19188" y="16990"/>
                    <a:pt x="19021" y="17513"/>
                  </a:cubicBezTo>
                  <a:cubicBezTo>
                    <a:pt x="19021" y="17681"/>
                    <a:pt x="18874" y="17848"/>
                    <a:pt x="18749" y="1805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399950" y="3977250"/>
              <a:ext cx="493825" cy="314400"/>
            </a:xfrm>
            <a:custGeom>
              <a:avLst/>
              <a:gdLst/>
              <a:ahLst/>
              <a:cxnLst/>
              <a:rect l="l" t="t" r="r" b="b"/>
              <a:pathLst>
                <a:path w="19753" h="12576" extrusionOk="0">
                  <a:moveTo>
                    <a:pt x="4729" y="9039"/>
                  </a:moveTo>
                  <a:cubicBezTo>
                    <a:pt x="3955" y="8495"/>
                    <a:pt x="3202" y="7972"/>
                    <a:pt x="2763" y="7198"/>
                  </a:cubicBezTo>
                  <a:cubicBezTo>
                    <a:pt x="2658" y="7010"/>
                    <a:pt x="2595" y="6821"/>
                    <a:pt x="2302" y="6842"/>
                  </a:cubicBezTo>
                  <a:cubicBezTo>
                    <a:pt x="2198" y="6842"/>
                    <a:pt x="2051" y="6759"/>
                    <a:pt x="2009" y="6696"/>
                  </a:cubicBezTo>
                  <a:cubicBezTo>
                    <a:pt x="1716" y="6340"/>
                    <a:pt x="1382" y="6110"/>
                    <a:pt x="942" y="5922"/>
                  </a:cubicBezTo>
                  <a:cubicBezTo>
                    <a:pt x="461" y="5754"/>
                    <a:pt x="273" y="5315"/>
                    <a:pt x="1" y="4875"/>
                  </a:cubicBezTo>
                  <a:cubicBezTo>
                    <a:pt x="168" y="4645"/>
                    <a:pt x="314" y="4436"/>
                    <a:pt x="503" y="4269"/>
                  </a:cubicBezTo>
                  <a:cubicBezTo>
                    <a:pt x="942" y="3808"/>
                    <a:pt x="1382" y="3432"/>
                    <a:pt x="1821" y="2971"/>
                  </a:cubicBezTo>
                  <a:cubicBezTo>
                    <a:pt x="2093" y="2720"/>
                    <a:pt x="2344" y="2406"/>
                    <a:pt x="2532" y="2093"/>
                  </a:cubicBezTo>
                  <a:cubicBezTo>
                    <a:pt x="2679" y="1800"/>
                    <a:pt x="2867" y="1569"/>
                    <a:pt x="3139" y="1360"/>
                  </a:cubicBezTo>
                  <a:cubicBezTo>
                    <a:pt x="3411" y="1151"/>
                    <a:pt x="3662" y="879"/>
                    <a:pt x="3892" y="628"/>
                  </a:cubicBezTo>
                  <a:cubicBezTo>
                    <a:pt x="4374" y="84"/>
                    <a:pt x="4646" y="0"/>
                    <a:pt x="5273" y="293"/>
                  </a:cubicBezTo>
                  <a:cubicBezTo>
                    <a:pt x="6089" y="670"/>
                    <a:pt x="6947" y="1046"/>
                    <a:pt x="7659" y="1611"/>
                  </a:cubicBezTo>
                  <a:cubicBezTo>
                    <a:pt x="7973" y="1862"/>
                    <a:pt x="8391" y="2009"/>
                    <a:pt x="8768" y="2134"/>
                  </a:cubicBezTo>
                  <a:cubicBezTo>
                    <a:pt x="9395" y="2406"/>
                    <a:pt x="9981" y="2699"/>
                    <a:pt x="10546" y="3076"/>
                  </a:cubicBezTo>
                  <a:cubicBezTo>
                    <a:pt x="10986" y="3390"/>
                    <a:pt x="11530" y="3599"/>
                    <a:pt x="12032" y="3808"/>
                  </a:cubicBezTo>
                  <a:cubicBezTo>
                    <a:pt x="12701" y="4101"/>
                    <a:pt x="13392" y="4373"/>
                    <a:pt x="14103" y="4624"/>
                  </a:cubicBezTo>
                  <a:cubicBezTo>
                    <a:pt x="14940" y="4938"/>
                    <a:pt x="15777" y="5126"/>
                    <a:pt x="16656" y="5252"/>
                  </a:cubicBezTo>
                  <a:cubicBezTo>
                    <a:pt x="17472" y="5378"/>
                    <a:pt x="18225" y="5273"/>
                    <a:pt x="19020" y="5168"/>
                  </a:cubicBezTo>
                  <a:cubicBezTo>
                    <a:pt x="19125" y="5147"/>
                    <a:pt x="19250" y="5168"/>
                    <a:pt x="19397" y="5168"/>
                  </a:cubicBezTo>
                  <a:cubicBezTo>
                    <a:pt x="19564" y="5733"/>
                    <a:pt x="19669" y="6256"/>
                    <a:pt x="19564" y="6821"/>
                  </a:cubicBezTo>
                  <a:cubicBezTo>
                    <a:pt x="19481" y="7135"/>
                    <a:pt x="19481" y="7470"/>
                    <a:pt x="19543" y="7784"/>
                  </a:cubicBezTo>
                  <a:cubicBezTo>
                    <a:pt x="19753" y="9018"/>
                    <a:pt x="19606" y="10253"/>
                    <a:pt x="19376" y="11445"/>
                  </a:cubicBezTo>
                  <a:cubicBezTo>
                    <a:pt x="19334" y="11696"/>
                    <a:pt x="19292" y="11906"/>
                    <a:pt x="19229" y="12178"/>
                  </a:cubicBezTo>
                  <a:cubicBezTo>
                    <a:pt x="19020" y="12220"/>
                    <a:pt x="18832" y="12241"/>
                    <a:pt x="18623" y="12261"/>
                  </a:cubicBezTo>
                  <a:cubicBezTo>
                    <a:pt x="18204" y="12282"/>
                    <a:pt x="17786" y="12282"/>
                    <a:pt x="17388" y="12366"/>
                  </a:cubicBezTo>
                  <a:cubicBezTo>
                    <a:pt x="16405" y="12575"/>
                    <a:pt x="15463" y="12282"/>
                    <a:pt x="14522" y="12136"/>
                  </a:cubicBezTo>
                  <a:cubicBezTo>
                    <a:pt x="13894" y="12031"/>
                    <a:pt x="13580" y="11550"/>
                    <a:pt x="13475" y="10985"/>
                  </a:cubicBezTo>
                  <a:cubicBezTo>
                    <a:pt x="13329" y="10336"/>
                    <a:pt x="13266" y="9646"/>
                    <a:pt x="13182" y="8976"/>
                  </a:cubicBezTo>
                  <a:cubicBezTo>
                    <a:pt x="13120" y="8516"/>
                    <a:pt x="13015" y="8139"/>
                    <a:pt x="12555" y="7888"/>
                  </a:cubicBezTo>
                  <a:cubicBezTo>
                    <a:pt x="12262" y="7763"/>
                    <a:pt x="12032" y="7512"/>
                    <a:pt x="11822" y="7261"/>
                  </a:cubicBezTo>
                  <a:cubicBezTo>
                    <a:pt x="11299" y="6696"/>
                    <a:pt x="10567" y="6403"/>
                    <a:pt x="9877" y="6068"/>
                  </a:cubicBezTo>
                  <a:cubicBezTo>
                    <a:pt x="9646" y="5942"/>
                    <a:pt x="9353" y="5942"/>
                    <a:pt x="9123" y="6110"/>
                  </a:cubicBezTo>
                  <a:cubicBezTo>
                    <a:pt x="8872" y="6298"/>
                    <a:pt x="8600" y="6487"/>
                    <a:pt x="8370" y="6717"/>
                  </a:cubicBezTo>
                  <a:cubicBezTo>
                    <a:pt x="7952" y="7114"/>
                    <a:pt x="7408" y="7365"/>
                    <a:pt x="6905" y="7658"/>
                  </a:cubicBezTo>
                  <a:cubicBezTo>
                    <a:pt x="6675" y="7826"/>
                    <a:pt x="6361" y="7930"/>
                    <a:pt x="6152" y="8098"/>
                  </a:cubicBezTo>
                  <a:cubicBezTo>
                    <a:pt x="5796" y="8495"/>
                    <a:pt x="5252" y="8704"/>
                    <a:pt x="4729" y="903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239875" y="4290050"/>
              <a:ext cx="68050" cy="109350"/>
            </a:xfrm>
            <a:custGeom>
              <a:avLst/>
              <a:gdLst/>
              <a:ahLst/>
              <a:cxnLst/>
              <a:rect l="l" t="t" r="r" b="b"/>
              <a:pathLst>
                <a:path w="2722" h="4374" extrusionOk="0">
                  <a:moveTo>
                    <a:pt x="2093" y="4206"/>
                  </a:moveTo>
                  <a:cubicBezTo>
                    <a:pt x="1800" y="4227"/>
                    <a:pt x="1528" y="4269"/>
                    <a:pt x="1277" y="4311"/>
                  </a:cubicBezTo>
                  <a:cubicBezTo>
                    <a:pt x="524" y="4374"/>
                    <a:pt x="1" y="3830"/>
                    <a:pt x="231" y="3097"/>
                  </a:cubicBezTo>
                  <a:cubicBezTo>
                    <a:pt x="419" y="2553"/>
                    <a:pt x="545" y="1967"/>
                    <a:pt x="922" y="1507"/>
                  </a:cubicBezTo>
                  <a:cubicBezTo>
                    <a:pt x="1110" y="1298"/>
                    <a:pt x="1277" y="1005"/>
                    <a:pt x="1382" y="733"/>
                  </a:cubicBezTo>
                  <a:cubicBezTo>
                    <a:pt x="1528" y="398"/>
                    <a:pt x="1821" y="210"/>
                    <a:pt x="2177" y="1"/>
                  </a:cubicBezTo>
                  <a:cubicBezTo>
                    <a:pt x="2240" y="210"/>
                    <a:pt x="2282" y="356"/>
                    <a:pt x="2282" y="482"/>
                  </a:cubicBezTo>
                  <a:cubicBezTo>
                    <a:pt x="2344" y="837"/>
                    <a:pt x="2365" y="1235"/>
                    <a:pt x="2449" y="1612"/>
                  </a:cubicBezTo>
                  <a:cubicBezTo>
                    <a:pt x="2721" y="2490"/>
                    <a:pt x="2491" y="3306"/>
                    <a:pt x="2093" y="420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761400" y="4539575"/>
              <a:ext cx="72750" cy="78475"/>
            </a:xfrm>
            <a:custGeom>
              <a:avLst/>
              <a:gdLst/>
              <a:ahLst/>
              <a:cxnLst/>
              <a:rect l="l" t="t" r="r" b="b"/>
              <a:pathLst>
                <a:path w="2910" h="3139" extrusionOk="0">
                  <a:moveTo>
                    <a:pt x="2909" y="1967"/>
                  </a:moveTo>
                  <a:cubicBezTo>
                    <a:pt x="2805" y="2344"/>
                    <a:pt x="2721" y="2657"/>
                    <a:pt x="2637" y="2971"/>
                  </a:cubicBezTo>
                  <a:cubicBezTo>
                    <a:pt x="2323" y="3139"/>
                    <a:pt x="2093" y="3076"/>
                    <a:pt x="1800" y="2929"/>
                  </a:cubicBezTo>
                  <a:cubicBezTo>
                    <a:pt x="1068" y="2448"/>
                    <a:pt x="629" y="1779"/>
                    <a:pt x="210" y="1088"/>
                  </a:cubicBezTo>
                  <a:cubicBezTo>
                    <a:pt x="168" y="983"/>
                    <a:pt x="126" y="879"/>
                    <a:pt x="105" y="753"/>
                  </a:cubicBezTo>
                  <a:cubicBezTo>
                    <a:pt x="64" y="523"/>
                    <a:pt x="64" y="314"/>
                    <a:pt x="1" y="84"/>
                  </a:cubicBezTo>
                  <a:cubicBezTo>
                    <a:pt x="126" y="42"/>
                    <a:pt x="231" y="0"/>
                    <a:pt x="315" y="42"/>
                  </a:cubicBezTo>
                  <a:cubicBezTo>
                    <a:pt x="733" y="230"/>
                    <a:pt x="1152" y="460"/>
                    <a:pt x="1633" y="544"/>
                  </a:cubicBezTo>
                  <a:cubicBezTo>
                    <a:pt x="1779" y="565"/>
                    <a:pt x="1905" y="732"/>
                    <a:pt x="2010" y="879"/>
                  </a:cubicBezTo>
                  <a:cubicBezTo>
                    <a:pt x="2302" y="1193"/>
                    <a:pt x="2595" y="1569"/>
                    <a:pt x="2909" y="196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818950" y="3632000"/>
              <a:ext cx="52325" cy="32450"/>
            </a:xfrm>
            <a:custGeom>
              <a:avLst/>
              <a:gdLst/>
              <a:ahLst/>
              <a:cxnLst/>
              <a:rect l="l" t="t" r="r" b="b"/>
              <a:pathLst>
                <a:path w="2093" h="1298" extrusionOk="0">
                  <a:moveTo>
                    <a:pt x="21" y="294"/>
                  </a:moveTo>
                  <a:cubicBezTo>
                    <a:pt x="712" y="189"/>
                    <a:pt x="1381" y="105"/>
                    <a:pt x="2072" y="1"/>
                  </a:cubicBezTo>
                  <a:cubicBezTo>
                    <a:pt x="2093" y="377"/>
                    <a:pt x="1946" y="670"/>
                    <a:pt x="1779" y="1005"/>
                  </a:cubicBezTo>
                  <a:cubicBezTo>
                    <a:pt x="1277" y="1298"/>
                    <a:pt x="796" y="1193"/>
                    <a:pt x="293" y="963"/>
                  </a:cubicBezTo>
                  <a:cubicBezTo>
                    <a:pt x="63" y="838"/>
                    <a:pt x="0" y="628"/>
                    <a:pt x="21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69250" y="3422775"/>
              <a:ext cx="302375" cy="143875"/>
            </a:xfrm>
            <a:custGeom>
              <a:avLst/>
              <a:gdLst/>
              <a:ahLst/>
              <a:cxnLst/>
              <a:rect l="l" t="t" r="r" b="b"/>
              <a:pathLst>
                <a:path w="12095" h="5755" extrusionOk="0">
                  <a:moveTo>
                    <a:pt x="12095" y="0"/>
                  </a:moveTo>
                  <a:cubicBezTo>
                    <a:pt x="11739" y="440"/>
                    <a:pt x="11530" y="732"/>
                    <a:pt x="11362" y="1025"/>
                  </a:cubicBezTo>
                  <a:cubicBezTo>
                    <a:pt x="11090" y="1402"/>
                    <a:pt x="10797" y="1800"/>
                    <a:pt x="10588" y="2197"/>
                  </a:cubicBezTo>
                  <a:cubicBezTo>
                    <a:pt x="10379" y="2595"/>
                    <a:pt x="10065" y="2825"/>
                    <a:pt x="9751" y="3076"/>
                  </a:cubicBezTo>
                  <a:cubicBezTo>
                    <a:pt x="9102" y="3599"/>
                    <a:pt x="8475" y="4101"/>
                    <a:pt x="7826" y="4624"/>
                  </a:cubicBezTo>
                  <a:cubicBezTo>
                    <a:pt x="7554" y="4834"/>
                    <a:pt x="7303" y="4959"/>
                    <a:pt x="6989" y="5064"/>
                  </a:cubicBezTo>
                  <a:cubicBezTo>
                    <a:pt x="5880" y="5440"/>
                    <a:pt x="4729" y="5587"/>
                    <a:pt x="3620" y="5670"/>
                  </a:cubicBezTo>
                  <a:cubicBezTo>
                    <a:pt x="2637" y="5754"/>
                    <a:pt x="1842" y="5378"/>
                    <a:pt x="1110" y="4645"/>
                  </a:cubicBezTo>
                  <a:cubicBezTo>
                    <a:pt x="315" y="3871"/>
                    <a:pt x="189" y="2929"/>
                    <a:pt x="63" y="1925"/>
                  </a:cubicBezTo>
                  <a:cubicBezTo>
                    <a:pt x="1" y="1444"/>
                    <a:pt x="84" y="984"/>
                    <a:pt x="335" y="544"/>
                  </a:cubicBezTo>
                  <a:cubicBezTo>
                    <a:pt x="503" y="565"/>
                    <a:pt x="628" y="565"/>
                    <a:pt x="796" y="607"/>
                  </a:cubicBezTo>
                  <a:cubicBezTo>
                    <a:pt x="1277" y="732"/>
                    <a:pt x="1758" y="837"/>
                    <a:pt x="2281" y="732"/>
                  </a:cubicBezTo>
                  <a:cubicBezTo>
                    <a:pt x="2407" y="691"/>
                    <a:pt x="2553" y="732"/>
                    <a:pt x="2721" y="753"/>
                  </a:cubicBezTo>
                  <a:cubicBezTo>
                    <a:pt x="3788" y="921"/>
                    <a:pt x="4897" y="921"/>
                    <a:pt x="5964" y="753"/>
                  </a:cubicBezTo>
                  <a:cubicBezTo>
                    <a:pt x="7659" y="523"/>
                    <a:pt x="9333" y="293"/>
                    <a:pt x="11048" y="42"/>
                  </a:cubicBezTo>
                  <a:cubicBezTo>
                    <a:pt x="11299" y="84"/>
                    <a:pt x="11592" y="42"/>
                    <a:pt x="12095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596625" y="3337750"/>
              <a:ext cx="189925" cy="152500"/>
            </a:xfrm>
            <a:custGeom>
              <a:avLst/>
              <a:gdLst/>
              <a:ahLst/>
              <a:cxnLst/>
              <a:rect l="l" t="t" r="r" b="b"/>
              <a:pathLst>
                <a:path w="7597" h="6100" extrusionOk="0">
                  <a:moveTo>
                    <a:pt x="3934" y="0"/>
                  </a:moveTo>
                  <a:cubicBezTo>
                    <a:pt x="3477" y="0"/>
                    <a:pt x="3016" y="134"/>
                    <a:pt x="2595" y="367"/>
                  </a:cubicBezTo>
                  <a:cubicBezTo>
                    <a:pt x="2072" y="472"/>
                    <a:pt x="1570" y="723"/>
                    <a:pt x="1173" y="1120"/>
                  </a:cubicBezTo>
                  <a:cubicBezTo>
                    <a:pt x="1" y="2397"/>
                    <a:pt x="545" y="4489"/>
                    <a:pt x="1842" y="5473"/>
                  </a:cubicBezTo>
                  <a:cubicBezTo>
                    <a:pt x="1989" y="5577"/>
                    <a:pt x="2156" y="5682"/>
                    <a:pt x="2302" y="5724"/>
                  </a:cubicBezTo>
                  <a:cubicBezTo>
                    <a:pt x="2323" y="5724"/>
                    <a:pt x="2323" y="5745"/>
                    <a:pt x="2365" y="5745"/>
                  </a:cubicBezTo>
                  <a:cubicBezTo>
                    <a:pt x="2785" y="5991"/>
                    <a:pt x="3244" y="6099"/>
                    <a:pt x="3707" y="6099"/>
                  </a:cubicBezTo>
                  <a:cubicBezTo>
                    <a:pt x="4699" y="6099"/>
                    <a:pt x="5705" y="5600"/>
                    <a:pt x="6362" y="4887"/>
                  </a:cubicBezTo>
                  <a:cubicBezTo>
                    <a:pt x="7596" y="3589"/>
                    <a:pt x="7240" y="1644"/>
                    <a:pt x="5671" y="869"/>
                  </a:cubicBezTo>
                  <a:cubicBezTo>
                    <a:pt x="5629" y="807"/>
                    <a:pt x="5567" y="723"/>
                    <a:pt x="5525" y="681"/>
                  </a:cubicBezTo>
                  <a:cubicBezTo>
                    <a:pt x="5061" y="206"/>
                    <a:pt x="4501" y="0"/>
                    <a:pt x="3934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098275" y="3270725"/>
              <a:ext cx="117350" cy="138875"/>
            </a:xfrm>
            <a:custGeom>
              <a:avLst/>
              <a:gdLst/>
              <a:ahLst/>
              <a:cxnLst/>
              <a:rect l="l" t="t" r="r" b="b"/>
              <a:pathLst>
                <a:path w="4694" h="5555" extrusionOk="0">
                  <a:moveTo>
                    <a:pt x="2079" y="0"/>
                  </a:moveTo>
                  <a:cubicBezTo>
                    <a:pt x="1425" y="0"/>
                    <a:pt x="778" y="417"/>
                    <a:pt x="356" y="1458"/>
                  </a:cubicBezTo>
                  <a:cubicBezTo>
                    <a:pt x="252" y="1730"/>
                    <a:pt x="210" y="2023"/>
                    <a:pt x="210" y="2316"/>
                  </a:cubicBezTo>
                  <a:cubicBezTo>
                    <a:pt x="126" y="2609"/>
                    <a:pt x="105" y="2923"/>
                    <a:pt x="126" y="3237"/>
                  </a:cubicBezTo>
                  <a:cubicBezTo>
                    <a:pt x="1" y="3927"/>
                    <a:pt x="356" y="4659"/>
                    <a:pt x="963" y="5057"/>
                  </a:cubicBezTo>
                  <a:cubicBezTo>
                    <a:pt x="1172" y="5266"/>
                    <a:pt x="1423" y="5434"/>
                    <a:pt x="1737" y="5496"/>
                  </a:cubicBezTo>
                  <a:cubicBezTo>
                    <a:pt x="1900" y="5536"/>
                    <a:pt x="2051" y="5554"/>
                    <a:pt x="2192" y="5554"/>
                  </a:cubicBezTo>
                  <a:cubicBezTo>
                    <a:pt x="2723" y="5554"/>
                    <a:pt x="3105" y="5295"/>
                    <a:pt x="3369" y="4931"/>
                  </a:cubicBezTo>
                  <a:cubicBezTo>
                    <a:pt x="3411" y="4869"/>
                    <a:pt x="3495" y="4827"/>
                    <a:pt x="3558" y="4764"/>
                  </a:cubicBezTo>
                  <a:cubicBezTo>
                    <a:pt x="3997" y="4304"/>
                    <a:pt x="4269" y="3781"/>
                    <a:pt x="4374" y="3278"/>
                  </a:cubicBezTo>
                  <a:cubicBezTo>
                    <a:pt x="4693" y="1625"/>
                    <a:pt x="3371" y="0"/>
                    <a:pt x="2079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095000" y="2792450"/>
              <a:ext cx="1193700" cy="1849675"/>
            </a:xfrm>
            <a:custGeom>
              <a:avLst/>
              <a:gdLst/>
              <a:ahLst/>
              <a:cxnLst/>
              <a:rect l="l" t="t" r="r" b="b"/>
              <a:pathLst>
                <a:path w="47748" h="73987" extrusionOk="0">
                  <a:moveTo>
                    <a:pt x="45342" y="41931"/>
                  </a:moveTo>
                  <a:cubicBezTo>
                    <a:pt x="46011" y="41638"/>
                    <a:pt x="46597" y="41617"/>
                    <a:pt x="47141" y="41889"/>
                  </a:cubicBezTo>
                  <a:cubicBezTo>
                    <a:pt x="47308" y="41973"/>
                    <a:pt x="47476" y="42099"/>
                    <a:pt x="47601" y="42266"/>
                  </a:cubicBezTo>
                  <a:cubicBezTo>
                    <a:pt x="47748" y="42391"/>
                    <a:pt x="47748" y="42601"/>
                    <a:pt x="47601" y="42726"/>
                  </a:cubicBezTo>
                  <a:cubicBezTo>
                    <a:pt x="47539" y="42810"/>
                    <a:pt x="47350" y="42915"/>
                    <a:pt x="47246" y="42894"/>
                  </a:cubicBezTo>
                  <a:cubicBezTo>
                    <a:pt x="46953" y="42831"/>
                    <a:pt x="46702" y="42705"/>
                    <a:pt x="46409" y="42622"/>
                  </a:cubicBezTo>
                  <a:cubicBezTo>
                    <a:pt x="46283" y="42601"/>
                    <a:pt x="46137" y="42601"/>
                    <a:pt x="45927" y="42580"/>
                  </a:cubicBezTo>
                  <a:cubicBezTo>
                    <a:pt x="46074" y="42873"/>
                    <a:pt x="46199" y="43040"/>
                    <a:pt x="46283" y="43249"/>
                  </a:cubicBezTo>
                  <a:cubicBezTo>
                    <a:pt x="46346" y="43438"/>
                    <a:pt x="46430" y="43626"/>
                    <a:pt x="46513" y="43835"/>
                  </a:cubicBezTo>
                  <a:cubicBezTo>
                    <a:pt x="46597" y="44065"/>
                    <a:pt x="46492" y="44337"/>
                    <a:pt x="46283" y="44400"/>
                  </a:cubicBezTo>
                  <a:cubicBezTo>
                    <a:pt x="46032" y="44505"/>
                    <a:pt x="45697" y="44442"/>
                    <a:pt x="45593" y="44191"/>
                  </a:cubicBezTo>
                  <a:cubicBezTo>
                    <a:pt x="45509" y="44044"/>
                    <a:pt x="45509" y="43856"/>
                    <a:pt x="45467" y="43668"/>
                  </a:cubicBezTo>
                  <a:cubicBezTo>
                    <a:pt x="45383" y="43438"/>
                    <a:pt x="45258" y="43249"/>
                    <a:pt x="44944" y="43228"/>
                  </a:cubicBezTo>
                  <a:lnTo>
                    <a:pt x="44777" y="43772"/>
                  </a:lnTo>
                  <a:cubicBezTo>
                    <a:pt x="44693" y="44044"/>
                    <a:pt x="44526" y="44149"/>
                    <a:pt x="44254" y="44170"/>
                  </a:cubicBezTo>
                  <a:cubicBezTo>
                    <a:pt x="43919" y="44191"/>
                    <a:pt x="43689" y="43940"/>
                    <a:pt x="43772" y="43626"/>
                  </a:cubicBezTo>
                  <a:cubicBezTo>
                    <a:pt x="43898" y="43145"/>
                    <a:pt x="44003" y="42663"/>
                    <a:pt x="44442" y="42308"/>
                  </a:cubicBezTo>
                  <a:cubicBezTo>
                    <a:pt x="44295" y="42036"/>
                    <a:pt x="44149" y="41764"/>
                    <a:pt x="44044" y="41513"/>
                  </a:cubicBezTo>
                  <a:cubicBezTo>
                    <a:pt x="43940" y="41241"/>
                    <a:pt x="43877" y="40927"/>
                    <a:pt x="43793" y="40676"/>
                  </a:cubicBezTo>
                  <a:cubicBezTo>
                    <a:pt x="43605" y="40069"/>
                    <a:pt x="43354" y="39525"/>
                    <a:pt x="42894" y="39065"/>
                  </a:cubicBezTo>
                  <a:cubicBezTo>
                    <a:pt x="42789" y="38960"/>
                    <a:pt x="42684" y="38855"/>
                    <a:pt x="42622" y="38730"/>
                  </a:cubicBezTo>
                  <a:cubicBezTo>
                    <a:pt x="41743" y="37349"/>
                    <a:pt x="40529" y="36345"/>
                    <a:pt x="39274" y="35361"/>
                  </a:cubicBezTo>
                  <a:cubicBezTo>
                    <a:pt x="38793" y="34984"/>
                    <a:pt x="38353" y="34629"/>
                    <a:pt x="37956" y="34189"/>
                  </a:cubicBezTo>
                  <a:cubicBezTo>
                    <a:pt x="37516" y="33687"/>
                    <a:pt x="36909" y="33436"/>
                    <a:pt x="36386" y="33143"/>
                  </a:cubicBezTo>
                  <a:cubicBezTo>
                    <a:pt x="36156" y="33269"/>
                    <a:pt x="36240" y="33415"/>
                    <a:pt x="36261" y="33562"/>
                  </a:cubicBezTo>
                  <a:cubicBezTo>
                    <a:pt x="36449" y="34880"/>
                    <a:pt x="36616" y="36240"/>
                    <a:pt x="36805" y="37579"/>
                  </a:cubicBezTo>
                  <a:cubicBezTo>
                    <a:pt x="36888" y="38123"/>
                    <a:pt x="36972" y="38667"/>
                    <a:pt x="36868" y="39253"/>
                  </a:cubicBezTo>
                  <a:cubicBezTo>
                    <a:pt x="36784" y="39692"/>
                    <a:pt x="36805" y="40194"/>
                    <a:pt x="36763" y="40634"/>
                  </a:cubicBezTo>
                  <a:cubicBezTo>
                    <a:pt x="36700" y="41554"/>
                    <a:pt x="36407" y="42412"/>
                    <a:pt x="36177" y="43312"/>
                  </a:cubicBezTo>
                  <a:cubicBezTo>
                    <a:pt x="36093" y="43605"/>
                    <a:pt x="36031" y="43877"/>
                    <a:pt x="36031" y="44170"/>
                  </a:cubicBezTo>
                  <a:cubicBezTo>
                    <a:pt x="35989" y="45425"/>
                    <a:pt x="35612" y="46597"/>
                    <a:pt x="35298" y="47811"/>
                  </a:cubicBezTo>
                  <a:cubicBezTo>
                    <a:pt x="35215" y="48125"/>
                    <a:pt x="35110" y="48397"/>
                    <a:pt x="35131" y="48752"/>
                  </a:cubicBezTo>
                  <a:cubicBezTo>
                    <a:pt x="35152" y="48961"/>
                    <a:pt x="35089" y="49171"/>
                    <a:pt x="35026" y="49359"/>
                  </a:cubicBezTo>
                  <a:cubicBezTo>
                    <a:pt x="34880" y="49882"/>
                    <a:pt x="34692" y="50426"/>
                    <a:pt x="34482" y="50949"/>
                  </a:cubicBezTo>
                  <a:cubicBezTo>
                    <a:pt x="34399" y="51138"/>
                    <a:pt x="34315" y="51305"/>
                    <a:pt x="34210" y="51493"/>
                  </a:cubicBezTo>
                  <a:cubicBezTo>
                    <a:pt x="33959" y="51912"/>
                    <a:pt x="33645" y="52226"/>
                    <a:pt x="33122" y="52288"/>
                  </a:cubicBezTo>
                  <a:cubicBezTo>
                    <a:pt x="32997" y="52309"/>
                    <a:pt x="32829" y="52351"/>
                    <a:pt x="32641" y="52393"/>
                  </a:cubicBezTo>
                  <a:cubicBezTo>
                    <a:pt x="32641" y="52602"/>
                    <a:pt x="32641" y="52749"/>
                    <a:pt x="32683" y="52937"/>
                  </a:cubicBezTo>
                  <a:cubicBezTo>
                    <a:pt x="32746" y="53460"/>
                    <a:pt x="32850" y="53983"/>
                    <a:pt x="32725" y="54506"/>
                  </a:cubicBezTo>
                  <a:cubicBezTo>
                    <a:pt x="32683" y="54736"/>
                    <a:pt x="32746" y="55029"/>
                    <a:pt x="32808" y="55280"/>
                  </a:cubicBezTo>
                  <a:cubicBezTo>
                    <a:pt x="32913" y="55908"/>
                    <a:pt x="32997" y="56536"/>
                    <a:pt x="32850" y="57226"/>
                  </a:cubicBezTo>
                  <a:cubicBezTo>
                    <a:pt x="32787" y="57666"/>
                    <a:pt x="32850" y="58168"/>
                    <a:pt x="32725" y="58607"/>
                  </a:cubicBezTo>
                  <a:cubicBezTo>
                    <a:pt x="32641" y="58921"/>
                    <a:pt x="32578" y="59235"/>
                    <a:pt x="32536" y="59549"/>
                  </a:cubicBezTo>
                  <a:cubicBezTo>
                    <a:pt x="32495" y="59925"/>
                    <a:pt x="32285" y="60135"/>
                    <a:pt x="31971" y="60281"/>
                  </a:cubicBezTo>
                  <a:cubicBezTo>
                    <a:pt x="31804" y="60365"/>
                    <a:pt x="31637" y="60407"/>
                    <a:pt x="31469" y="60469"/>
                  </a:cubicBezTo>
                  <a:cubicBezTo>
                    <a:pt x="31365" y="60783"/>
                    <a:pt x="31427" y="61034"/>
                    <a:pt x="31637" y="61285"/>
                  </a:cubicBezTo>
                  <a:cubicBezTo>
                    <a:pt x="31888" y="61599"/>
                    <a:pt x="32097" y="61955"/>
                    <a:pt x="32202" y="62353"/>
                  </a:cubicBezTo>
                  <a:cubicBezTo>
                    <a:pt x="32264" y="62541"/>
                    <a:pt x="32411" y="62687"/>
                    <a:pt x="32536" y="62855"/>
                  </a:cubicBezTo>
                  <a:cubicBezTo>
                    <a:pt x="33039" y="63378"/>
                    <a:pt x="32955" y="64047"/>
                    <a:pt x="32997" y="64675"/>
                  </a:cubicBezTo>
                  <a:cubicBezTo>
                    <a:pt x="32997" y="64884"/>
                    <a:pt x="32829" y="65073"/>
                    <a:pt x="32599" y="65114"/>
                  </a:cubicBezTo>
                  <a:cubicBezTo>
                    <a:pt x="32055" y="65261"/>
                    <a:pt x="31595" y="65617"/>
                    <a:pt x="31114" y="65847"/>
                  </a:cubicBezTo>
                  <a:cubicBezTo>
                    <a:pt x="30946" y="65931"/>
                    <a:pt x="30800" y="66014"/>
                    <a:pt x="30653" y="66140"/>
                  </a:cubicBezTo>
                  <a:cubicBezTo>
                    <a:pt x="29795" y="67102"/>
                    <a:pt x="28749" y="67897"/>
                    <a:pt x="27766" y="68713"/>
                  </a:cubicBezTo>
                  <a:cubicBezTo>
                    <a:pt x="27703" y="68755"/>
                    <a:pt x="27661" y="68839"/>
                    <a:pt x="27598" y="68923"/>
                  </a:cubicBezTo>
                  <a:cubicBezTo>
                    <a:pt x="27766" y="69195"/>
                    <a:pt x="28038" y="69299"/>
                    <a:pt x="28331" y="69362"/>
                  </a:cubicBezTo>
                  <a:cubicBezTo>
                    <a:pt x="28770" y="69446"/>
                    <a:pt x="29147" y="69697"/>
                    <a:pt x="29440" y="70073"/>
                  </a:cubicBezTo>
                  <a:cubicBezTo>
                    <a:pt x="29649" y="70345"/>
                    <a:pt x="29858" y="70638"/>
                    <a:pt x="30109" y="70868"/>
                  </a:cubicBezTo>
                  <a:cubicBezTo>
                    <a:pt x="30486" y="71224"/>
                    <a:pt x="30549" y="71643"/>
                    <a:pt x="30528" y="72082"/>
                  </a:cubicBezTo>
                  <a:cubicBezTo>
                    <a:pt x="30528" y="72438"/>
                    <a:pt x="30423" y="72835"/>
                    <a:pt x="30318" y="73212"/>
                  </a:cubicBezTo>
                  <a:cubicBezTo>
                    <a:pt x="30298" y="73337"/>
                    <a:pt x="30193" y="73463"/>
                    <a:pt x="30088" y="73568"/>
                  </a:cubicBezTo>
                  <a:cubicBezTo>
                    <a:pt x="29774" y="73881"/>
                    <a:pt x="28645" y="73986"/>
                    <a:pt x="28247" y="73756"/>
                  </a:cubicBezTo>
                  <a:cubicBezTo>
                    <a:pt x="27305" y="73212"/>
                    <a:pt x="26678" y="72333"/>
                    <a:pt x="26155" y="71392"/>
                  </a:cubicBezTo>
                  <a:cubicBezTo>
                    <a:pt x="26050" y="71182"/>
                    <a:pt x="26029" y="70952"/>
                    <a:pt x="26008" y="70722"/>
                  </a:cubicBezTo>
                  <a:cubicBezTo>
                    <a:pt x="25945" y="70408"/>
                    <a:pt x="25945" y="70094"/>
                    <a:pt x="25694" y="69822"/>
                  </a:cubicBezTo>
                  <a:cubicBezTo>
                    <a:pt x="25485" y="69613"/>
                    <a:pt x="25506" y="69362"/>
                    <a:pt x="25778" y="69132"/>
                  </a:cubicBezTo>
                  <a:lnTo>
                    <a:pt x="27347" y="67709"/>
                  </a:lnTo>
                  <a:cubicBezTo>
                    <a:pt x="28184" y="66977"/>
                    <a:pt x="29063" y="66307"/>
                    <a:pt x="29858" y="65491"/>
                  </a:cubicBezTo>
                  <a:cubicBezTo>
                    <a:pt x="30109" y="65219"/>
                    <a:pt x="30444" y="65052"/>
                    <a:pt x="30800" y="64842"/>
                  </a:cubicBezTo>
                  <a:cubicBezTo>
                    <a:pt x="31155" y="64591"/>
                    <a:pt x="31553" y="64382"/>
                    <a:pt x="31971" y="64152"/>
                  </a:cubicBezTo>
                  <a:cubicBezTo>
                    <a:pt x="31909" y="63922"/>
                    <a:pt x="31909" y="63692"/>
                    <a:pt x="31804" y="63545"/>
                  </a:cubicBezTo>
                  <a:cubicBezTo>
                    <a:pt x="31532" y="63169"/>
                    <a:pt x="31260" y="62792"/>
                    <a:pt x="31176" y="62290"/>
                  </a:cubicBezTo>
                  <a:cubicBezTo>
                    <a:pt x="31176" y="62227"/>
                    <a:pt x="31134" y="62122"/>
                    <a:pt x="31051" y="62060"/>
                  </a:cubicBezTo>
                  <a:cubicBezTo>
                    <a:pt x="30653" y="61725"/>
                    <a:pt x="30486" y="61244"/>
                    <a:pt x="30444" y="60721"/>
                  </a:cubicBezTo>
                  <a:cubicBezTo>
                    <a:pt x="30005" y="60595"/>
                    <a:pt x="29649" y="60721"/>
                    <a:pt x="29272" y="60783"/>
                  </a:cubicBezTo>
                  <a:cubicBezTo>
                    <a:pt x="28833" y="60825"/>
                    <a:pt x="28414" y="60888"/>
                    <a:pt x="27975" y="60721"/>
                  </a:cubicBezTo>
                  <a:cubicBezTo>
                    <a:pt x="27619" y="60595"/>
                    <a:pt x="27201" y="60574"/>
                    <a:pt x="26845" y="60595"/>
                  </a:cubicBezTo>
                  <a:cubicBezTo>
                    <a:pt x="26448" y="60595"/>
                    <a:pt x="26092" y="60449"/>
                    <a:pt x="25736" y="60281"/>
                  </a:cubicBezTo>
                  <a:cubicBezTo>
                    <a:pt x="25590" y="60197"/>
                    <a:pt x="25401" y="60093"/>
                    <a:pt x="25360" y="59946"/>
                  </a:cubicBezTo>
                  <a:cubicBezTo>
                    <a:pt x="25171" y="59444"/>
                    <a:pt x="24774" y="59047"/>
                    <a:pt x="24753" y="58503"/>
                  </a:cubicBezTo>
                  <a:cubicBezTo>
                    <a:pt x="24690" y="57791"/>
                    <a:pt x="24564" y="57101"/>
                    <a:pt x="24460" y="56431"/>
                  </a:cubicBezTo>
                  <a:cubicBezTo>
                    <a:pt x="24041" y="56013"/>
                    <a:pt x="23644" y="55594"/>
                    <a:pt x="23267" y="55218"/>
                  </a:cubicBezTo>
                  <a:cubicBezTo>
                    <a:pt x="22891" y="54841"/>
                    <a:pt x="22430" y="54653"/>
                    <a:pt x="21907" y="54548"/>
                  </a:cubicBezTo>
                  <a:cubicBezTo>
                    <a:pt x="21635" y="54757"/>
                    <a:pt x="21405" y="55029"/>
                    <a:pt x="21112" y="55239"/>
                  </a:cubicBezTo>
                  <a:cubicBezTo>
                    <a:pt x="20673" y="55531"/>
                    <a:pt x="20191" y="55741"/>
                    <a:pt x="19731" y="55992"/>
                  </a:cubicBezTo>
                  <a:cubicBezTo>
                    <a:pt x="19564" y="56075"/>
                    <a:pt x="19396" y="56117"/>
                    <a:pt x="19292" y="56264"/>
                  </a:cubicBezTo>
                  <a:cubicBezTo>
                    <a:pt x="18831" y="56745"/>
                    <a:pt x="18162" y="56954"/>
                    <a:pt x="17660" y="57436"/>
                  </a:cubicBezTo>
                  <a:cubicBezTo>
                    <a:pt x="17304" y="57791"/>
                    <a:pt x="16697" y="57770"/>
                    <a:pt x="16300" y="57436"/>
                  </a:cubicBezTo>
                  <a:cubicBezTo>
                    <a:pt x="16153" y="57310"/>
                    <a:pt x="16049" y="57122"/>
                    <a:pt x="15881" y="56996"/>
                  </a:cubicBezTo>
                  <a:cubicBezTo>
                    <a:pt x="15630" y="56745"/>
                    <a:pt x="15337" y="56536"/>
                    <a:pt x="15023" y="56306"/>
                  </a:cubicBezTo>
                  <a:cubicBezTo>
                    <a:pt x="14709" y="56808"/>
                    <a:pt x="14521" y="57331"/>
                    <a:pt x="14479" y="57833"/>
                  </a:cubicBezTo>
                  <a:cubicBezTo>
                    <a:pt x="14417" y="58398"/>
                    <a:pt x="14207" y="58921"/>
                    <a:pt x="14019" y="59423"/>
                  </a:cubicBezTo>
                  <a:cubicBezTo>
                    <a:pt x="13852" y="59863"/>
                    <a:pt x="13642" y="60281"/>
                    <a:pt x="13496" y="60721"/>
                  </a:cubicBezTo>
                  <a:cubicBezTo>
                    <a:pt x="13433" y="61013"/>
                    <a:pt x="13224" y="61202"/>
                    <a:pt x="12931" y="61223"/>
                  </a:cubicBezTo>
                  <a:cubicBezTo>
                    <a:pt x="12638" y="61285"/>
                    <a:pt x="12324" y="61306"/>
                    <a:pt x="12073" y="61285"/>
                  </a:cubicBezTo>
                  <a:cubicBezTo>
                    <a:pt x="11550" y="61202"/>
                    <a:pt x="11027" y="61076"/>
                    <a:pt x="10525" y="60909"/>
                  </a:cubicBezTo>
                  <a:cubicBezTo>
                    <a:pt x="10232" y="60825"/>
                    <a:pt x="10002" y="60679"/>
                    <a:pt x="9709" y="60574"/>
                  </a:cubicBezTo>
                  <a:cubicBezTo>
                    <a:pt x="9583" y="60511"/>
                    <a:pt x="9458" y="60490"/>
                    <a:pt x="9353" y="60449"/>
                  </a:cubicBezTo>
                  <a:cubicBezTo>
                    <a:pt x="9144" y="60553"/>
                    <a:pt x="9186" y="60700"/>
                    <a:pt x="9186" y="60867"/>
                  </a:cubicBezTo>
                  <a:cubicBezTo>
                    <a:pt x="9248" y="61202"/>
                    <a:pt x="9269" y="61557"/>
                    <a:pt x="9353" y="61913"/>
                  </a:cubicBezTo>
                  <a:cubicBezTo>
                    <a:pt x="9499" y="62687"/>
                    <a:pt x="9290" y="63420"/>
                    <a:pt x="8997" y="64131"/>
                  </a:cubicBezTo>
                  <a:cubicBezTo>
                    <a:pt x="8788" y="64654"/>
                    <a:pt x="8432" y="65010"/>
                    <a:pt x="7826" y="65052"/>
                  </a:cubicBezTo>
                  <a:cubicBezTo>
                    <a:pt x="7637" y="65052"/>
                    <a:pt x="7470" y="65073"/>
                    <a:pt x="7302" y="65114"/>
                  </a:cubicBezTo>
                  <a:cubicBezTo>
                    <a:pt x="6549" y="65366"/>
                    <a:pt x="6005" y="64968"/>
                    <a:pt x="5503" y="64487"/>
                  </a:cubicBezTo>
                  <a:cubicBezTo>
                    <a:pt x="5378" y="64382"/>
                    <a:pt x="5294" y="64215"/>
                    <a:pt x="5231" y="64047"/>
                  </a:cubicBezTo>
                  <a:cubicBezTo>
                    <a:pt x="5106" y="63503"/>
                    <a:pt x="5085" y="62980"/>
                    <a:pt x="5336" y="62436"/>
                  </a:cubicBezTo>
                  <a:cubicBezTo>
                    <a:pt x="5587" y="61850"/>
                    <a:pt x="5817" y="61306"/>
                    <a:pt x="6256" y="60825"/>
                  </a:cubicBezTo>
                  <a:cubicBezTo>
                    <a:pt x="6361" y="60721"/>
                    <a:pt x="6466" y="60595"/>
                    <a:pt x="6486" y="60469"/>
                  </a:cubicBezTo>
                  <a:cubicBezTo>
                    <a:pt x="6633" y="59988"/>
                    <a:pt x="6989" y="59758"/>
                    <a:pt x="7302" y="59465"/>
                  </a:cubicBezTo>
                  <a:cubicBezTo>
                    <a:pt x="7637" y="59151"/>
                    <a:pt x="8014" y="59088"/>
                    <a:pt x="8432" y="59151"/>
                  </a:cubicBezTo>
                  <a:cubicBezTo>
                    <a:pt x="9144" y="59319"/>
                    <a:pt x="9876" y="59423"/>
                    <a:pt x="10546" y="59737"/>
                  </a:cubicBezTo>
                  <a:cubicBezTo>
                    <a:pt x="11132" y="59988"/>
                    <a:pt x="11780" y="60030"/>
                    <a:pt x="12429" y="60156"/>
                  </a:cubicBezTo>
                  <a:cubicBezTo>
                    <a:pt x="12743" y="59549"/>
                    <a:pt x="13015" y="58984"/>
                    <a:pt x="13287" y="58398"/>
                  </a:cubicBezTo>
                  <a:cubicBezTo>
                    <a:pt x="13328" y="58356"/>
                    <a:pt x="13370" y="58293"/>
                    <a:pt x="13349" y="58252"/>
                  </a:cubicBezTo>
                  <a:cubicBezTo>
                    <a:pt x="13245" y="57624"/>
                    <a:pt x="13663" y="57122"/>
                    <a:pt x="13852" y="56578"/>
                  </a:cubicBezTo>
                  <a:cubicBezTo>
                    <a:pt x="13956" y="56180"/>
                    <a:pt x="13998" y="55762"/>
                    <a:pt x="14061" y="55364"/>
                  </a:cubicBezTo>
                  <a:cubicBezTo>
                    <a:pt x="13873" y="55218"/>
                    <a:pt x="13663" y="55071"/>
                    <a:pt x="13538" y="54904"/>
                  </a:cubicBezTo>
                  <a:cubicBezTo>
                    <a:pt x="13287" y="54611"/>
                    <a:pt x="13056" y="54402"/>
                    <a:pt x="12701" y="54276"/>
                  </a:cubicBezTo>
                  <a:cubicBezTo>
                    <a:pt x="12115" y="54088"/>
                    <a:pt x="11885" y="53502"/>
                    <a:pt x="11487" y="53146"/>
                  </a:cubicBezTo>
                  <a:cubicBezTo>
                    <a:pt x="11362" y="53021"/>
                    <a:pt x="11278" y="52853"/>
                    <a:pt x="11194" y="52707"/>
                  </a:cubicBezTo>
                  <a:cubicBezTo>
                    <a:pt x="10880" y="52205"/>
                    <a:pt x="10943" y="51828"/>
                    <a:pt x="11362" y="51451"/>
                  </a:cubicBezTo>
                  <a:cubicBezTo>
                    <a:pt x="12031" y="50824"/>
                    <a:pt x="12743" y="50196"/>
                    <a:pt x="13433" y="49526"/>
                  </a:cubicBezTo>
                  <a:cubicBezTo>
                    <a:pt x="13663" y="49317"/>
                    <a:pt x="13789" y="49003"/>
                    <a:pt x="13977" y="48752"/>
                  </a:cubicBezTo>
                  <a:cubicBezTo>
                    <a:pt x="14103" y="48564"/>
                    <a:pt x="14207" y="48334"/>
                    <a:pt x="14396" y="48208"/>
                  </a:cubicBezTo>
                  <a:cubicBezTo>
                    <a:pt x="14961" y="47811"/>
                    <a:pt x="15442" y="47371"/>
                    <a:pt x="15860" y="46848"/>
                  </a:cubicBezTo>
                  <a:cubicBezTo>
                    <a:pt x="15274" y="46430"/>
                    <a:pt x="14689" y="46011"/>
                    <a:pt x="14103" y="45551"/>
                  </a:cubicBezTo>
                  <a:cubicBezTo>
                    <a:pt x="13077" y="44777"/>
                    <a:pt x="13056" y="43542"/>
                    <a:pt x="13998" y="42684"/>
                  </a:cubicBezTo>
                  <a:cubicBezTo>
                    <a:pt x="14019" y="42663"/>
                    <a:pt x="14061" y="42622"/>
                    <a:pt x="14082" y="42622"/>
                  </a:cubicBezTo>
                  <a:cubicBezTo>
                    <a:pt x="14751" y="42266"/>
                    <a:pt x="15149" y="41638"/>
                    <a:pt x="15651" y="41115"/>
                  </a:cubicBezTo>
                  <a:cubicBezTo>
                    <a:pt x="16279" y="40466"/>
                    <a:pt x="16990" y="39881"/>
                    <a:pt x="17681" y="39316"/>
                  </a:cubicBezTo>
                  <a:cubicBezTo>
                    <a:pt x="17994" y="39044"/>
                    <a:pt x="18350" y="38814"/>
                    <a:pt x="18580" y="38479"/>
                  </a:cubicBezTo>
                  <a:cubicBezTo>
                    <a:pt x="18769" y="38228"/>
                    <a:pt x="18978" y="38018"/>
                    <a:pt x="19187" y="37809"/>
                  </a:cubicBezTo>
                  <a:cubicBezTo>
                    <a:pt x="19229" y="37767"/>
                    <a:pt x="19292" y="37746"/>
                    <a:pt x="19313" y="37705"/>
                  </a:cubicBezTo>
                  <a:cubicBezTo>
                    <a:pt x="19982" y="36972"/>
                    <a:pt x="20673" y="36240"/>
                    <a:pt x="21321" y="35487"/>
                  </a:cubicBezTo>
                  <a:cubicBezTo>
                    <a:pt x="21551" y="35236"/>
                    <a:pt x="21761" y="34964"/>
                    <a:pt x="21844" y="34545"/>
                  </a:cubicBezTo>
                  <a:cubicBezTo>
                    <a:pt x="20756" y="34399"/>
                    <a:pt x="19668" y="34252"/>
                    <a:pt x="18601" y="34106"/>
                  </a:cubicBezTo>
                  <a:cubicBezTo>
                    <a:pt x="18287" y="34043"/>
                    <a:pt x="17953" y="34043"/>
                    <a:pt x="17639" y="33980"/>
                  </a:cubicBezTo>
                  <a:lnTo>
                    <a:pt x="14730" y="33185"/>
                  </a:lnTo>
                  <a:cubicBezTo>
                    <a:pt x="14186" y="33060"/>
                    <a:pt x="13663" y="32871"/>
                    <a:pt x="13161" y="32620"/>
                  </a:cubicBezTo>
                  <a:cubicBezTo>
                    <a:pt x="12596" y="32327"/>
                    <a:pt x="11989" y="32055"/>
                    <a:pt x="11383" y="31804"/>
                  </a:cubicBezTo>
                  <a:cubicBezTo>
                    <a:pt x="10525" y="31427"/>
                    <a:pt x="9709" y="30946"/>
                    <a:pt x="8955" y="30381"/>
                  </a:cubicBezTo>
                  <a:cubicBezTo>
                    <a:pt x="7847" y="29544"/>
                    <a:pt x="6758" y="28707"/>
                    <a:pt x="5650" y="27850"/>
                  </a:cubicBezTo>
                  <a:cubicBezTo>
                    <a:pt x="5398" y="27640"/>
                    <a:pt x="5168" y="27347"/>
                    <a:pt x="4917" y="27096"/>
                  </a:cubicBezTo>
                  <a:cubicBezTo>
                    <a:pt x="4499" y="26594"/>
                    <a:pt x="4122" y="26071"/>
                    <a:pt x="3725" y="25569"/>
                  </a:cubicBezTo>
                  <a:cubicBezTo>
                    <a:pt x="3432" y="25213"/>
                    <a:pt x="3118" y="24941"/>
                    <a:pt x="2657" y="24878"/>
                  </a:cubicBezTo>
                  <a:cubicBezTo>
                    <a:pt x="1988" y="24774"/>
                    <a:pt x="1465" y="24355"/>
                    <a:pt x="921" y="24041"/>
                  </a:cubicBezTo>
                  <a:cubicBezTo>
                    <a:pt x="460" y="23769"/>
                    <a:pt x="209" y="23246"/>
                    <a:pt x="42" y="22744"/>
                  </a:cubicBezTo>
                  <a:cubicBezTo>
                    <a:pt x="0" y="22681"/>
                    <a:pt x="42" y="22577"/>
                    <a:pt x="42" y="22493"/>
                  </a:cubicBezTo>
                  <a:cubicBezTo>
                    <a:pt x="84" y="22200"/>
                    <a:pt x="460" y="22075"/>
                    <a:pt x="628" y="22263"/>
                  </a:cubicBezTo>
                  <a:cubicBezTo>
                    <a:pt x="816" y="22430"/>
                    <a:pt x="984" y="22640"/>
                    <a:pt x="1130" y="22891"/>
                  </a:cubicBezTo>
                  <a:cubicBezTo>
                    <a:pt x="1360" y="23163"/>
                    <a:pt x="1360" y="23163"/>
                    <a:pt x="1925" y="23351"/>
                  </a:cubicBezTo>
                  <a:cubicBezTo>
                    <a:pt x="1716" y="22891"/>
                    <a:pt x="1528" y="22472"/>
                    <a:pt x="1339" y="22054"/>
                  </a:cubicBezTo>
                  <a:cubicBezTo>
                    <a:pt x="1297" y="21907"/>
                    <a:pt x="1256" y="21761"/>
                    <a:pt x="1256" y="21635"/>
                  </a:cubicBezTo>
                  <a:cubicBezTo>
                    <a:pt x="1256" y="21363"/>
                    <a:pt x="1611" y="21175"/>
                    <a:pt x="1779" y="21363"/>
                  </a:cubicBezTo>
                  <a:cubicBezTo>
                    <a:pt x="1988" y="21552"/>
                    <a:pt x="2176" y="21782"/>
                    <a:pt x="2344" y="22054"/>
                  </a:cubicBezTo>
                  <a:cubicBezTo>
                    <a:pt x="2574" y="22388"/>
                    <a:pt x="2783" y="22723"/>
                    <a:pt x="3034" y="23163"/>
                  </a:cubicBezTo>
                  <a:cubicBezTo>
                    <a:pt x="3181" y="22953"/>
                    <a:pt x="3306" y="22828"/>
                    <a:pt x="3348" y="22681"/>
                  </a:cubicBezTo>
                  <a:cubicBezTo>
                    <a:pt x="3411" y="22514"/>
                    <a:pt x="3411" y="22326"/>
                    <a:pt x="3494" y="22179"/>
                  </a:cubicBezTo>
                  <a:cubicBezTo>
                    <a:pt x="3536" y="22054"/>
                    <a:pt x="3641" y="21907"/>
                    <a:pt x="3766" y="21865"/>
                  </a:cubicBezTo>
                  <a:cubicBezTo>
                    <a:pt x="3955" y="21803"/>
                    <a:pt x="4122" y="21949"/>
                    <a:pt x="4185" y="22096"/>
                  </a:cubicBezTo>
                  <a:cubicBezTo>
                    <a:pt x="4331" y="22368"/>
                    <a:pt x="4394" y="22640"/>
                    <a:pt x="4289" y="22953"/>
                  </a:cubicBezTo>
                  <a:cubicBezTo>
                    <a:pt x="4164" y="23309"/>
                    <a:pt x="4059" y="23644"/>
                    <a:pt x="4227" y="23979"/>
                  </a:cubicBezTo>
                  <a:cubicBezTo>
                    <a:pt x="4248" y="24062"/>
                    <a:pt x="4248" y="24167"/>
                    <a:pt x="4227" y="24251"/>
                  </a:cubicBezTo>
                  <a:cubicBezTo>
                    <a:pt x="3934" y="24795"/>
                    <a:pt x="4248" y="25129"/>
                    <a:pt x="4603" y="25464"/>
                  </a:cubicBezTo>
                  <a:cubicBezTo>
                    <a:pt x="4771" y="25611"/>
                    <a:pt x="4917" y="25757"/>
                    <a:pt x="5022" y="25925"/>
                  </a:cubicBezTo>
                  <a:cubicBezTo>
                    <a:pt x="5650" y="26761"/>
                    <a:pt x="6445" y="27410"/>
                    <a:pt x="7302" y="27975"/>
                  </a:cubicBezTo>
                  <a:cubicBezTo>
                    <a:pt x="7993" y="28456"/>
                    <a:pt x="8642" y="28958"/>
                    <a:pt x="9290" y="29440"/>
                  </a:cubicBezTo>
                  <a:cubicBezTo>
                    <a:pt x="10106" y="30047"/>
                    <a:pt x="10964" y="30549"/>
                    <a:pt x="11885" y="30946"/>
                  </a:cubicBezTo>
                  <a:cubicBezTo>
                    <a:pt x="12178" y="31072"/>
                    <a:pt x="12492" y="31176"/>
                    <a:pt x="12764" y="31323"/>
                  </a:cubicBezTo>
                  <a:cubicBezTo>
                    <a:pt x="13810" y="31909"/>
                    <a:pt x="14961" y="32160"/>
                    <a:pt x="16090" y="32536"/>
                  </a:cubicBezTo>
                  <a:cubicBezTo>
                    <a:pt x="17681" y="33039"/>
                    <a:pt x="19313" y="33164"/>
                    <a:pt x="20924" y="33457"/>
                  </a:cubicBezTo>
                  <a:cubicBezTo>
                    <a:pt x="21028" y="33478"/>
                    <a:pt x="21175" y="33415"/>
                    <a:pt x="21342" y="33415"/>
                  </a:cubicBezTo>
                  <a:cubicBezTo>
                    <a:pt x="19961" y="32557"/>
                    <a:pt x="18790" y="31532"/>
                    <a:pt x="17534" y="30591"/>
                  </a:cubicBezTo>
                  <a:cubicBezTo>
                    <a:pt x="17262" y="30423"/>
                    <a:pt x="17095" y="30151"/>
                    <a:pt x="16844" y="29900"/>
                  </a:cubicBezTo>
                  <a:cubicBezTo>
                    <a:pt x="16739" y="29754"/>
                    <a:pt x="16634" y="29607"/>
                    <a:pt x="16530" y="29440"/>
                  </a:cubicBezTo>
                  <a:cubicBezTo>
                    <a:pt x="16069" y="28749"/>
                    <a:pt x="15525" y="28059"/>
                    <a:pt x="15525" y="27096"/>
                  </a:cubicBezTo>
                  <a:cubicBezTo>
                    <a:pt x="15358" y="27138"/>
                    <a:pt x="15233" y="27180"/>
                    <a:pt x="15149" y="27222"/>
                  </a:cubicBezTo>
                  <a:cubicBezTo>
                    <a:pt x="14626" y="27745"/>
                    <a:pt x="13914" y="27912"/>
                    <a:pt x="13245" y="28122"/>
                  </a:cubicBezTo>
                  <a:cubicBezTo>
                    <a:pt x="12764" y="28268"/>
                    <a:pt x="12324" y="28184"/>
                    <a:pt x="11885" y="27933"/>
                  </a:cubicBezTo>
                  <a:cubicBezTo>
                    <a:pt x="11592" y="27745"/>
                    <a:pt x="11278" y="27557"/>
                    <a:pt x="10964" y="27389"/>
                  </a:cubicBezTo>
                  <a:cubicBezTo>
                    <a:pt x="10504" y="27117"/>
                    <a:pt x="10253" y="26720"/>
                    <a:pt x="10190" y="26176"/>
                  </a:cubicBezTo>
                  <a:cubicBezTo>
                    <a:pt x="9939" y="24523"/>
                    <a:pt x="9939" y="24523"/>
                    <a:pt x="10336" y="22744"/>
                  </a:cubicBezTo>
                  <a:cubicBezTo>
                    <a:pt x="10085" y="22598"/>
                    <a:pt x="9771" y="22514"/>
                    <a:pt x="9458" y="22493"/>
                  </a:cubicBezTo>
                  <a:cubicBezTo>
                    <a:pt x="9248" y="22472"/>
                    <a:pt x="9039" y="22430"/>
                    <a:pt x="8851" y="22388"/>
                  </a:cubicBezTo>
                  <a:cubicBezTo>
                    <a:pt x="8516" y="22284"/>
                    <a:pt x="8307" y="22075"/>
                    <a:pt x="8223" y="21698"/>
                  </a:cubicBezTo>
                  <a:cubicBezTo>
                    <a:pt x="8098" y="20966"/>
                    <a:pt x="8014" y="20275"/>
                    <a:pt x="8328" y="19543"/>
                  </a:cubicBezTo>
                  <a:cubicBezTo>
                    <a:pt x="8516" y="19166"/>
                    <a:pt x="8621" y="18748"/>
                    <a:pt x="8746" y="18350"/>
                  </a:cubicBezTo>
                  <a:cubicBezTo>
                    <a:pt x="8935" y="17764"/>
                    <a:pt x="9207" y="17241"/>
                    <a:pt x="9604" y="16739"/>
                  </a:cubicBezTo>
                  <a:cubicBezTo>
                    <a:pt x="10085" y="16090"/>
                    <a:pt x="10462" y="15358"/>
                    <a:pt x="10880" y="14668"/>
                  </a:cubicBezTo>
                  <a:cubicBezTo>
                    <a:pt x="10734" y="14479"/>
                    <a:pt x="10567" y="14563"/>
                    <a:pt x="10441" y="14584"/>
                  </a:cubicBezTo>
                  <a:cubicBezTo>
                    <a:pt x="9897" y="14668"/>
                    <a:pt x="9353" y="14751"/>
                    <a:pt x="8767" y="14793"/>
                  </a:cubicBezTo>
                  <a:cubicBezTo>
                    <a:pt x="8160" y="14856"/>
                    <a:pt x="7742" y="14521"/>
                    <a:pt x="7679" y="13914"/>
                  </a:cubicBezTo>
                  <a:cubicBezTo>
                    <a:pt x="7637" y="13726"/>
                    <a:pt x="7637" y="13538"/>
                    <a:pt x="7700" y="13391"/>
                  </a:cubicBezTo>
                  <a:cubicBezTo>
                    <a:pt x="7888" y="12743"/>
                    <a:pt x="8119" y="12073"/>
                    <a:pt x="8621" y="11613"/>
                  </a:cubicBezTo>
                  <a:cubicBezTo>
                    <a:pt x="10106" y="10169"/>
                    <a:pt x="11508" y="8663"/>
                    <a:pt x="13182" y="7449"/>
                  </a:cubicBezTo>
                  <a:cubicBezTo>
                    <a:pt x="13559" y="7156"/>
                    <a:pt x="13977" y="6947"/>
                    <a:pt x="14396" y="6717"/>
                  </a:cubicBezTo>
                  <a:cubicBezTo>
                    <a:pt x="14584" y="6612"/>
                    <a:pt x="14751" y="6528"/>
                    <a:pt x="14940" y="6424"/>
                  </a:cubicBezTo>
                  <a:cubicBezTo>
                    <a:pt x="16049" y="5901"/>
                    <a:pt x="17095" y="5357"/>
                    <a:pt x="18078" y="4645"/>
                  </a:cubicBezTo>
                  <a:cubicBezTo>
                    <a:pt x="17743" y="4206"/>
                    <a:pt x="17513" y="3746"/>
                    <a:pt x="17409" y="3160"/>
                  </a:cubicBezTo>
                  <a:cubicBezTo>
                    <a:pt x="17262" y="2406"/>
                    <a:pt x="17450" y="1758"/>
                    <a:pt x="17743" y="1088"/>
                  </a:cubicBezTo>
                  <a:cubicBezTo>
                    <a:pt x="17932" y="712"/>
                    <a:pt x="18204" y="440"/>
                    <a:pt x="18685" y="398"/>
                  </a:cubicBezTo>
                  <a:cubicBezTo>
                    <a:pt x="19919" y="230"/>
                    <a:pt x="21112" y="0"/>
                    <a:pt x="22367" y="189"/>
                  </a:cubicBezTo>
                  <a:cubicBezTo>
                    <a:pt x="22807" y="230"/>
                    <a:pt x="23267" y="230"/>
                    <a:pt x="23707" y="251"/>
                  </a:cubicBezTo>
                  <a:cubicBezTo>
                    <a:pt x="24439" y="314"/>
                    <a:pt x="25171" y="356"/>
                    <a:pt x="25883" y="544"/>
                  </a:cubicBezTo>
                  <a:cubicBezTo>
                    <a:pt x="26427" y="670"/>
                    <a:pt x="26971" y="733"/>
                    <a:pt x="27515" y="733"/>
                  </a:cubicBezTo>
                  <a:cubicBezTo>
                    <a:pt x="28770" y="733"/>
                    <a:pt x="29963" y="1046"/>
                    <a:pt x="31134" y="1444"/>
                  </a:cubicBezTo>
                  <a:cubicBezTo>
                    <a:pt x="31658" y="1611"/>
                    <a:pt x="32181" y="1821"/>
                    <a:pt x="32746" y="2030"/>
                  </a:cubicBezTo>
                  <a:cubicBezTo>
                    <a:pt x="33959" y="1653"/>
                    <a:pt x="35215" y="1800"/>
                    <a:pt x="36470" y="1925"/>
                  </a:cubicBezTo>
                  <a:cubicBezTo>
                    <a:pt x="37077" y="2009"/>
                    <a:pt x="37433" y="2427"/>
                    <a:pt x="37851" y="2825"/>
                  </a:cubicBezTo>
                  <a:cubicBezTo>
                    <a:pt x="37935" y="2909"/>
                    <a:pt x="37935" y="3034"/>
                    <a:pt x="37956" y="3160"/>
                  </a:cubicBezTo>
                  <a:cubicBezTo>
                    <a:pt x="38018" y="3453"/>
                    <a:pt x="38039" y="3746"/>
                    <a:pt x="38081" y="4059"/>
                  </a:cubicBezTo>
                  <a:cubicBezTo>
                    <a:pt x="37851" y="4394"/>
                    <a:pt x="37537" y="4687"/>
                    <a:pt x="37537" y="5168"/>
                  </a:cubicBezTo>
                  <a:cubicBezTo>
                    <a:pt x="37809" y="5419"/>
                    <a:pt x="38060" y="5670"/>
                    <a:pt x="38458" y="5733"/>
                  </a:cubicBezTo>
                  <a:cubicBezTo>
                    <a:pt x="38646" y="5754"/>
                    <a:pt x="38855" y="5880"/>
                    <a:pt x="39002" y="5984"/>
                  </a:cubicBezTo>
                  <a:cubicBezTo>
                    <a:pt x="39274" y="6173"/>
                    <a:pt x="39525" y="6382"/>
                    <a:pt x="39797" y="6570"/>
                  </a:cubicBezTo>
                  <a:cubicBezTo>
                    <a:pt x="40676" y="7114"/>
                    <a:pt x="41157" y="7930"/>
                    <a:pt x="41220" y="8935"/>
                  </a:cubicBezTo>
                  <a:cubicBezTo>
                    <a:pt x="41262" y="9102"/>
                    <a:pt x="41282" y="9228"/>
                    <a:pt x="41282" y="9353"/>
                  </a:cubicBezTo>
                  <a:cubicBezTo>
                    <a:pt x="41408" y="9437"/>
                    <a:pt x="41492" y="9520"/>
                    <a:pt x="41596" y="9562"/>
                  </a:cubicBezTo>
                  <a:cubicBezTo>
                    <a:pt x="43103" y="10462"/>
                    <a:pt x="44023" y="11843"/>
                    <a:pt x="44630" y="13475"/>
                  </a:cubicBezTo>
                  <a:cubicBezTo>
                    <a:pt x="44819" y="13998"/>
                    <a:pt x="45028" y="14521"/>
                    <a:pt x="45195" y="15044"/>
                  </a:cubicBezTo>
                  <a:cubicBezTo>
                    <a:pt x="45300" y="15379"/>
                    <a:pt x="45383" y="15714"/>
                    <a:pt x="45467" y="16049"/>
                  </a:cubicBezTo>
                  <a:cubicBezTo>
                    <a:pt x="45802" y="17681"/>
                    <a:pt x="45802" y="19334"/>
                    <a:pt x="45614" y="20966"/>
                  </a:cubicBezTo>
                  <a:cubicBezTo>
                    <a:pt x="45509" y="21949"/>
                    <a:pt x="45300" y="22828"/>
                    <a:pt x="44860" y="23665"/>
                  </a:cubicBezTo>
                  <a:cubicBezTo>
                    <a:pt x="44212" y="24837"/>
                    <a:pt x="43479" y="25987"/>
                    <a:pt x="42768" y="27138"/>
                  </a:cubicBezTo>
                  <a:cubicBezTo>
                    <a:pt x="42245" y="27975"/>
                    <a:pt x="41471" y="28582"/>
                    <a:pt x="40676" y="29126"/>
                  </a:cubicBezTo>
                  <a:cubicBezTo>
                    <a:pt x="39922" y="29691"/>
                    <a:pt x="39127" y="30214"/>
                    <a:pt x="38353" y="30737"/>
                  </a:cubicBezTo>
                  <a:cubicBezTo>
                    <a:pt x="38186" y="30842"/>
                    <a:pt x="38018" y="30883"/>
                    <a:pt x="37935" y="31009"/>
                  </a:cubicBezTo>
                  <a:cubicBezTo>
                    <a:pt x="37558" y="31532"/>
                    <a:pt x="37077" y="31888"/>
                    <a:pt x="36470" y="32243"/>
                  </a:cubicBezTo>
                  <a:cubicBezTo>
                    <a:pt x="36930" y="32536"/>
                    <a:pt x="37328" y="32767"/>
                    <a:pt x="37746" y="32997"/>
                  </a:cubicBezTo>
                  <a:cubicBezTo>
                    <a:pt x="38123" y="33206"/>
                    <a:pt x="38437" y="33457"/>
                    <a:pt x="38709" y="33771"/>
                  </a:cubicBezTo>
                  <a:cubicBezTo>
                    <a:pt x="38981" y="34043"/>
                    <a:pt x="39295" y="34252"/>
                    <a:pt x="39588" y="34524"/>
                  </a:cubicBezTo>
                  <a:cubicBezTo>
                    <a:pt x="40341" y="35173"/>
                    <a:pt x="41115" y="35800"/>
                    <a:pt x="41847" y="36449"/>
                  </a:cubicBezTo>
                  <a:cubicBezTo>
                    <a:pt x="42203" y="36763"/>
                    <a:pt x="42517" y="37140"/>
                    <a:pt x="42789" y="37495"/>
                  </a:cubicBezTo>
                  <a:cubicBezTo>
                    <a:pt x="43166" y="37956"/>
                    <a:pt x="43563" y="38416"/>
                    <a:pt x="43877" y="38918"/>
                  </a:cubicBezTo>
                  <a:cubicBezTo>
                    <a:pt x="44128" y="39316"/>
                    <a:pt x="44337" y="39734"/>
                    <a:pt x="44526" y="40174"/>
                  </a:cubicBezTo>
                  <a:cubicBezTo>
                    <a:pt x="44651" y="40466"/>
                    <a:pt x="44714" y="40801"/>
                    <a:pt x="44839" y="41094"/>
                  </a:cubicBezTo>
                  <a:cubicBezTo>
                    <a:pt x="44986" y="41262"/>
                    <a:pt x="45153" y="41554"/>
                    <a:pt x="45342" y="41931"/>
                  </a:cubicBezTo>
                  <a:close/>
                  <a:moveTo>
                    <a:pt x="18287" y="19187"/>
                  </a:moveTo>
                  <a:cubicBezTo>
                    <a:pt x="17555" y="20380"/>
                    <a:pt x="17471" y="21677"/>
                    <a:pt x="17304" y="22953"/>
                  </a:cubicBezTo>
                  <a:cubicBezTo>
                    <a:pt x="17241" y="23246"/>
                    <a:pt x="17262" y="23539"/>
                    <a:pt x="17450" y="23790"/>
                  </a:cubicBezTo>
                  <a:cubicBezTo>
                    <a:pt x="17764" y="23644"/>
                    <a:pt x="18015" y="23435"/>
                    <a:pt x="18308" y="23351"/>
                  </a:cubicBezTo>
                  <a:cubicBezTo>
                    <a:pt x="18601" y="23246"/>
                    <a:pt x="18936" y="23246"/>
                    <a:pt x="19229" y="23225"/>
                  </a:cubicBezTo>
                  <a:cubicBezTo>
                    <a:pt x="19313" y="23121"/>
                    <a:pt x="19334" y="23058"/>
                    <a:pt x="19354" y="23016"/>
                  </a:cubicBezTo>
                  <a:cubicBezTo>
                    <a:pt x="19710" y="21635"/>
                    <a:pt x="20484" y="20422"/>
                    <a:pt x="21028" y="19124"/>
                  </a:cubicBezTo>
                  <a:cubicBezTo>
                    <a:pt x="21196" y="18748"/>
                    <a:pt x="21426" y="18392"/>
                    <a:pt x="21635" y="18036"/>
                  </a:cubicBezTo>
                  <a:cubicBezTo>
                    <a:pt x="21719" y="17911"/>
                    <a:pt x="21803" y="17806"/>
                    <a:pt x="21907" y="17702"/>
                  </a:cubicBezTo>
                  <a:cubicBezTo>
                    <a:pt x="22137" y="17430"/>
                    <a:pt x="22493" y="17471"/>
                    <a:pt x="22640" y="17785"/>
                  </a:cubicBezTo>
                  <a:cubicBezTo>
                    <a:pt x="22849" y="18225"/>
                    <a:pt x="23079" y="18685"/>
                    <a:pt x="23163" y="19166"/>
                  </a:cubicBezTo>
                  <a:cubicBezTo>
                    <a:pt x="23267" y="19710"/>
                    <a:pt x="23623" y="20024"/>
                    <a:pt x="24062" y="20296"/>
                  </a:cubicBezTo>
                  <a:cubicBezTo>
                    <a:pt x="24251" y="20401"/>
                    <a:pt x="24460" y="20338"/>
                    <a:pt x="24627" y="20191"/>
                  </a:cubicBezTo>
                  <a:cubicBezTo>
                    <a:pt x="24878" y="19899"/>
                    <a:pt x="25067" y="19564"/>
                    <a:pt x="25171" y="19187"/>
                  </a:cubicBezTo>
                  <a:cubicBezTo>
                    <a:pt x="25318" y="18748"/>
                    <a:pt x="25485" y="18308"/>
                    <a:pt x="25673" y="17890"/>
                  </a:cubicBezTo>
                  <a:cubicBezTo>
                    <a:pt x="25778" y="17660"/>
                    <a:pt x="25904" y="17450"/>
                    <a:pt x="25925" y="17158"/>
                  </a:cubicBezTo>
                  <a:cubicBezTo>
                    <a:pt x="25945" y="16823"/>
                    <a:pt x="26134" y="16509"/>
                    <a:pt x="26448" y="16404"/>
                  </a:cubicBezTo>
                  <a:cubicBezTo>
                    <a:pt x="26950" y="16237"/>
                    <a:pt x="27452" y="16132"/>
                    <a:pt x="27975" y="16446"/>
                  </a:cubicBezTo>
                  <a:cubicBezTo>
                    <a:pt x="28498" y="16781"/>
                    <a:pt x="29063" y="16990"/>
                    <a:pt x="29607" y="17262"/>
                  </a:cubicBezTo>
                  <a:cubicBezTo>
                    <a:pt x="30067" y="17471"/>
                    <a:pt x="30528" y="17367"/>
                    <a:pt x="31009" y="17262"/>
                  </a:cubicBezTo>
                  <a:cubicBezTo>
                    <a:pt x="31114" y="17241"/>
                    <a:pt x="31239" y="17158"/>
                    <a:pt x="31281" y="17074"/>
                  </a:cubicBezTo>
                  <a:cubicBezTo>
                    <a:pt x="31532" y="16634"/>
                    <a:pt x="31804" y="16216"/>
                    <a:pt x="31971" y="15735"/>
                  </a:cubicBezTo>
                  <a:cubicBezTo>
                    <a:pt x="32327" y="14689"/>
                    <a:pt x="32641" y="13601"/>
                    <a:pt x="33018" y="12554"/>
                  </a:cubicBezTo>
                  <a:cubicBezTo>
                    <a:pt x="33143" y="12178"/>
                    <a:pt x="33206" y="11822"/>
                    <a:pt x="33143" y="11404"/>
                  </a:cubicBezTo>
                  <a:cubicBezTo>
                    <a:pt x="32955" y="11236"/>
                    <a:pt x="32746" y="11090"/>
                    <a:pt x="32578" y="10901"/>
                  </a:cubicBezTo>
                  <a:cubicBezTo>
                    <a:pt x="32432" y="10776"/>
                    <a:pt x="32327" y="10650"/>
                    <a:pt x="32285" y="10483"/>
                  </a:cubicBezTo>
                  <a:cubicBezTo>
                    <a:pt x="32202" y="10274"/>
                    <a:pt x="32285" y="10064"/>
                    <a:pt x="32432" y="9939"/>
                  </a:cubicBezTo>
                  <a:cubicBezTo>
                    <a:pt x="32599" y="9813"/>
                    <a:pt x="32746" y="9834"/>
                    <a:pt x="32934" y="9939"/>
                  </a:cubicBezTo>
                  <a:cubicBezTo>
                    <a:pt x="33101" y="10023"/>
                    <a:pt x="33248" y="10127"/>
                    <a:pt x="33373" y="10232"/>
                  </a:cubicBezTo>
                  <a:cubicBezTo>
                    <a:pt x="33729" y="10483"/>
                    <a:pt x="34085" y="10650"/>
                    <a:pt x="34503" y="10713"/>
                  </a:cubicBezTo>
                  <a:cubicBezTo>
                    <a:pt x="34796" y="10776"/>
                    <a:pt x="35089" y="10860"/>
                    <a:pt x="35361" y="10901"/>
                  </a:cubicBezTo>
                  <a:cubicBezTo>
                    <a:pt x="36261" y="11069"/>
                    <a:pt x="37140" y="10901"/>
                    <a:pt x="37956" y="10608"/>
                  </a:cubicBezTo>
                  <a:cubicBezTo>
                    <a:pt x="38855" y="10295"/>
                    <a:pt x="39650" y="9834"/>
                    <a:pt x="40257" y="9018"/>
                  </a:cubicBezTo>
                  <a:cubicBezTo>
                    <a:pt x="40257" y="8328"/>
                    <a:pt x="39964" y="7784"/>
                    <a:pt x="39420" y="7407"/>
                  </a:cubicBezTo>
                  <a:cubicBezTo>
                    <a:pt x="38918" y="7031"/>
                    <a:pt x="38500" y="6612"/>
                    <a:pt x="37830" y="6528"/>
                  </a:cubicBezTo>
                  <a:cubicBezTo>
                    <a:pt x="37600" y="6507"/>
                    <a:pt x="37349" y="6215"/>
                    <a:pt x="37140" y="6047"/>
                  </a:cubicBezTo>
                  <a:cubicBezTo>
                    <a:pt x="36784" y="6173"/>
                    <a:pt x="36554" y="5859"/>
                    <a:pt x="36240" y="5796"/>
                  </a:cubicBezTo>
                  <a:lnTo>
                    <a:pt x="36072" y="5733"/>
                  </a:lnTo>
                  <a:cubicBezTo>
                    <a:pt x="35717" y="5482"/>
                    <a:pt x="35717" y="4854"/>
                    <a:pt x="36135" y="4708"/>
                  </a:cubicBezTo>
                  <a:cubicBezTo>
                    <a:pt x="36449" y="4582"/>
                    <a:pt x="36596" y="4415"/>
                    <a:pt x="36700" y="4080"/>
                  </a:cubicBezTo>
                  <a:cubicBezTo>
                    <a:pt x="36784" y="3850"/>
                    <a:pt x="37077" y="3704"/>
                    <a:pt x="37098" y="3390"/>
                  </a:cubicBezTo>
                  <a:cubicBezTo>
                    <a:pt x="36972" y="3139"/>
                    <a:pt x="36721" y="2930"/>
                    <a:pt x="36449" y="2867"/>
                  </a:cubicBezTo>
                  <a:cubicBezTo>
                    <a:pt x="36052" y="2804"/>
                    <a:pt x="35633" y="2741"/>
                    <a:pt x="35215" y="2741"/>
                  </a:cubicBezTo>
                  <a:cubicBezTo>
                    <a:pt x="34775" y="2741"/>
                    <a:pt x="34357" y="2846"/>
                    <a:pt x="33959" y="3076"/>
                  </a:cubicBezTo>
                  <a:cubicBezTo>
                    <a:pt x="33562" y="3285"/>
                    <a:pt x="33039" y="3390"/>
                    <a:pt x="32725" y="3034"/>
                  </a:cubicBezTo>
                  <a:cubicBezTo>
                    <a:pt x="32432" y="2720"/>
                    <a:pt x="32118" y="2595"/>
                    <a:pt x="31762" y="2490"/>
                  </a:cubicBezTo>
                  <a:cubicBezTo>
                    <a:pt x="31114" y="2302"/>
                    <a:pt x="30444" y="2176"/>
                    <a:pt x="29795" y="1988"/>
                  </a:cubicBezTo>
                  <a:cubicBezTo>
                    <a:pt x="29230" y="1821"/>
                    <a:pt x="28645" y="1716"/>
                    <a:pt x="28080" y="1695"/>
                  </a:cubicBezTo>
                  <a:cubicBezTo>
                    <a:pt x="27075" y="1653"/>
                    <a:pt x="26092" y="1611"/>
                    <a:pt x="25088" y="1297"/>
                  </a:cubicBezTo>
                  <a:cubicBezTo>
                    <a:pt x="24795" y="1235"/>
                    <a:pt x="24523" y="1235"/>
                    <a:pt x="24230" y="1193"/>
                  </a:cubicBezTo>
                  <a:cubicBezTo>
                    <a:pt x="23372" y="1151"/>
                    <a:pt x="22535" y="1088"/>
                    <a:pt x="21656" y="1046"/>
                  </a:cubicBezTo>
                  <a:cubicBezTo>
                    <a:pt x="20694" y="984"/>
                    <a:pt x="19731" y="1130"/>
                    <a:pt x="18810" y="1381"/>
                  </a:cubicBezTo>
                  <a:cubicBezTo>
                    <a:pt x="18769" y="1507"/>
                    <a:pt x="18706" y="1611"/>
                    <a:pt x="18664" y="1758"/>
                  </a:cubicBezTo>
                  <a:cubicBezTo>
                    <a:pt x="18266" y="2930"/>
                    <a:pt x="18518" y="3641"/>
                    <a:pt x="19627" y="4227"/>
                  </a:cubicBezTo>
                  <a:lnTo>
                    <a:pt x="19773" y="4310"/>
                  </a:lnTo>
                  <a:cubicBezTo>
                    <a:pt x="20129" y="4520"/>
                    <a:pt x="20150" y="4959"/>
                    <a:pt x="19815" y="5168"/>
                  </a:cubicBezTo>
                  <a:cubicBezTo>
                    <a:pt x="19459" y="5357"/>
                    <a:pt x="19103" y="5461"/>
                    <a:pt x="18769" y="5587"/>
                  </a:cubicBezTo>
                  <a:cubicBezTo>
                    <a:pt x="18518" y="5670"/>
                    <a:pt x="18246" y="5691"/>
                    <a:pt x="18036" y="5859"/>
                  </a:cubicBezTo>
                  <a:cubicBezTo>
                    <a:pt x="17158" y="6424"/>
                    <a:pt x="16216" y="6884"/>
                    <a:pt x="15316" y="7303"/>
                  </a:cubicBezTo>
                  <a:cubicBezTo>
                    <a:pt x="14228" y="7826"/>
                    <a:pt x="13287" y="8516"/>
                    <a:pt x="12429" y="9332"/>
                  </a:cubicBezTo>
                  <a:cubicBezTo>
                    <a:pt x="11592" y="10127"/>
                    <a:pt x="10776" y="10922"/>
                    <a:pt x="9981" y="11738"/>
                  </a:cubicBezTo>
                  <a:cubicBezTo>
                    <a:pt x="9813" y="11906"/>
                    <a:pt x="9604" y="12052"/>
                    <a:pt x="9479" y="12241"/>
                  </a:cubicBezTo>
                  <a:cubicBezTo>
                    <a:pt x="9165" y="12659"/>
                    <a:pt x="8872" y="13077"/>
                    <a:pt x="8893" y="13705"/>
                  </a:cubicBezTo>
                  <a:cubicBezTo>
                    <a:pt x="9520" y="13621"/>
                    <a:pt x="10106" y="13517"/>
                    <a:pt x="10713" y="13475"/>
                  </a:cubicBezTo>
                  <a:cubicBezTo>
                    <a:pt x="11257" y="13412"/>
                    <a:pt x="11759" y="13266"/>
                    <a:pt x="12199" y="12973"/>
                  </a:cubicBezTo>
                  <a:cubicBezTo>
                    <a:pt x="12387" y="12868"/>
                    <a:pt x="12554" y="12764"/>
                    <a:pt x="12743" y="12680"/>
                  </a:cubicBezTo>
                  <a:cubicBezTo>
                    <a:pt x="13015" y="12575"/>
                    <a:pt x="13328" y="12701"/>
                    <a:pt x="13433" y="12952"/>
                  </a:cubicBezTo>
                  <a:cubicBezTo>
                    <a:pt x="13538" y="13161"/>
                    <a:pt x="13475" y="13370"/>
                    <a:pt x="13266" y="13580"/>
                  </a:cubicBezTo>
                  <a:cubicBezTo>
                    <a:pt x="13224" y="13621"/>
                    <a:pt x="13140" y="13684"/>
                    <a:pt x="13077" y="13747"/>
                  </a:cubicBezTo>
                  <a:cubicBezTo>
                    <a:pt x="12805" y="14061"/>
                    <a:pt x="12533" y="14354"/>
                    <a:pt x="12282" y="14668"/>
                  </a:cubicBezTo>
                  <a:cubicBezTo>
                    <a:pt x="11445" y="15609"/>
                    <a:pt x="10964" y="16760"/>
                    <a:pt x="10232" y="17764"/>
                  </a:cubicBezTo>
                  <a:cubicBezTo>
                    <a:pt x="10148" y="17869"/>
                    <a:pt x="10106" y="18015"/>
                    <a:pt x="10043" y="18141"/>
                  </a:cubicBezTo>
                  <a:cubicBezTo>
                    <a:pt x="9834" y="18811"/>
                    <a:pt x="9625" y="19438"/>
                    <a:pt x="9395" y="20087"/>
                  </a:cubicBezTo>
                  <a:cubicBezTo>
                    <a:pt x="9269" y="20505"/>
                    <a:pt x="9269" y="20903"/>
                    <a:pt x="9479" y="21321"/>
                  </a:cubicBezTo>
                  <a:cubicBezTo>
                    <a:pt x="9981" y="21363"/>
                    <a:pt x="10441" y="21426"/>
                    <a:pt x="10943" y="21447"/>
                  </a:cubicBezTo>
                  <a:cubicBezTo>
                    <a:pt x="11341" y="21468"/>
                    <a:pt x="11550" y="21635"/>
                    <a:pt x="11613" y="22012"/>
                  </a:cubicBezTo>
                  <a:cubicBezTo>
                    <a:pt x="11696" y="22326"/>
                    <a:pt x="11696" y="22681"/>
                    <a:pt x="11571" y="22953"/>
                  </a:cubicBezTo>
                  <a:cubicBezTo>
                    <a:pt x="11173" y="23832"/>
                    <a:pt x="11194" y="24711"/>
                    <a:pt x="11362" y="25653"/>
                  </a:cubicBezTo>
                  <a:cubicBezTo>
                    <a:pt x="11445" y="26092"/>
                    <a:pt x="11613" y="26406"/>
                    <a:pt x="12010" y="26615"/>
                  </a:cubicBezTo>
                  <a:cubicBezTo>
                    <a:pt x="12199" y="26720"/>
                    <a:pt x="12387" y="26824"/>
                    <a:pt x="12554" y="26908"/>
                  </a:cubicBezTo>
                  <a:cubicBezTo>
                    <a:pt x="12743" y="26971"/>
                    <a:pt x="12973" y="27034"/>
                    <a:pt x="13161" y="26992"/>
                  </a:cubicBezTo>
                  <a:cubicBezTo>
                    <a:pt x="14124" y="26720"/>
                    <a:pt x="14961" y="26280"/>
                    <a:pt x="15337" y="25255"/>
                  </a:cubicBezTo>
                  <a:cubicBezTo>
                    <a:pt x="15421" y="25088"/>
                    <a:pt x="15546" y="24878"/>
                    <a:pt x="15693" y="24795"/>
                  </a:cubicBezTo>
                  <a:cubicBezTo>
                    <a:pt x="16090" y="24585"/>
                    <a:pt x="16279" y="24209"/>
                    <a:pt x="16509" y="23895"/>
                  </a:cubicBezTo>
                  <a:cubicBezTo>
                    <a:pt x="16404" y="22619"/>
                    <a:pt x="16823" y="21447"/>
                    <a:pt x="17241" y="20296"/>
                  </a:cubicBezTo>
                  <a:cubicBezTo>
                    <a:pt x="17346" y="19982"/>
                    <a:pt x="17534" y="19710"/>
                    <a:pt x="17722" y="19438"/>
                  </a:cubicBezTo>
                  <a:cubicBezTo>
                    <a:pt x="17722" y="19083"/>
                    <a:pt x="17953" y="19041"/>
                    <a:pt x="18287" y="19187"/>
                  </a:cubicBezTo>
                  <a:close/>
                  <a:moveTo>
                    <a:pt x="27054" y="17262"/>
                  </a:moveTo>
                  <a:cubicBezTo>
                    <a:pt x="26950" y="17513"/>
                    <a:pt x="26929" y="17785"/>
                    <a:pt x="26782" y="17953"/>
                  </a:cubicBezTo>
                  <a:cubicBezTo>
                    <a:pt x="26448" y="18434"/>
                    <a:pt x="26259" y="18957"/>
                    <a:pt x="26113" y="19480"/>
                  </a:cubicBezTo>
                  <a:cubicBezTo>
                    <a:pt x="25945" y="20024"/>
                    <a:pt x="25611" y="20484"/>
                    <a:pt x="25276" y="20924"/>
                  </a:cubicBezTo>
                  <a:cubicBezTo>
                    <a:pt x="24983" y="21280"/>
                    <a:pt x="24125" y="21489"/>
                    <a:pt x="23728" y="21259"/>
                  </a:cubicBezTo>
                  <a:cubicBezTo>
                    <a:pt x="23079" y="20861"/>
                    <a:pt x="22430" y="20443"/>
                    <a:pt x="22242" y="19606"/>
                  </a:cubicBezTo>
                  <a:cubicBezTo>
                    <a:pt x="22221" y="19501"/>
                    <a:pt x="22179" y="19396"/>
                    <a:pt x="22158" y="19313"/>
                  </a:cubicBezTo>
                  <a:cubicBezTo>
                    <a:pt x="21823" y="19396"/>
                    <a:pt x="21761" y="19627"/>
                    <a:pt x="21656" y="19836"/>
                  </a:cubicBezTo>
                  <a:cubicBezTo>
                    <a:pt x="21279" y="20673"/>
                    <a:pt x="20903" y="21510"/>
                    <a:pt x="20547" y="22326"/>
                  </a:cubicBezTo>
                  <a:cubicBezTo>
                    <a:pt x="20359" y="22702"/>
                    <a:pt x="20254" y="23079"/>
                    <a:pt x="20275" y="23539"/>
                  </a:cubicBezTo>
                  <a:cubicBezTo>
                    <a:pt x="20359" y="23644"/>
                    <a:pt x="20443" y="23728"/>
                    <a:pt x="20484" y="23832"/>
                  </a:cubicBezTo>
                  <a:cubicBezTo>
                    <a:pt x="20610" y="24062"/>
                    <a:pt x="20777" y="24272"/>
                    <a:pt x="20882" y="24523"/>
                  </a:cubicBezTo>
                  <a:cubicBezTo>
                    <a:pt x="20987" y="24795"/>
                    <a:pt x="20903" y="25046"/>
                    <a:pt x="20715" y="25150"/>
                  </a:cubicBezTo>
                  <a:cubicBezTo>
                    <a:pt x="20484" y="25255"/>
                    <a:pt x="20338" y="25150"/>
                    <a:pt x="20171" y="24983"/>
                  </a:cubicBezTo>
                  <a:cubicBezTo>
                    <a:pt x="20024" y="24774"/>
                    <a:pt x="19836" y="24585"/>
                    <a:pt x="19627" y="24376"/>
                  </a:cubicBezTo>
                  <a:cubicBezTo>
                    <a:pt x="19229" y="24523"/>
                    <a:pt x="18831" y="24669"/>
                    <a:pt x="18497" y="24795"/>
                  </a:cubicBezTo>
                  <a:cubicBezTo>
                    <a:pt x="18204" y="25213"/>
                    <a:pt x="18183" y="25611"/>
                    <a:pt x="18266" y="26029"/>
                  </a:cubicBezTo>
                  <a:cubicBezTo>
                    <a:pt x="18308" y="26259"/>
                    <a:pt x="18371" y="26489"/>
                    <a:pt x="18371" y="26720"/>
                  </a:cubicBezTo>
                  <a:cubicBezTo>
                    <a:pt x="18371" y="27243"/>
                    <a:pt x="18622" y="27557"/>
                    <a:pt x="19103" y="27724"/>
                  </a:cubicBezTo>
                  <a:cubicBezTo>
                    <a:pt x="19543" y="27850"/>
                    <a:pt x="19836" y="28184"/>
                    <a:pt x="20171" y="28477"/>
                  </a:cubicBezTo>
                  <a:cubicBezTo>
                    <a:pt x="20338" y="28603"/>
                    <a:pt x="20254" y="28917"/>
                    <a:pt x="20066" y="29000"/>
                  </a:cubicBezTo>
                  <a:cubicBezTo>
                    <a:pt x="19919" y="29042"/>
                    <a:pt x="19710" y="29126"/>
                    <a:pt x="19564" y="29042"/>
                  </a:cubicBezTo>
                  <a:cubicBezTo>
                    <a:pt x="19082" y="28812"/>
                    <a:pt x="18580" y="28582"/>
                    <a:pt x="18078" y="28289"/>
                  </a:cubicBezTo>
                  <a:cubicBezTo>
                    <a:pt x="17681" y="28080"/>
                    <a:pt x="17513" y="27745"/>
                    <a:pt x="17450" y="27306"/>
                  </a:cubicBezTo>
                  <a:cubicBezTo>
                    <a:pt x="17367" y="26594"/>
                    <a:pt x="17304" y="25883"/>
                    <a:pt x="17199" y="25213"/>
                  </a:cubicBezTo>
                  <a:cubicBezTo>
                    <a:pt x="17199" y="25109"/>
                    <a:pt x="17116" y="25025"/>
                    <a:pt x="17032" y="24837"/>
                  </a:cubicBezTo>
                  <a:cubicBezTo>
                    <a:pt x="16739" y="25213"/>
                    <a:pt x="16509" y="25506"/>
                    <a:pt x="16300" y="25736"/>
                  </a:cubicBezTo>
                  <a:lnTo>
                    <a:pt x="16300" y="25883"/>
                  </a:lnTo>
                  <a:cubicBezTo>
                    <a:pt x="16321" y="26071"/>
                    <a:pt x="16404" y="26238"/>
                    <a:pt x="16404" y="26406"/>
                  </a:cubicBezTo>
                  <a:cubicBezTo>
                    <a:pt x="16425" y="27410"/>
                    <a:pt x="16886" y="28184"/>
                    <a:pt x="17471" y="28958"/>
                  </a:cubicBezTo>
                  <a:cubicBezTo>
                    <a:pt x="17764" y="29314"/>
                    <a:pt x="18078" y="29649"/>
                    <a:pt x="18476" y="29942"/>
                  </a:cubicBezTo>
                  <a:cubicBezTo>
                    <a:pt x="19208" y="30486"/>
                    <a:pt x="19961" y="31009"/>
                    <a:pt x="20673" y="31595"/>
                  </a:cubicBezTo>
                  <a:cubicBezTo>
                    <a:pt x="21238" y="32055"/>
                    <a:pt x="21865" y="32306"/>
                    <a:pt x="22577" y="32453"/>
                  </a:cubicBezTo>
                  <a:cubicBezTo>
                    <a:pt x="22995" y="32557"/>
                    <a:pt x="23435" y="32662"/>
                    <a:pt x="23853" y="32787"/>
                  </a:cubicBezTo>
                  <a:cubicBezTo>
                    <a:pt x="24460" y="32997"/>
                    <a:pt x="25067" y="33080"/>
                    <a:pt x="25694" y="32976"/>
                  </a:cubicBezTo>
                  <a:cubicBezTo>
                    <a:pt x="25987" y="32934"/>
                    <a:pt x="26301" y="32892"/>
                    <a:pt x="26552" y="32976"/>
                  </a:cubicBezTo>
                  <a:cubicBezTo>
                    <a:pt x="26929" y="33060"/>
                    <a:pt x="27264" y="33039"/>
                    <a:pt x="27598" y="32976"/>
                  </a:cubicBezTo>
                  <a:cubicBezTo>
                    <a:pt x="29168" y="32746"/>
                    <a:pt x="30737" y="32536"/>
                    <a:pt x="32327" y="32327"/>
                  </a:cubicBezTo>
                  <a:cubicBezTo>
                    <a:pt x="32599" y="32306"/>
                    <a:pt x="32850" y="32223"/>
                    <a:pt x="33122" y="32160"/>
                  </a:cubicBezTo>
                  <a:cubicBezTo>
                    <a:pt x="33457" y="32097"/>
                    <a:pt x="33792" y="31951"/>
                    <a:pt x="34147" y="31909"/>
                  </a:cubicBezTo>
                  <a:cubicBezTo>
                    <a:pt x="34817" y="31825"/>
                    <a:pt x="35445" y="31637"/>
                    <a:pt x="36031" y="31218"/>
                  </a:cubicBezTo>
                  <a:cubicBezTo>
                    <a:pt x="36386" y="30967"/>
                    <a:pt x="36763" y="30737"/>
                    <a:pt x="37014" y="30360"/>
                  </a:cubicBezTo>
                  <a:cubicBezTo>
                    <a:pt x="37140" y="30172"/>
                    <a:pt x="37349" y="30047"/>
                    <a:pt x="37537" y="29921"/>
                  </a:cubicBezTo>
                  <a:cubicBezTo>
                    <a:pt x="38437" y="29314"/>
                    <a:pt x="39337" y="28707"/>
                    <a:pt x="40236" y="28080"/>
                  </a:cubicBezTo>
                  <a:cubicBezTo>
                    <a:pt x="40948" y="27598"/>
                    <a:pt x="41596" y="27034"/>
                    <a:pt x="42057" y="26301"/>
                  </a:cubicBezTo>
                  <a:cubicBezTo>
                    <a:pt x="42747" y="25213"/>
                    <a:pt x="43417" y="24104"/>
                    <a:pt x="44044" y="22974"/>
                  </a:cubicBezTo>
                  <a:cubicBezTo>
                    <a:pt x="44421" y="22326"/>
                    <a:pt x="44630" y="21635"/>
                    <a:pt x="44651" y="20882"/>
                  </a:cubicBezTo>
                  <a:cubicBezTo>
                    <a:pt x="44672" y="20212"/>
                    <a:pt x="44756" y="19522"/>
                    <a:pt x="44819" y="18873"/>
                  </a:cubicBezTo>
                  <a:cubicBezTo>
                    <a:pt x="44839" y="18622"/>
                    <a:pt x="44839" y="18350"/>
                    <a:pt x="44819" y="18099"/>
                  </a:cubicBezTo>
                  <a:cubicBezTo>
                    <a:pt x="44651" y="16739"/>
                    <a:pt x="44421" y="15421"/>
                    <a:pt x="43940" y="14145"/>
                  </a:cubicBezTo>
                  <a:cubicBezTo>
                    <a:pt x="43605" y="13203"/>
                    <a:pt x="43166" y="12303"/>
                    <a:pt x="42559" y="11508"/>
                  </a:cubicBezTo>
                  <a:cubicBezTo>
                    <a:pt x="42098" y="10901"/>
                    <a:pt x="41492" y="10420"/>
                    <a:pt x="40864" y="10169"/>
                  </a:cubicBezTo>
                  <a:cubicBezTo>
                    <a:pt x="40341" y="10525"/>
                    <a:pt x="39901" y="10880"/>
                    <a:pt x="39420" y="11152"/>
                  </a:cubicBezTo>
                  <a:cubicBezTo>
                    <a:pt x="38667" y="11634"/>
                    <a:pt x="37830" y="11864"/>
                    <a:pt x="36930" y="11969"/>
                  </a:cubicBezTo>
                  <a:cubicBezTo>
                    <a:pt x="36240" y="12052"/>
                    <a:pt x="35528" y="12094"/>
                    <a:pt x="34838" y="11927"/>
                  </a:cubicBezTo>
                  <a:cubicBezTo>
                    <a:pt x="34712" y="11885"/>
                    <a:pt x="34587" y="11927"/>
                    <a:pt x="34482" y="11927"/>
                  </a:cubicBezTo>
                  <a:cubicBezTo>
                    <a:pt x="34399" y="12241"/>
                    <a:pt x="34378" y="12492"/>
                    <a:pt x="34273" y="12722"/>
                  </a:cubicBezTo>
                  <a:cubicBezTo>
                    <a:pt x="33792" y="13852"/>
                    <a:pt x="33415" y="14982"/>
                    <a:pt x="33122" y="16153"/>
                  </a:cubicBezTo>
                  <a:cubicBezTo>
                    <a:pt x="32955" y="16781"/>
                    <a:pt x="32515" y="17283"/>
                    <a:pt x="32202" y="17869"/>
                  </a:cubicBezTo>
                  <a:cubicBezTo>
                    <a:pt x="32118" y="18015"/>
                    <a:pt x="31888" y="18141"/>
                    <a:pt x="31699" y="18204"/>
                  </a:cubicBezTo>
                  <a:cubicBezTo>
                    <a:pt x="31009" y="18434"/>
                    <a:pt x="30298" y="18622"/>
                    <a:pt x="29565" y="18329"/>
                  </a:cubicBezTo>
                  <a:cubicBezTo>
                    <a:pt x="29042" y="18120"/>
                    <a:pt x="28540" y="17890"/>
                    <a:pt x="28017" y="17639"/>
                  </a:cubicBezTo>
                  <a:cubicBezTo>
                    <a:pt x="27661" y="17471"/>
                    <a:pt x="27410" y="17241"/>
                    <a:pt x="27054" y="17262"/>
                  </a:cubicBezTo>
                  <a:close/>
                  <a:moveTo>
                    <a:pt x="33039" y="51158"/>
                  </a:moveTo>
                  <a:cubicBezTo>
                    <a:pt x="33164" y="50949"/>
                    <a:pt x="33311" y="50782"/>
                    <a:pt x="33352" y="50614"/>
                  </a:cubicBezTo>
                  <a:cubicBezTo>
                    <a:pt x="33541" y="50091"/>
                    <a:pt x="33729" y="49568"/>
                    <a:pt x="33875" y="49003"/>
                  </a:cubicBezTo>
                  <a:cubicBezTo>
                    <a:pt x="33938" y="48878"/>
                    <a:pt x="33959" y="48710"/>
                    <a:pt x="33938" y="48585"/>
                  </a:cubicBezTo>
                  <a:cubicBezTo>
                    <a:pt x="33875" y="48250"/>
                    <a:pt x="34001" y="47957"/>
                    <a:pt x="34085" y="47643"/>
                  </a:cubicBezTo>
                  <a:cubicBezTo>
                    <a:pt x="34399" y="46451"/>
                    <a:pt x="34817" y="45300"/>
                    <a:pt x="34838" y="44044"/>
                  </a:cubicBezTo>
                  <a:cubicBezTo>
                    <a:pt x="34838" y="43668"/>
                    <a:pt x="34984" y="43270"/>
                    <a:pt x="35089" y="42915"/>
                  </a:cubicBezTo>
                  <a:cubicBezTo>
                    <a:pt x="35236" y="42287"/>
                    <a:pt x="35445" y="41659"/>
                    <a:pt x="35549" y="41031"/>
                  </a:cubicBezTo>
                  <a:cubicBezTo>
                    <a:pt x="35675" y="40215"/>
                    <a:pt x="35570" y="39378"/>
                    <a:pt x="35759" y="38604"/>
                  </a:cubicBezTo>
                  <a:cubicBezTo>
                    <a:pt x="35780" y="38458"/>
                    <a:pt x="35738" y="38311"/>
                    <a:pt x="35738" y="38144"/>
                  </a:cubicBezTo>
                  <a:cubicBezTo>
                    <a:pt x="35528" y="36617"/>
                    <a:pt x="35319" y="35068"/>
                    <a:pt x="35089" y="33520"/>
                  </a:cubicBezTo>
                  <a:cubicBezTo>
                    <a:pt x="35047" y="33394"/>
                    <a:pt x="35005" y="33269"/>
                    <a:pt x="34984" y="33122"/>
                  </a:cubicBezTo>
                  <a:cubicBezTo>
                    <a:pt x="34106" y="33101"/>
                    <a:pt x="32704" y="33311"/>
                    <a:pt x="32097" y="33541"/>
                  </a:cubicBezTo>
                  <a:cubicBezTo>
                    <a:pt x="32223" y="34210"/>
                    <a:pt x="31971" y="34754"/>
                    <a:pt x="31595" y="35277"/>
                  </a:cubicBezTo>
                  <a:cubicBezTo>
                    <a:pt x="31469" y="35445"/>
                    <a:pt x="31323" y="35591"/>
                    <a:pt x="31134" y="35633"/>
                  </a:cubicBezTo>
                  <a:cubicBezTo>
                    <a:pt x="30381" y="35884"/>
                    <a:pt x="29607" y="35926"/>
                    <a:pt x="28917" y="35528"/>
                  </a:cubicBezTo>
                  <a:cubicBezTo>
                    <a:pt x="28456" y="35298"/>
                    <a:pt x="28080" y="34964"/>
                    <a:pt x="28080" y="34399"/>
                  </a:cubicBezTo>
                  <a:cubicBezTo>
                    <a:pt x="28080" y="34294"/>
                    <a:pt x="28017" y="34189"/>
                    <a:pt x="27996" y="34043"/>
                  </a:cubicBezTo>
                  <a:cubicBezTo>
                    <a:pt x="27347" y="34127"/>
                    <a:pt x="26720" y="34210"/>
                    <a:pt x="26113" y="34022"/>
                  </a:cubicBezTo>
                  <a:cubicBezTo>
                    <a:pt x="26050" y="34001"/>
                    <a:pt x="25987" y="34022"/>
                    <a:pt x="25925" y="34022"/>
                  </a:cubicBezTo>
                  <a:cubicBezTo>
                    <a:pt x="25192" y="34189"/>
                    <a:pt x="24460" y="34106"/>
                    <a:pt x="23790" y="33917"/>
                  </a:cubicBezTo>
                  <a:cubicBezTo>
                    <a:pt x="23184" y="34315"/>
                    <a:pt x="22807" y="34838"/>
                    <a:pt x="22535" y="35403"/>
                  </a:cubicBezTo>
                  <a:cubicBezTo>
                    <a:pt x="22242" y="35989"/>
                    <a:pt x="21823" y="36512"/>
                    <a:pt x="21342" y="36930"/>
                  </a:cubicBezTo>
                  <a:cubicBezTo>
                    <a:pt x="21112" y="37140"/>
                    <a:pt x="20903" y="37391"/>
                    <a:pt x="20694" y="37621"/>
                  </a:cubicBezTo>
                  <a:cubicBezTo>
                    <a:pt x="20443" y="37914"/>
                    <a:pt x="20171" y="38207"/>
                    <a:pt x="19940" y="38500"/>
                  </a:cubicBezTo>
                  <a:cubicBezTo>
                    <a:pt x="19731" y="38709"/>
                    <a:pt x="19522" y="38918"/>
                    <a:pt x="19354" y="39148"/>
                  </a:cubicBezTo>
                  <a:cubicBezTo>
                    <a:pt x="19082" y="39546"/>
                    <a:pt x="18727" y="39860"/>
                    <a:pt x="18350" y="40111"/>
                  </a:cubicBezTo>
                  <a:cubicBezTo>
                    <a:pt x="17450" y="40738"/>
                    <a:pt x="16614" y="41450"/>
                    <a:pt x="15986" y="42371"/>
                  </a:cubicBezTo>
                  <a:cubicBezTo>
                    <a:pt x="15777" y="42684"/>
                    <a:pt x="15484" y="42977"/>
                    <a:pt x="15170" y="43145"/>
                  </a:cubicBezTo>
                  <a:cubicBezTo>
                    <a:pt x="15044" y="43228"/>
                    <a:pt x="14919" y="43312"/>
                    <a:pt x="14814" y="43417"/>
                  </a:cubicBezTo>
                  <a:cubicBezTo>
                    <a:pt x="14333" y="43835"/>
                    <a:pt x="14375" y="44358"/>
                    <a:pt x="14835" y="44756"/>
                  </a:cubicBezTo>
                  <a:cubicBezTo>
                    <a:pt x="14919" y="44798"/>
                    <a:pt x="14961" y="44860"/>
                    <a:pt x="15044" y="44902"/>
                  </a:cubicBezTo>
                  <a:cubicBezTo>
                    <a:pt x="15986" y="45635"/>
                    <a:pt x="17032" y="46158"/>
                    <a:pt x="18078" y="46702"/>
                  </a:cubicBezTo>
                  <a:cubicBezTo>
                    <a:pt x="18706" y="47057"/>
                    <a:pt x="19396" y="47288"/>
                    <a:pt x="19961" y="47706"/>
                  </a:cubicBezTo>
                  <a:cubicBezTo>
                    <a:pt x="20568" y="48125"/>
                    <a:pt x="21175" y="48417"/>
                    <a:pt x="21823" y="48669"/>
                  </a:cubicBezTo>
                  <a:cubicBezTo>
                    <a:pt x="22263" y="48857"/>
                    <a:pt x="22681" y="49066"/>
                    <a:pt x="23079" y="49317"/>
                  </a:cubicBezTo>
                  <a:cubicBezTo>
                    <a:pt x="23623" y="49715"/>
                    <a:pt x="24230" y="50029"/>
                    <a:pt x="24878" y="50238"/>
                  </a:cubicBezTo>
                  <a:cubicBezTo>
                    <a:pt x="25422" y="50426"/>
                    <a:pt x="26008" y="50614"/>
                    <a:pt x="26531" y="50866"/>
                  </a:cubicBezTo>
                  <a:cubicBezTo>
                    <a:pt x="27243" y="51200"/>
                    <a:pt x="27996" y="51305"/>
                    <a:pt x="28728" y="51493"/>
                  </a:cubicBezTo>
                  <a:cubicBezTo>
                    <a:pt x="29147" y="51577"/>
                    <a:pt x="29607" y="51619"/>
                    <a:pt x="30026" y="51577"/>
                  </a:cubicBezTo>
                  <a:cubicBezTo>
                    <a:pt x="31009" y="51472"/>
                    <a:pt x="32013" y="51284"/>
                    <a:pt x="33039" y="51158"/>
                  </a:cubicBezTo>
                  <a:close/>
                  <a:moveTo>
                    <a:pt x="16927" y="56431"/>
                  </a:moveTo>
                  <a:cubicBezTo>
                    <a:pt x="17450" y="56096"/>
                    <a:pt x="17994" y="55887"/>
                    <a:pt x="18413" y="55469"/>
                  </a:cubicBezTo>
                  <a:cubicBezTo>
                    <a:pt x="18622" y="55259"/>
                    <a:pt x="18915" y="55176"/>
                    <a:pt x="19187" y="55029"/>
                  </a:cubicBezTo>
                  <a:cubicBezTo>
                    <a:pt x="19668" y="54715"/>
                    <a:pt x="20191" y="54443"/>
                    <a:pt x="20631" y="54088"/>
                  </a:cubicBezTo>
                  <a:cubicBezTo>
                    <a:pt x="20882" y="53879"/>
                    <a:pt x="21133" y="53690"/>
                    <a:pt x="21405" y="53481"/>
                  </a:cubicBezTo>
                  <a:cubicBezTo>
                    <a:pt x="21635" y="53293"/>
                    <a:pt x="21907" y="53293"/>
                    <a:pt x="22158" y="53439"/>
                  </a:cubicBezTo>
                  <a:cubicBezTo>
                    <a:pt x="22849" y="53795"/>
                    <a:pt x="23539" y="54067"/>
                    <a:pt x="24104" y="54632"/>
                  </a:cubicBezTo>
                  <a:cubicBezTo>
                    <a:pt x="24313" y="54862"/>
                    <a:pt x="24544" y="55134"/>
                    <a:pt x="24836" y="55259"/>
                  </a:cubicBezTo>
                  <a:cubicBezTo>
                    <a:pt x="25318" y="55490"/>
                    <a:pt x="25401" y="55887"/>
                    <a:pt x="25464" y="56327"/>
                  </a:cubicBezTo>
                  <a:cubicBezTo>
                    <a:pt x="25527" y="57017"/>
                    <a:pt x="25611" y="57687"/>
                    <a:pt x="25736" y="58356"/>
                  </a:cubicBezTo>
                  <a:cubicBezTo>
                    <a:pt x="25841" y="58921"/>
                    <a:pt x="26155" y="59402"/>
                    <a:pt x="26782" y="59507"/>
                  </a:cubicBezTo>
                  <a:cubicBezTo>
                    <a:pt x="27724" y="59653"/>
                    <a:pt x="28666" y="59946"/>
                    <a:pt x="29670" y="59737"/>
                  </a:cubicBezTo>
                  <a:cubicBezTo>
                    <a:pt x="30067" y="59653"/>
                    <a:pt x="30486" y="59674"/>
                    <a:pt x="30904" y="59633"/>
                  </a:cubicBezTo>
                  <a:cubicBezTo>
                    <a:pt x="31114" y="59591"/>
                    <a:pt x="31281" y="59570"/>
                    <a:pt x="31490" y="59549"/>
                  </a:cubicBezTo>
                  <a:cubicBezTo>
                    <a:pt x="31553" y="59298"/>
                    <a:pt x="31595" y="59047"/>
                    <a:pt x="31658" y="58816"/>
                  </a:cubicBezTo>
                  <a:cubicBezTo>
                    <a:pt x="31888" y="57603"/>
                    <a:pt x="32013" y="56389"/>
                    <a:pt x="31804" y="55155"/>
                  </a:cubicBezTo>
                  <a:cubicBezTo>
                    <a:pt x="31762" y="54841"/>
                    <a:pt x="31783" y="54506"/>
                    <a:pt x="31846" y="54192"/>
                  </a:cubicBezTo>
                  <a:cubicBezTo>
                    <a:pt x="31971" y="53606"/>
                    <a:pt x="31846" y="53083"/>
                    <a:pt x="31679" y="52539"/>
                  </a:cubicBezTo>
                  <a:cubicBezTo>
                    <a:pt x="31532" y="52539"/>
                    <a:pt x="31386" y="52518"/>
                    <a:pt x="31281" y="52539"/>
                  </a:cubicBezTo>
                  <a:cubicBezTo>
                    <a:pt x="30507" y="52644"/>
                    <a:pt x="29712" y="52749"/>
                    <a:pt x="28938" y="52623"/>
                  </a:cubicBezTo>
                  <a:cubicBezTo>
                    <a:pt x="28080" y="52498"/>
                    <a:pt x="27201" y="52309"/>
                    <a:pt x="26364" y="51995"/>
                  </a:cubicBezTo>
                  <a:cubicBezTo>
                    <a:pt x="25694" y="51723"/>
                    <a:pt x="24983" y="51472"/>
                    <a:pt x="24292" y="51179"/>
                  </a:cubicBezTo>
                  <a:cubicBezTo>
                    <a:pt x="23769" y="50970"/>
                    <a:pt x="23246" y="50761"/>
                    <a:pt x="22807" y="50447"/>
                  </a:cubicBezTo>
                  <a:cubicBezTo>
                    <a:pt x="22263" y="50049"/>
                    <a:pt x="21656" y="49757"/>
                    <a:pt x="21028" y="49505"/>
                  </a:cubicBezTo>
                  <a:cubicBezTo>
                    <a:pt x="20631" y="49338"/>
                    <a:pt x="20254" y="49213"/>
                    <a:pt x="19940" y="48982"/>
                  </a:cubicBezTo>
                  <a:cubicBezTo>
                    <a:pt x="19208" y="48397"/>
                    <a:pt x="18371" y="48062"/>
                    <a:pt x="17555" y="47643"/>
                  </a:cubicBezTo>
                  <a:cubicBezTo>
                    <a:pt x="16927" y="47350"/>
                    <a:pt x="16676" y="47434"/>
                    <a:pt x="16174" y="47978"/>
                  </a:cubicBezTo>
                  <a:cubicBezTo>
                    <a:pt x="15923" y="48250"/>
                    <a:pt x="15693" y="48501"/>
                    <a:pt x="15400" y="48710"/>
                  </a:cubicBezTo>
                  <a:cubicBezTo>
                    <a:pt x="15149" y="48920"/>
                    <a:pt x="14961" y="49171"/>
                    <a:pt x="14814" y="49443"/>
                  </a:cubicBezTo>
                  <a:cubicBezTo>
                    <a:pt x="14626" y="49798"/>
                    <a:pt x="14354" y="50070"/>
                    <a:pt x="14103" y="50342"/>
                  </a:cubicBezTo>
                  <a:cubicBezTo>
                    <a:pt x="13684" y="50782"/>
                    <a:pt x="13203" y="51179"/>
                    <a:pt x="12764" y="51619"/>
                  </a:cubicBezTo>
                  <a:cubicBezTo>
                    <a:pt x="12596" y="51807"/>
                    <a:pt x="12450" y="52037"/>
                    <a:pt x="12261" y="52246"/>
                  </a:cubicBezTo>
                  <a:cubicBezTo>
                    <a:pt x="12554" y="52665"/>
                    <a:pt x="12764" y="53104"/>
                    <a:pt x="13203" y="53293"/>
                  </a:cubicBezTo>
                  <a:cubicBezTo>
                    <a:pt x="13621" y="53481"/>
                    <a:pt x="13998" y="53711"/>
                    <a:pt x="14291" y="54046"/>
                  </a:cubicBezTo>
                  <a:cubicBezTo>
                    <a:pt x="14354" y="54130"/>
                    <a:pt x="14458" y="54213"/>
                    <a:pt x="14563" y="54213"/>
                  </a:cubicBezTo>
                  <a:cubicBezTo>
                    <a:pt x="14835" y="54213"/>
                    <a:pt x="14940" y="54402"/>
                    <a:pt x="15044" y="54548"/>
                  </a:cubicBezTo>
                  <a:cubicBezTo>
                    <a:pt x="15421" y="55364"/>
                    <a:pt x="16111" y="55887"/>
                    <a:pt x="16927" y="56431"/>
                  </a:cubicBezTo>
                  <a:close/>
                  <a:moveTo>
                    <a:pt x="7888" y="64110"/>
                  </a:moveTo>
                  <a:cubicBezTo>
                    <a:pt x="8286" y="63210"/>
                    <a:pt x="8516" y="62394"/>
                    <a:pt x="8265" y="61537"/>
                  </a:cubicBezTo>
                  <a:cubicBezTo>
                    <a:pt x="8181" y="61181"/>
                    <a:pt x="8160" y="60783"/>
                    <a:pt x="8119" y="60407"/>
                  </a:cubicBezTo>
                  <a:cubicBezTo>
                    <a:pt x="8098" y="60281"/>
                    <a:pt x="8056" y="60156"/>
                    <a:pt x="8014" y="59946"/>
                  </a:cubicBezTo>
                  <a:cubicBezTo>
                    <a:pt x="7637" y="60156"/>
                    <a:pt x="7365" y="60344"/>
                    <a:pt x="7198" y="60679"/>
                  </a:cubicBezTo>
                  <a:cubicBezTo>
                    <a:pt x="7093" y="60930"/>
                    <a:pt x="6947" y="61202"/>
                    <a:pt x="6758" y="61432"/>
                  </a:cubicBezTo>
                  <a:cubicBezTo>
                    <a:pt x="6361" y="61913"/>
                    <a:pt x="6235" y="62478"/>
                    <a:pt x="6047" y="63022"/>
                  </a:cubicBezTo>
                  <a:cubicBezTo>
                    <a:pt x="5817" y="63754"/>
                    <a:pt x="6340" y="64298"/>
                    <a:pt x="7093" y="64236"/>
                  </a:cubicBezTo>
                  <a:cubicBezTo>
                    <a:pt x="7323" y="64173"/>
                    <a:pt x="7595" y="64152"/>
                    <a:pt x="7888" y="64110"/>
                  </a:cubicBezTo>
                  <a:close/>
                  <a:moveTo>
                    <a:pt x="29565" y="71852"/>
                  </a:moveTo>
                  <a:cubicBezTo>
                    <a:pt x="29251" y="71454"/>
                    <a:pt x="28958" y="71078"/>
                    <a:pt x="28666" y="70722"/>
                  </a:cubicBezTo>
                  <a:cubicBezTo>
                    <a:pt x="28561" y="70596"/>
                    <a:pt x="28414" y="70429"/>
                    <a:pt x="28289" y="70387"/>
                  </a:cubicBezTo>
                  <a:cubicBezTo>
                    <a:pt x="27808" y="70304"/>
                    <a:pt x="27410" y="70073"/>
                    <a:pt x="26971" y="69885"/>
                  </a:cubicBezTo>
                  <a:cubicBezTo>
                    <a:pt x="26887" y="69864"/>
                    <a:pt x="26824" y="69906"/>
                    <a:pt x="26657" y="69906"/>
                  </a:cubicBezTo>
                  <a:cubicBezTo>
                    <a:pt x="26678" y="70136"/>
                    <a:pt x="26720" y="70387"/>
                    <a:pt x="26761" y="70596"/>
                  </a:cubicBezTo>
                  <a:cubicBezTo>
                    <a:pt x="26782" y="70701"/>
                    <a:pt x="26824" y="70827"/>
                    <a:pt x="26866" y="70931"/>
                  </a:cubicBezTo>
                  <a:cubicBezTo>
                    <a:pt x="27305" y="71643"/>
                    <a:pt x="27766" y="72312"/>
                    <a:pt x="28456" y="72752"/>
                  </a:cubicBezTo>
                  <a:cubicBezTo>
                    <a:pt x="28749" y="72940"/>
                    <a:pt x="28979" y="72961"/>
                    <a:pt x="29293" y="72814"/>
                  </a:cubicBezTo>
                  <a:cubicBezTo>
                    <a:pt x="29377" y="72542"/>
                    <a:pt x="29461" y="72229"/>
                    <a:pt x="29565" y="71852"/>
                  </a:cubicBezTo>
                  <a:close/>
                  <a:moveTo>
                    <a:pt x="28979" y="33876"/>
                  </a:moveTo>
                  <a:cubicBezTo>
                    <a:pt x="28958" y="34210"/>
                    <a:pt x="29021" y="34440"/>
                    <a:pt x="29251" y="34545"/>
                  </a:cubicBezTo>
                  <a:cubicBezTo>
                    <a:pt x="29712" y="34775"/>
                    <a:pt x="30235" y="34880"/>
                    <a:pt x="30737" y="34608"/>
                  </a:cubicBezTo>
                  <a:cubicBezTo>
                    <a:pt x="30904" y="34294"/>
                    <a:pt x="31051" y="33980"/>
                    <a:pt x="31030" y="33583"/>
                  </a:cubicBezTo>
                  <a:cubicBezTo>
                    <a:pt x="30318" y="33687"/>
                    <a:pt x="29670" y="33771"/>
                    <a:pt x="28979" y="338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37875" y="3396100"/>
              <a:ext cx="369850" cy="201400"/>
            </a:xfrm>
            <a:custGeom>
              <a:avLst/>
              <a:gdLst/>
              <a:ahLst/>
              <a:cxnLst/>
              <a:rect l="l" t="t" r="r" b="b"/>
              <a:pathLst>
                <a:path w="14794" h="8056" extrusionOk="0">
                  <a:moveTo>
                    <a:pt x="6152" y="7679"/>
                  </a:moveTo>
                  <a:cubicBezTo>
                    <a:pt x="5754" y="7742"/>
                    <a:pt x="5524" y="7763"/>
                    <a:pt x="5315" y="7805"/>
                  </a:cubicBezTo>
                  <a:cubicBezTo>
                    <a:pt x="4164" y="8056"/>
                    <a:pt x="3118" y="7742"/>
                    <a:pt x="2197" y="7135"/>
                  </a:cubicBezTo>
                  <a:cubicBezTo>
                    <a:pt x="1486" y="6633"/>
                    <a:pt x="942" y="5901"/>
                    <a:pt x="523" y="5126"/>
                  </a:cubicBezTo>
                  <a:cubicBezTo>
                    <a:pt x="335" y="4038"/>
                    <a:pt x="0" y="2992"/>
                    <a:pt x="293" y="1904"/>
                  </a:cubicBezTo>
                  <a:cubicBezTo>
                    <a:pt x="398" y="1486"/>
                    <a:pt x="586" y="1276"/>
                    <a:pt x="1005" y="1276"/>
                  </a:cubicBezTo>
                  <a:cubicBezTo>
                    <a:pt x="1046" y="1276"/>
                    <a:pt x="1130" y="1297"/>
                    <a:pt x="1172" y="1276"/>
                  </a:cubicBezTo>
                  <a:cubicBezTo>
                    <a:pt x="1904" y="753"/>
                    <a:pt x="2762" y="1046"/>
                    <a:pt x="3578" y="942"/>
                  </a:cubicBezTo>
                  <a:cubicBezTo>
                    <a:pt x="3704" y="900"/>
                    <a:pt x="3871" y="942"/>
                    <a:pt x="4018" y="963"/>
                  </a:cubicBezTo>
                  <a:cubicBezTo>
                    <a:pt x="5168" y="1151"/>
                    <a:pt x="6298" y="1067"/>
                    <a:pt x="7449" y="900"/>
                  </a:cubicBezTo>
                  <a:cubicBezTo>
                    <a:pt x="9395" y="628"/>
                    <a:pt x="11299" y="356"/>
                    <a:pt x="13224" y="105"/>
                  </a:cubicBezTo>
                  <a:cubicBezTo>
                    <a:pt x="13391" y="63"/>
                    <a:pt x="13517" y="42"/>
                    <a:pt x="13684" y="42"/>
                  </a:cubicBezTo>
                  <a:cubicBezTo>
                    <a:pt x="14417" y="0"/>
                    <a:pt x="14793" y="565"/>
                    <a:pt x="14521" y="1255"/>
                  </a:cubicBezTo>
                  <a:cubicBezTo>
                    <a:pt x="14438" y="1423"/>
                    <a:pt x="14312" y="1590"/>
                    <a:pt x="14166" y="1779"/>
                  </a:cubicBezTo>
                  <a:cubicBezTo>
                    <a:pt x="13622" y="2532"/>
                    <a:pt x="13015" y="3264"/>
                    <a:pt x="12575" y="4101"/>
                  </a:cubicBezTo>
                  <a:cubicBezTo>
                    <a:pt x="12345" y="4520"/>
                    <a:pt x="11906" y="4833"/>
                    <a:pt x="11529" y="5147"/>
                  </a:cubicBezTo>
                  <a:cubicBezTo>
                    <a:pt x="10964" y="5649"/>
                    <a:pt x="10337" y="6089"/>
                    <a:pt x="9751" y="6591"/>
                  </a:cubicBezTo>
                  <a:cubicBezTo>
                    <a:pt x="9416" y="6863"/>
                    <a:pt x="9039" y="7114"/>
                    <a:pt x="8600" y="7219"/>
                  </a:cubicBezTo>
                  <a:cubicBezTo>
                    <a:pt x="7742" y="7365"/>
                    <a:pt x="6905" y="7658"/>
                    <a:pt x="6152" y="7679"/>
                  </a:cubicBezTo>
                  <a:close/>
                  <a:moveTo>
                    <a:pt x="13350" y="1067"/>
                  </a:moveTo>
                  <a:cubicBezTo>
                    <a:pt x="12847" y="1109"/>
                    <a:pt x="12554" y="1151"/>
                    <a:pt x="12262" y="1172"/>
                  </a:cubicBezTo>
                  <a:cubicBezTo>
                    <a:pt x="10567" y="1402"/>
                    <a:pt x="8893" y="1611"/>
                    <a:pt x="7198" y="1883"/>
                  </a:cubicBezTo>
                  <a:cubicBezTo>
                    <a:pt x="6089" y="2030"/>
                    <a:pt x="5022" y="2030"/>
                    <a:pt x="3955" y="1883"/>
                  </a:cubicBezTo>
                  <a:cubicBezTo>
                    <a:pt x="3787" y="1841"/>
                    <a:pt x="3662" y="1820"/>
                    <a:pt x="3515" y="1841"/>
                  </a:cubicBezTo>
                  <a:cubicBezTo>
                    <a:pt x="3013" y="1946"/>
                    <a:pt x="2511" y="1841"/>
                    <a:pt x="2009" y="1716"/>
                  </a:cubicBezTo>
                  <a:cubicBezTo>
                    <a:pt x="1883" y="1695"/>
                    <a:pt x="1737" y="1695"/>
                    <a:pt x="1570" y="1674"/>
                  </a:cubicBezTo>
                  <a:cubicBezTo>
                    <a:pt x="1318" y="2113"/>
                    <a:pt x="1214" y="2553"/>
                    <a:pt x="1277" y="3055"/>
                  </a:cubicBezTo>
                  <a:cubicBezTo>
                    <a:pt x="1423" y="4038"/>
                    <a:pt x="1549" y="4980"/>
                    <a:pt x="2323" y="5775"/>
                  </a:cubicBezTo>
                  <a:cubicBezTo>
                    <a:pt x="3055" y="6507"/>
                    <a:pt x="3871" y="6863"/>
                    <a:pt x="4834" y="6779"/>
                  </a:cubicBezTo>
                  <a:cubicBezTo>
                    <a:pt x="5984" y="6717"/>
                    <a:pt x="7114" y="6549"/>
                    <a:pt x="8223" y="6193"/>
                  </a:cubicBezTo>
                  <a:cubicBezTo>
                    <a:pt x="8537" y="6089"/>
                    <a:pt x="8809" y="5942"/>
                    <a:pt x="9060" y="5733"/>
                  </a:cubicBezTo>
                  <a:cubicBezTo>
                    <a:pt x="9688" y="5210"/>
                    <a:pt x="10337" y="4729"/>
                    <a:pt x="10985" y="4206"/>
                  </a:cubicBezTo>
                  <a:cubicBezTo>
                    <a:pt x="11299" y="3934"/>
                    <a:pt x="11613" y="3704"/>
                    <a:pt x="11822" y="3306"/>
                  </a:cubicBezTo>
                  <a:cubicBezTo>
                    <a:pt x="12031" y="2888"/>
                    <a:pt x="12324" y="2490"/>
                    <a:pt x="12575" y="2134"/>
                  </a:cubicBezTo>
                  <a:cubicBezTo>
                    <a:pt x="12785" y="1799"/>
                    <a:pt x="12994" y="1527"/>
                    <a:pt x="13350" y="10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804825" y="3328600"/>
              <a:ext cx="37175" cy="36125"/>
            </a:xfrm>
            <a:custGeom>
              <a:avLst/>
              <a:gdLst/>
              <a:ahLst/>
              <a:cxnLst/>
              <a:rect l="l" t="t" r="r" b="b"/>
              <a:pathLst>
                <a:path w="1487" h="1445" extrusionOk="0">
                  <a:moveTo>
                    <a:pt x="900" y="22"/>
                  </a:moveTo>
                  <a:cubicBezTo>
                    <a:pt x="1214" y="1"/>
                    <a:pt x="1486" y="231"/>
                    <a:pt x="1486" y="461"/>
                  </a:cubicBezTo>
                  <a:cubicBezTo>
                    <a:pt x="1486" y="775"/>
                    <a:pt x="1214" y="1173"/>
                    <a:pt x="963" y="1298"/>
                  </a:cubicBezTo>
                  <a:cubicBezTo>
                    <a:pt x="607" y="1445"/>
                    <a:pt x="273" y="1340"/>
                    <a:pt x="147" y="1005"/>
                  </a:cubicBezTo>
                  <a:cubicBezTo>
                    <a:pt x="0" y="650"/>
                    <a:pt x="105" y="315"/>
                    <a:pt x="461" y="147"/>
                  </a:cubicBezTo>
                  <a:cubicBezTo>
                    <a:pt x="649" y="106"/>
                    <a:pt x="796" y="43"/>
                    <a:pt x="900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056425" y="3283625"/>
              <a:ext cx="36125" cy="35600"/>
            </a:xfrm>
            <a:custGeom>
              <a:avLst/>
              <a:gdLst/>
              <a:ahLst/>
              <a:cxnLst/>
              <a:rect l="l" t="t" r="r" b="b"/>
              <a:pathLst>
                <a:path w="1445" h="1424" extrusionOk="0">
                  <a:moveTo>
                    <a:pt x="1382" y="586"/>
                  </a:moveTo>
                  <a:cubicBezTo>
                    <a:pt x="1444" y="858"/>
                    <a:pt x="1131" y="1319"/>
                    <a:pt x="817" y="1381"/>
                  </a:cubicBezTo>
                  <a:cubicBezTo>
                    <a:pt x="545" y="1423"/>
                    <a:pt x="105" y="1088"/>
                    <a:pt x="43" y="775"/>
                  </a:cubicBezTo>
                  <a:cubicBezTo>
                    <a:pt x="1" y="524"/>
                    <a:pt x="294" y="126"/>
                    <a:pt x="566" y="42"/>
                  </a:cubicBezTo>
                  <a:cubicBezTo>
                    <a:pt x="859" y="0"/>
                    <a:pt x="1298" y="314"/>
                    <a:pt x="1382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227850" y="1732650"/>
              <a:ext cx="100475" cy="197775"/>
            </a:xfrm>
            <a:custGeom>
              <a:avLst/>
              <a:gdLst/>
              <a:ahLst/>
              <a:cxnLst/>
              <a:rect l="l" t="t" r="r" b="b"/>
              <a:pathLst>
                <a:path w="4019" h="7911" extrusionOk="0">
                  <a:moveTo>
                    <a:pt x="3453" y="7910"/>
                  </a:moveTo>
                  <a:cubicBezTo>
                    <a:pt x="2909" y="7324"/>
                    <a:pt x="2428" y="6822"/>
                    <a:pt x="2093" y="6194"/>
                  </a:cubicBezTo>
                  <a:cubicBezTo>
                    <a:pt x="1758" y="5567"/>
                    <a:pt x="1361" y="4981"/>
                    <a:pt x="1068" y="4332"/>
                  </a:cubicBezTo>
                  <a:cubicBezTo>
                    <a:pt x="649" y="3349"/>
                    <a:pt x="294" y="2323"/>
                    <a:pt x="105" y="1215"/>
                  </a:cubicBezTo>
                  <a:cubicBezTo>
                    <a:pt x="22" y="796"/>
                    <a:pt x="1" y="419"/>
                    <a:pt x="273" y="1"/>
                  </a:cubicBezTo>
                  <a:cubicBezTo>
                    <a:pt x="1068" y="22"/>
                    <a:pt x="1675" y="440"/>
                    <a:pt x="2114" y="1110"/>
                  </a:cubicBezTo>
                  <a:cubicBezTo>
                    <a:pt x="2700" y="2010"/>
                    <a:pt x="3202" y="2930"/>
                    <a:pt x="3621" y="3914"/>
                  </a:cubicBezTo>
                  <a:cubicBezTo>
                    <a:pt x="3913" y="4709"/>
                    <a:pt x="4018" y="5483"/>
                    <a:pt x="3893" y="6320"/>
                  </a:cubicBezTo>
                  <a:cubicBezTo>
                    <a:pt x="3872" y="6508"/>
                    <a:pt x="3872" y="6655"/>
                    <a:pt x="3872" y="6843"/>
                  </a:cubicBezTo>
                  <a:cubicBezTo>
                    <a:pt x="3872" y="7220"/>
                    <a:pt x="3746" y="7533"/>
                    <a:pt x="3453" y="79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304225" y="2028200"/>
              <a:ext cx="23575" cy="32975"/>
            </a:xfrm>
            <a:custGeom>
              <a:avLst/>
              <a:gdLst/>
              <a:ahLst/>
              <a:cxnLst/>
              <a:rect l="l" t="t" r="r" b="b"/>
              <a:pathLst>
                <a:path w="943" h="1319" extrusionOk="0">
                  <a:moveTo>
                    <a:pt x="273" y="1"/>
                  </a:moveTo>
                  <a:cubicBezTo>
                    <a:pt x="879" y="147"/>
                    <a:pt x="942" y="231"/>
                    <a:pt x="796" y="649"/>
                  </a:cubicBezTo>
                  <a:cubicBezTo>
                    <a:pt x="796" y="670"/>
                    <a:pt x="775" y="691"/>
                    <a:pt x="775" y="733"/>
                  </a:cubicBezTo>
                  <a:cubicBezTo>
                    <a:pt x="607" y="1152"/>
                    <a:pt x="419" y="1319"/>
                    <a:pt x="273" y="1214"/>
                  </a:cubicBezTo>
                  <a:cubicBezTo>
                    <a:pt x="1" y="1047"/>
                    <a:pt x="42" y="775"/>
                    <a:pt x="63" y="524"/>
                  </a:cubicBezTo>
                  <a:cubicBezTo>
                    <a:pt x="105" y="356"/>
                    <a:pt x="210" y="168"/>
                    <a:pt x="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 rot="2834949" flipH="1">
            <a:off x="9639394" y="4030213"/>
            <a:ext cx="296620" cy="308120"/>
            <a:chOff x="7653400" y="2205913"/>
            <a:chExt cx="296625" cy="308125"/>
          </a:xfrm>
        </p:grpSpPr>
        <p:sp>
          <p:nvSpPr>
            <p:cNvPr id="157" name="Google Shape;157;p2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0" name="Google Shape;160;p2"/>
          <p:cNvGrpSpPr/>
          <p:nvPr/>
        </p:nvGrpSpPr>
        <p:grpSpPr>
          <a:xfrm rot="-3550959">
            <a:off x="8116453" y="6036607"/>
            <a:ext cx="301848" cy="127124"/>
            <a:chOff x="7114150" y="4261900"/>
            <a:chExt cx="301850" cy="127125"/>
          </a:xfrm>
        </p:grpSpPr>
        <p:sp>
          <p:nvSpPr>
            <p:cNvPr id="161" name="Google Shape;161;p2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" name="Google Shape;121;p2"/>
          <p:cNvSpPr txBox="1"/>
          <p:nvPr/>
        </p:nvSpPr>
        <p:spPr>
          <a:xfrm>
            <a:off x="1540566" y="6437776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sz="1600" b="1" dirty="0">
              <a:solidFill>
                <a:prstClr val="white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435755" y="-532093"/>
            <a:ext cx="6971094" cy="233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 defTabSz="685800">
              <a:lnSpc>
                <a:spcPct val="80000"/>
              </a:lnSpc>
              <a:buClr>
                <a:srgbClr val="000000"/>
              </a:buClr>
              <a:buSzPts val="1100"/>
              <a:defRPr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Game: </a:t>
            </a:r>
          </a:p>
          <a:p>
            <a:pPr algn="ctr" defTabSz="685800">
              <a:lnSpc>
                <a:spcPct val="80000"/>
              </a:lnSpc>
              <a:buClr>
                <a:srgbClr val="000000"/>
              </a:buClr>
              <a:buSzPts val="1100"/>
              <a:defRPr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stand up or sit down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" name="Google Shape;121;p2"/>
          <p:cNvSpPr txBox="1"/>
          <p:nvPr/>
        </p:nvSpPr>
        <p:spPr>
          <a:xfrm>
            <a:off x="1540566" y="6437776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sz="1600" b="1" dirty="0">
              <a:solidFill>
                <a:prstClr val="white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Kids Warmer: Stand up, sit down — TEFL Lemon: Free ESL lesson ideas and  great content for TEFL teachers">
            <a:extLst>
              <a:ext uri="{FF2B5EF4-FFF2-40B4-BE49-F238E27FC236}">
                <a16:creationId xmlns:a16="http://schemas.microsoft.com/office/drawing/2014/main" id="{D16A6727-A18B-170C-B5A1-5CBD449E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-1" r="23127" b="-756"/>
          <a:stretch/>
        </p:blipFill>
        <p:spPr bwMode="auto">
          <a:xfrm>
            <a:off x="2664508" y="4460024"/>
            <a:ext cx="1523179" cy="179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it Down Icon #331011 - Free Icons Library">
            <a:extLst>
              <a:ext uri="{FF2B5EF4-FFF2-40B4-BE49-F238E27FC236}">
                <a16:creationId xmlns:a16="http://schemas.microsoft.com/office/drawing/2014/main" id="{249EC437-D643-B5E7-277E-AA1904448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14" y="4571999"/>
            <a:ext cx="1132789" cy="168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CD177A-113F-B9A8-A85F-7B388675D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55" y="2396277"/>
            <a:ext cx="2843111" cy="1963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243C5-E37D-A54F-7C72-F095B7CCC5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78" y="2110596"/>
            <a:ext cx="1794943" cy="2134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111A87-76A2-01A4-F83E-3669A1F9E9E1}"/>
              </a:ext>
            </a:extLst>
          </p:cNvPr>
          <p:cNvSpPr txBox="1"/>
          <p:nvPr/>
        </p:nvSpPr>
        <p:spPr>
          <a:xfrm>
            <a:off x="1540566" y="1364974"/>
            <a:ext cx="4038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He’s having grapes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44E51A-E9AA-2A0C-3827-82B51E21B905}"/>
              </a:ext>
            </a:extLst>
          </p:cNvPr>
          <p:cNvSpPr txBox="1"/>
          <p:nvPr/>
        </p:nvSpPr>
        <p:spPr>
          <a:xfrm>
            <a:off x="6474354" y="1303232"/>
            <a:ext cx="4038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He’s having a cake</a:t>
            </a:r>
          </a:p>
        </p:txBody>
      </p:sp>
    </p:spTree>
    <p:extLst>
      <p:ext uri="{BB962C8B-B14F-4D97-AF65-F5344CB8AC3E}">
        <p14:creationId xmlns:p14="http://schemas.microsoft.com/office/powerpoint/2010/main" val="1898108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435755" y="-532093"/>
            <a:ext cx="6971094" cy="233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 defTabSz="685800">
              <a:lnSpc>
                <a:spcPct val="80000"/>
              </a:lnSpc>
              <a:buClr>
                <a:srgbClr val="000000"/>
              </a:buClr>
              <a:buSzPts val="1100"/>
              <a:defRPr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Game: </a:t>
            </a:r>
          </a:p>
          <a:p>
            <a:pPr algn="ctr" defTabSz="685800">
              <a:lnSpc>
                <a:spcPct val="80000"/>
              </a:lnSpc>
              <a:buClr>
                <a:srgbClr val="000000"/>
              </a:buClr>
              <a:buSzPts val="1100"/>
              <a:defRPr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stand up or sit down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" name="Google Shape;121;p2"/>
          <p:cNvSpPr txBox="1"/>
          <p:nvPr/>
        </p:nvSpPr>
        <p:spPr>
          <a:xfrm>
            <a:off x="1540566" y="6437776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sz="1600" b="1" dirty="0">
              <a:solidFill>
                <a:prstClr val="white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A0C873-5575-A25C-4477-50083AE33ED4}"/>
              </a:ext>
            </a:extLst>
          </p:cNvPr>
          <p:cNvSpPr txBox="1"/>
          <p:nvPr/>
        </p:nvSpPr>
        <p:spPr>
          <a:xfrm>
            <a:off x="167879" y="2152598"/>
            <a:ext cx="616672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He’s having grapes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35B40-D792-12F2-1BFF-ACFF01C806F5}"/>
              </a:ext>
            </a:extLst>
          </p:cNvPr>
          <p:cNvSpPr txBox="1"/>
          <p:nvPr/>
        </p:nvSpPr>
        <p:spPr>
          <a:xfrm>
            <a:off x="6789576" y="2152598"/>
            <a:ext cx="523454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He’s having a cake</a:t>
            </a:r>
          </a:p>
        </p:txBody>
      </p:sp>
      <p:pic>
        <p:nvPicPr>
          <p:cNvPr id="3074" name="Picture 2" descr="Kids Warmer: Stand up, sit down — TEFL Lemon: Free ESL lesson ideas and  great content for TEFL teachers">
            <a:extLst>
              <a:ext uri="{FF2B5EF4-FFF2-40B4-BE49-F238E27FC236}">
                <a16:creationId xmlns:a16="http://schemas.microsoft.com/office/drawing/2014/main" id="{D16A6727-A18B-170C-B5A1-5CBD449E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-1" r="23127" b="-756"/>
          <a:stretch/>
        </p:blipFill>
        <p:spPr bwMode="auto">
          <a:xfrm>
            <a:off x="2103667" y="3325666"/>
            <a:ext cx="2296055" cy="27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it Down Icon #331011 - Free Icons Library">
            <a:extLst>
              <a:ext uri="{FF2B5EF4-FFF2-40B4-BE49-F238E27FC236}">
                <a16:creationId xmlns:a16="http://schemas.microsoft.com/office/drawing/2014/main" id="{249EC437-D643-B5E7-277E-AA1904448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145" y="3363831"/>
            <a:ext cx="1704064" cy="253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911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5" y="538829"/>
            <a:ext cx="720489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3398" y="531529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75" y="1015131"/>
            <a:ext cx="878779" cy="4684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D1B596-1475-4BA8-A7EE-8CE8E3C7E113}"/>
              </a:ext>
            </a:extLst>
          </p:cNvPr>
          <p:cNvGrpSpPr/>
          <p:nvPr/>
        </p:nvGrpSpPr>
        <p:grpSpPr>
          <a:xfrm>
            <a:off x="314711" y="2054945"/>
            <a:ext cx="5635459" cy="3547921"/>
            <a:chOff x="199381" y="2471057"/>
            <a:chExt cx="4310743" cy="2362200"/>
          </a:xfrm>
        </p:grpSpPr>
        <p:sp>
          <p:nvSpPr>
            <p:cNvPr id="6" name="Rounded Rectangle 5">
              <a:hlinkClick r:id="" action="ppaction://noaction"/>
            </p:cNvPr>
            <p:cNvSpPr/>
            <p:nvPr/>
          </p:nvSpPr>
          <p:spPr>
            <a:xfrm>
              <a:off x="199381" y="2471057"/>
              <a:ext cx="4310743" cy="2362200"/>
            </a:xfrm>
            <a:prstGeom prst="roundRect">
              <a:avLst/>
            </a:prstGeom>
            <a:noFill/>
            <a:ln w="28575">
              <a:solidFill>
                <a:srgbClr val="C6AED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229" y="2569029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750" y="4331673"/>
              <a:ext cx="437603" cy="36175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822" y="4265198"/>
              <a:ext cx="318276" cy="42822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49" y="2574023"/>
              <a:ext cx="1464406" cy="190528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615" y="2717407"/>
              <a:ext cx="1393368" cy="167204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DC9ACD-E1EB-4DD6-859B-9AFB04EFF4E1}"/>
              </a:ext>
            </a:extLst>
          </p:cNvPr>
          <p:cNvGrpSpPr/>
          <p:nvPr/>
        </p:nvGrpSpPr>
        <p:grpSpPr>
          <a:xfrm>
            <a:off x="6496888" y="2054945"/>
            <a:ext cx="5171431" cy="3749507"/>
            <a:chOff x="4572000" y="2471057"/>
            <a:chExt cx="4310743" cy="2362200"/>
          </a:xfrm>
        </p:grpSpPr>
        <p:sp>
          <p:nvSpPr>
            <p:cNvPr id="7" name="Rounded Rectangle 6">
              <a:hlinkClick r:id="" action="ppaction://noaction"/>
            </p:cNvPr>
            <p:cNvSpPr/>
            <p:nvPr/>
          </p:nvSpPr>
          <p:spPr>
            <a:xfrm>
              <a:off x="4572000" y="2471057"/>
              <a:ext cx="4310743" cy="2362200"/>
            </a:xfrm>
            <a:prstGeom prst="roundRect">
              <a:avLst/>
            </a:prstGeom>
            <a:noFill/>
            <a:ln w="28575">
              <a:solidFill>
                <a:srgbClr val="C6AED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11486" y="2569029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033" y="4331672"/>
              <a:ext cx="437603" cy="36175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069" y="4275589"/>
              <a:ext cx="318276" cy="42822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878" y="2661912"/>
              <a:ext cx="1263914" cy="161367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8741" y="2701771"/>
              <a:ext cx="1249740" cy="1533958"/>
            </a:xfrm>
            <a:prstGeom prst="rect">
              <a:avLst/>
            </a:prstGeom>
          </p:spPr>
        </p:pic>
      </p:grpSp>
      <p:pic>
        <p:nvPicPr>
          <p:cNvPr id="22" name="Track 065">
            <a:hlinkClick r:id="" action="ppaction://media"/>
            <a:extLst>
              <a:ext uri="{FF2B5EF4-FFF2-40B4-BE49-F238E27FC236}">
                <a16:creationId xmlns:a16="http://schemas.microsoft.com/office/drawing/2014/main" id="{4859BF7D-98A7-4099-B7FF-940B050284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60464" y="505831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F237AFD-FA45-175F-F2CF-CD112066DA5D}"/>
              </a:ext>
            </a:extLst>
          </p:cNvPr>
          <p:cNvSpPr/>
          <p:nvPr/>
        </p:nvSpPr>
        <p:spPr>
          <a:xfrm>
            <a:off x="1527674" y="4749666"/>
            <a:ext cx="857935" cy="8493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32DE7B-6A45-99B3-6BD3-56DCE4FE1A23}"/>
              </a:ext>
            </a:extLst>
          </p:cNvPr>
          <p:cNvSpPr/>
          <p:nvPr/>
        </p:nvSpPr>
        <p:spPr>
          <a:xfrm>
            <a:off x="7771803" y="4834467"/>
            <a:ext cx="857935" cy="8493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7" y="14287"/>
            <a:ext cx="11533239" cy="6843713"/>
          </a:xfrm>
        </p:spPr>
      </p:pic>
    </p:spTree>
  </p:cSld>
  <p:clrMapOvr>
    <a:masterClrMapping/>
  </p:clrMapOvr>
  <p:transition spd="med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803815" y="1438374"/>
            <a:ext cx="6971094" cy="233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Let’s play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grpSp>
        <p:nvGrpSpPr>
          <p:cNvPr id="124" name="Google Shape;124;p2"/>
          <p:cNvGrpSpPr/>
          <p:nvPr/>
        </p:nvGrpSpPr>
        <p:grpSpPr>
          <a:xfrm flipH="1">
            <a:off x="8001001" y="4094531"/>
            <a:ext cx="1266425" cy="1843450"/>
            <a:chOff x="6327725" y="2411050"/>
            <a:chExt cx="1266425" cy="1843450"/>
          </a:xfrm>
        </p:grpSpPr>
        <p:sp>
          <p:nvSpPr>
            <p:cNvPr id="125" name="Google Shape;125;p2"/>
            <p:cNvSpPr/>
            <p:nvPr/>
          </p:nvSpPr>
          <p:spPr>
            <a:xfrm>
              <a:off x="6524950" y="2703025"/>
              <a:ext cx="964075" cy="560325"/>
            </a:xfrm>
            <a:custGeom>
              <a:avLst/>
              <a:gdLst/>
              <a:ahLst/>
              <a:cxnLst/>
              <a:rect l="l" t="t" r="r" b="b"/>
              <a:pathLst>
                <a:path w="38563" h="22413" extrusionOk="0">
                  <a:moveTo>
                    <a:pt x="25161" y="1"/>
                  </a:moveTo>
                  <a:cubicBezTo>
                    <a:pt x="24393" y="1"/>
                    <a:pt x="23675" y="448"/>
                    <a:pt x="23393" y="1361"/>
                  </a:cubicBezTo>
                  <a:cubicBezTo>
                    <a:pt x="23016" y="2407"/>
                    <a:pt x="23309" y="3390"/>
                    <a:pt x="23790" y="4374"/>
                  </a:cubicBezTo>
                  <a:cubicBezTo>
                    <a:pt x="23285" y="3945"/>
                    <a:pt x="22690" y="3673"/>
                    <a:pt x="22037" y="3673"/>
                  </a:cubicBezTo>
                  <a:cubicBezTo>
                    <a:pt x="21799" y="3673"/>
                    <a:pt x="21553" y="3709"/>
                    <a:pt x="21300" y="3788"/>
                  </a:cubicBezTo>
                  <a:cubicBezTo>
                    <a:pt x="21070" y="3871"/>
                    <a:pt x="20819" y="3976"/>
                    <a:pt x="20652" y="4122"/>
                  </a:cubicBezTo>
                  <a:cubicBezTo>
                    <a:pt x="20547" y="4081"/>
                    <a:pt x="20463" y="4018"/>
                    <a:pt x="20380" y="3976"/>
                  </a:cubicBezTo>
                  <a:cubicBezTo>
                    <a:pt x="19656" y="3533"/>
                    <a:pt x="18444" y="2820"/>
                    <a:pt x="17675" y="2820"/>
                  </a:cubicBezTo>
                  <a:cubicBezTo>
                    <a:pt x="17353" y="2820"/>
                    <a:pt x="17110" y="2944"/>
                    <a:pt x="17011" y="3265"/>
                  </a:cubicBezTo>
                  <a:cubicBezTo>
                    <a:pt x="16676" y="3055"/>
                    <a:pt x="16320" y="2846"/>
                    <a:pt x="15944" y="2700"/>
                  </a:cubicBezTo>
                  <a:cubicBezTo>
                    <a:pt x="15762" y="2622"/>
                    <a:pt x="15585" y="2588"/>
                    <a:pt x="15412" y="2588"/>
                  </a:cubicBezTo>
                  <a:cubicBezTo>
                    <a:pt x="15027" y="2588"/>
                    <a:pt x="14665" y="2755"/>
                    <a:pt x="14333" y="2972"/>
                  </a:cubicBezTo>
                  <a:cubicBezTo>
                    <a:pt x="14123" y="2846"/>
                    <a:pt x="13872" y="2741"/>
                    <a:pt x="13600" y="2700"/>
                  </a:cubicBezTo>
                  <a:cubicBezTo>
                    <a:pt x="13495" y="2578"/>
                    <a:pt x="13406" y="2530"/>
                    <a:pt x="13323" y="2530"/>
                  </a:cubicBezTo>
                  <a:cubicBezTo>
                    <a:pt x="12988" y="2530"/>
                    <a:pt x="12766" y="3330"/>
                    <a:pt x="12073" y="3330"/>
                  </a:cubicBezTo>
                  <a:cubicBezTo>
                    <a:pt x="12053" y="3330"/>
                    <a:pt x="12032" y="3329"/>
                    <a:pt x="12010" y="3327"/>
                  </a:cubicBezTo>
                  <a:cubicBezTo>
                    <a:pt x="11815" y="3288"/>
                    <a:pt x="11984" y="2903"/>
                    <a:pt x="11854" y="2903"/>
                  </a:cubicBezTo>
                  <a:cubicBezTo>
                    <a:pt x="11845" y="2903"/>
                    <a:pt x="11834" y="2905"/>
                    <a:pt x="11822" y="2909"/>
                  </a:cubicBezTo>
                  <a:cubicBezTo>
                    <a:pt x="11816" y="2894"/>
                    <a:pt x="11803" y="2888"/>
                    <a:pt x="11784" y="2888"/>
                  </a:cubicBezTo>
                  <a:cubicBezTo>
                    <a:pt x="11685" y="2888"/>
                    <a:pt x="11436" y="3055"/>
                    <a:pt x="11337" y="3055"/>
                  </a:cubicBezTo>
                  <a:cubicBezTo>
                    <a:pt x="11318" y="3055"/>
                    <a:pt x="11305" y="3049"/>
                    <a:pt x="11299" y="3034"/>
                  </a:cubicBezTo>
                  <a:cubicBezTo>
                    <a:pt x="11090" y="2449"/>
                    <a:pt x="10650" y="1821"/>
                    <a:pt x="10002" y="1716"/>
                  </a:cubicBezTo>
                  <a:cubicBezTo>
                    <a:pt x="9543" y="1650"/>
                    <a:pt x="9080" y="1614"/>
                    <a:pt x="8624" y="1614"/>
                  </a:cubicBezTo>
                  <a:cubicBezTo>
                    <a:pt x="6788" y="1614"/>
                    <a:pt x="5064" y="2196"/>
                    <a:pt x="4227" y="3704"/>
                  </a:cubicBezTo>
                  <a:cubicBezTo>
                    <a:pt x="4059" y="3997"/>
                    <a:pt x="3934" y="4269"/>
                    <a:pt x="3808" y="4541"/>
                  </a:cubicBezTo>
                  <a:lnTo>
                    <a:pt x="3348" y="4102"/>
                  </a:lnTo>
                  <a:cubicBezTo>
                    <a:pt x="2685" y="3460"/>
                    <a:pt x="1839" y="2511"/>
                    <a:pt x="828" y="2511"/>
                  </a:cubicBezTo>
                  <a:cubicBezTo>
                    <a:pt x="817" y="2511"/>
                    <a:pt x="806" y="2511"/>
                    <a:pt x="795" y="2511"/>
                  </a:cubicBezTo>
                  <a:cubicBezTo>
                    <a:pt x="0" y="2532"/>
                    <a:pt x="251" y="4478"/>
                    <a:pt x="356" y="5273"/>
                  </a:cubicBezTo>
                  <a:cubicBezTo>
                    <a:pt x="356" y="6403"/>
                    <a:pt x="1339" y="7052"/>
                    <a:pt x="2051" y="7763"/>
                  </a:cubicBezTo>
                  <a:cubicBezTo>
                    <a:pt x="2364" y="8077"/>
                    <a:pt x="2615" y="8475"/>
                    <a:pt x="3013" y="8705"/>
                  </a:cubicBezTo>
                  <a:cubicBezTo>
                    <a:pt x="3327" y="8893"/>
                    <a:pt x="2615" y="9144"/>
                    <a:pt x="2929" y="9395"/>
                  </a:cubicBezTo>
                  <a:cubicBezTo>
                    <a:pt x="2971" y="9416"/>
                    <a:pt x="3243" y="10023"/>
                    <a:pt x="3306" y="10044"/>
                  </a:cubicBezTo>
                  <a:cubicBezTo>
                    <a:pt x="3222" y="11236"/>
                    <a:pt x="3976" y="11864"/>
                    <a:pt x="4352" y="12952"/>
                  </a:cubicBezTo>
                  <a:cubicBezTo>
                    <a:pt x="5168" y="15296"/>
                    <a:pt x="6528" y="18497"/>
                    <a:pt x="8893" y="19690"/>
                  </a:cubicBezTo>
                  <a:cubicBezTo>
                    <a:pt x="11131" y="20799"/>
                    <a:pt x="13538" y="22180"/>
                    <a:pt x="15986" y="22180"/>
                  </a:cubicBezTo>
                  <a:cubicBezTo>
                    <a:pt x="17591" y="22192"/>
                    <a:pt x="19524" y="22413"/>
                    <a:pt x="21427" y="22413"/>
                  </a:cubicBezTo>
                  <a:cubicBezTo>
                    <a:pt x="22822" y="22413"/>
                    <a:pt x="24201" y="22294"/>
                    <a:pt x="25422" y="21887"/>
                  </a:cubicBezTo>
                  <a:lnTo>
                    <a:pt x="25590" y="21887"/>
                  </a:lnTo>
                  <a:cubicBezTo>
                    <a:pt x="26929" y="21761"/>
                    <a:pt x="28100" y="21573"/>
                    <a:pt x="29230" y="20819"/>
                  </a:cubicBezTo>
                  <a:cubicBezTo>
                    <a:pt x="30088" y="20234"/>
                    <a:pt x="31595" y="18706"/>
                    <a:pt x="32390" y="18016"/>
                  </a:cubicBezTo>
                  <a:cubicBezTo>
                    <a:pt x="33666" y="16928"/>
                    <a:pt x="33687" y="15107"/>
                    <a:pt x="33938" y="13433"/>
                  </a:cubicBezTo>
                  <a:cubicBezTo>
                    <a:pt x="34064" y="13413"/>
                    <a:pt x="34210" y="13392"/>
                    <a:pt x="34357" y="13371"/>
                  </a:cubicBezTo>
                  <a:cubicBezTo>
                    <a:pt x="35152" y="13099"/>
                    <a:pt x="37098" y="12910"/>
                    <a:pt x="37621" y="12262"/>
                  </a:cubicBezTo>
                  <a:cubicBezTo>
                    <a:pt x="38562" y="11090"/>
                    <a:pt x="37621" y="9416"/>
                    <a:pt x="37119" y="7931"/>
                  </a:cubicBezTo>
                  <a:cubicBezTo>
                    <a:pt x="36910" y="7278"/>
                    <a:pt x="36748" y="7095"/>
                    <a:pt x="36387" y="7095"/>
                  </a:cubicBezTo>
                  <a:cubicBezTo>
                    <a:pt x="36204" y="7095"/>
                    <a:pt x="35970" y="7142"/>
                    <a:pt x="35654" y="7198"/>
                  </a:cubicBezTo>
                  <a:cubicBezTo>
                    <a:pt x="34922" y="7303"/>
                    <a:pt x="34210" y="8788"/>
                    <a:pt x="33834" y="9395"/>
                  </a:cubicBezTo>
                  <a:lnTo>
                    <a:pt x="33834" y="9395"/>
                  </a:lnTo>
                  <a:cubicBezTo>
                    <a:pt x="33836" y="9371"/>
                    <a:pt x="33896" y="8391"/>
                    <a:pt x="33896" y="8391"/>
                  </a:cubicBezTo>
                  <a:cubicBezTo>
                    <a:pt x="33875" y="8349"/>
                    <a:pt x="33854" y="8307"/>
                    <a:pt x="33834" y="8265"/>
                  </a:cubicBezTo>
                  <a:cubicBezTo>
                    <a:pt x="33143" y="5859"/>
                    <a:pt x="31344" y="2930"/>
                    <a:pt x="29481" y="2177"/>
                  </a:cubicBezTo>
                  <a:cubicBezTo>
                    <a:pt x="29293" y="1967"/>
                    <a:pt x="29147" y="1758"/>
                    <a:pt x="28958" y="1549"/>
                  </a:cubicBezTo>
                  <a:cubicBezTo>
                    <a:pt x="28633" y="1162"/>
                    <a:pt x="28170" y="981"/>
                    <a:pt x="27697" y="981"/>
                  </a:cubicBezTo>
                  <a:cubicBezTo>
                    <a:pt x="27531" y="981"/>
                    <a:pt x="27364" y="1003"/>
                    <a:pt x="27201" y="1047"/>
                  </a:cubicBezTo>
                  <a:cubicBezTo>
                    <a:pt x="26991" y="858"/>
                    <a:pt x="26782" y="670"/>
                    <a:pt x="26573" y="524"/>
                  </a:cubicBezTo>
                  <a:cubicBezTo>
                    <a:pt x="26146" y="177"/>
                    <a:pt x="25643" y="1"/>
                    <a:pt x="25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199725" y="2993400"/>
              <a:ext cx="180500" cy="167900"/>
            </a:xfrm>
            <a:custGeom>
              <a:avLst/>
              <a:gdLst/>
              <a:ahLst/>
              <a:cxnLst/>
              <a:rect l="l" t="t" r="r" b="b"/>
              <a:pathLst>
                <a:path w="7220" h="6716" extrusionOk="0">
                  <a:moveTo>
                    <a:pt x="3427" y="1"/>
                  </a:moveTo>
                  <a:cubicBezTo>
                    <a:pt x="1742" y="1"/>
                    <a:pt x="469" y="1540"/>
                    <a:pt x="272" y="3116"/>
                  </a:cubicBezTo>
                  <a:cubicBezTo>
                    <a:pt x="0" y="5124"/>
                    <a:pt x="1779" y="6505"/>
                    <a:pt x="3620" y="6694"/>
                  </a:cubicBezTo>
                  <a:cubicBezTo>
                    <a:pt x="3746" y="6709"/>
                    <a:pt x="3869" y="6716"/>
                    <a:pt x="3990" y="6716"/>
                  </a:cubicBezTo>
                  <a:cubicBezTo>
                    <a:pt x="5730" y="6716"/>
                    <a:pt x="7021" y="5216"/>
                    <a:pt x="7177" y="3534"/>
                  </a:cubicBezTo>
                  <a:cubicBezTo>
                    <a:pt x="7219" y="3032"/>
                    <a:pt x="6989" y="2593"/>
                    <a:pt x="6612" y="2237"/>
                  </a:cubicBezTo>
                  <a:cubicBezTo>
                    <a:pt x="6194" y="1065"/>
                    <a:pt x="4938" y="145"/>
                    <a:pt x="3746" y="19"/>
                  </a:cubicBezTo>
                  <a:cubicBezTo>
                    <a:pt x="3638" y="7"/>
                    <a:pt x="3532" y="1"/>
                    <a:pt x="3427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613350" y="2925975"/>
              <a:ext cx="146475" cy="149175"/>
            </a:xfrm>
            <a:custGeom>
              <a:avLst/>
              <a:gdLst/>
              <a:ahLst/>
              <a:cxnLst/>
              <a:rect l="l" t="t" r="r" b="b"/>
              <a:pathLst>
                <a:path w="5859" h="5967" extrusionOk="0">
                  <a:moveTo>
                    <a:pt x="3081" y="0"/>
                  </a:moveTo>
                  <a:cubicBezTo>
                    <a:pt x="2463" y="0"/>
                    <a:pt x="1847" y="241"/>
                    <a:pt x="1360" y="728"/>
                  </a:cubicBezTo>
                  <a:cubicBezTo>
                    <a:pt x="0" y="2026"/>
                    <a:pt x="858" y="4285"/>
                    <a:pt x="1967" y="5436"/>
                  </a:cubicBezTo>
                  <a:cubicBezTo>
                    <a:pt x="2294" y="5788"/>
                    <a:pt x="2757" y="5966"/>
                    <a:pt x="3219" y="5966"/>
                  </a:cubicBezTo>
                  <a:cubicBezTo>
                    <a:pt x="3527" y="5966"/>
                    <a:pt x="3834" y="5888"/>
                    <a:pt x="4101" y="5729"/>
                  </a:cubicBezTo>
                  <a:cubicBezTo>
                    <a:pt x="4520" y="5499"/>
                    <a:pt x="4833" y="5143"/>
                    <a:pt x="5085" y="4787"/>
                  </a:cubicBezTo>
                  <a:cubicBezTo>
                    <a:pt x="5357" y="4515"/>
                    <a:pt x="5608" y="4160"/>
                    <a:pt x="5670" y="3679"/>
                  </a:cubicBezTo>
                  <a:cubicBezTo>
                    <a:pt x="5859" y="2611"/>
                    <a:pt x="5545" y="1356"/>
                    <a:pt x="4708" y="624"/>
                  </a:cubicBezTo>
                  <a:cubicBezTo>
                    <a:pt x="4233" y="210"/>
                    <a:pt x="3657" y="0"/>
                    <a:pt x="3081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680825" y="2424425"/>
              <a:ext cx="655450" cy="392400"/>
            </a:xfrm>
            <a:custGeom>
              <a:avLst/>
              <a:gdLst/>
              <a:ahLst/>
              <a:cxnLst/>
              <a:rect l="l" t="t" r="r" b="b"/>
              <a:pathLst>
                <a:path w="26218" h="15696" extrusionOk="0">
                  <a:moveTo>
                    <a:pt x="11764" y="1"/>
                  </a:moveTo>
                  <a:cubicBezTo>
                    <a:pt x="11526" y="1"/>
                    <a:pt x="11312" y="25"/>
                    <a:pt x="11132" y="76"/>
                  </a:cubicBezTo>
                  <a:cubicBezTo>
                    <a:pt x="11084" y="71"/>
                    <a:pt x="11038" y="68"/>
                    <a:pt x="10993" y="68"/>
                  </a:cubicBezTo>
                  <a:cubicBezTo>
                    <a:pt x="9951" y="68"/>
                    <a:pt x="9607" y="1418"/>
                    <a:pt x="9186" y="1980"/>
                  </a:cubicBezTo>
                  <a:cubicBezTo>
                    <a:pt x="9144" y="2022"/>
                    <a:pt x="9123" y="2022"/>
                    <a:pt x="9102" y="2043"/>
                  </a:cubicBezTo>
                  <a:cubicBezTo>
                    <a:pt x="8809" y="1875"/>
                    <a:pt x="8495" y="1729"/>
                    <a:pt x="8160" y="1645"/>
                  </a:cubicBezTo>
                  <a:cubicBezTo>
                    <a:pt x="7933" y="1583"/>
                    <a:pt x="7704" y="1553"/>
                    <a:pt x="7480" y="1553"/>
                  </a:cubicBezTo>
                  <a:cubicBezTo>
                    <a:pt x="6198" y="1553"/>
                    <a:pt x="5032" y="2509"/>
                    <a:pt x="4729" y="3738"/>
                  </a:cubicBezTo>
                  <a:lnTo>
                    <a:pt x="4729" y="3758"/>
                  </a:lnTo>
                  <a:cubicBezTo>
                    <a:pt x="4331" y="3800"/>
                    <a:pt x="3913" y="3842"/>
                    <a:pt x="3557" y="3947"/>
                  </a:cubicBezTo>
                  <a:cubicBezTo>
                    <a:pt x="2302" y="4282"/>
                    <a:pt x="1151" y="5893"/>
                    <a:pt x="1611" y="7190"/>
                  </a:cubicBezTo>
                  <a:cubicBezTo>
                    <a:pt x="774" y="7378"/>
                    <a:pt x="63" y="8131"/>
                    <a:pt x="356" y="9178"/>
                  </a:cubicBezTo>
                  <a:lnTo>
                    <a:pt x="440" y="9408"/>
                  </a:lnTo>
                  <a:cubicBezTo>
                    <a:pt x="147" y="9826"/>
                    <a:pt x="0" y="10328"/>
                    <a:pt x="42" y="10810"/>
                  </a:cubicBezTo>
                  <a:cubicBezTo>
                    <a:pt x="113" y="12057"/>
                    <a:pt x="1187" y="13153"/>
                    <a:pt x="2331" y="13153"/>
                  </a:cubicBezTo>
                  <a:cubicBezTo>
                    <a:pt x="2530" y="13153"/>
                    <a:pt x="2731" y="13120"/>
                    <a:pt x="2930" y="13049"/>
                  </a:cubicBezTo>
                  <a:cubicBezTo>
                    <a:pt x="3077" y="13094"/>
                    <a:pt x="3225" y="13116"/>
                    <a:pt x="3372" y="13116"/>
                  </a:cubicBezTo>
                  <a:cubicBezTo>
                    <a:pt x="3768" y="13116"/>
                    <a:pt x="4160" y="12956"/>
                    <a:pt x="4541" y="12651"/>
                  </a:cubicBezTo>
                  <a:cubicBezTo>
                    <a:pt x="4896" y="12400"/>
                    <a:pt x="4415" y="12337"/>
                    <a:pt x="4520" y="11961"/>
                  </a:cubicBezTo>
                  <a:lnTo>
                    <a:pt x="4520" y="11961"/>
                  </a:lnTo>
                  <a:cubicBezTo>
                    <a:pt x="4885" y="13300"/>
                    <a:pt x="6608" y="14265"/>
                    <a:pt x="8124" y="14265"/>
                  </a:cubicBezTo>
                  <a:cubicBezTo>
                    <a:pt x="8171" y="14265"/>
                    <a:pt x="8218" y="14264"/>
                    <a:pt x="8265" y="14262"/>
                  </a:cubicBezTo>
                  <a:cubicBezTo>
                    <a:pt x="8914" y="14220"/>
                    <a:pt x="9437" y="13969"/>
                    <a:pt x="9876" y="13572"/>
                  </a:cubicBezTo>
                  <a:cubicBezTo>
                    <a:pt x="10901" y="14513"/>
                    <a:pt x="12031" y="15225"/>
                    <a:pt x="13601" y="15371"/>
                  </a:cubicBezTo>
                  <a:cubicBezTo>
                    <a:pt x="14093" y="15437"/>
                    <a:pt x="14675" y="15631"/>
                    <a:pt x="15227" y="15631"/>
                  </a:cubicBezTo>
                  <a:cubicBezTo>
                    <a:pt x="15378" y="15631"/>
                    <a:pt x="15528" y="15616"/>
                    <a:pt x="15672" y="15580"/>
                  </a:cubicBezTo>
                  <a:cubicBezTo>
                    <a:pt x="15986" y="15633"/>
                    <a:pt x="16368" y="15695"/>
                    <a:pt x="16737" y="15695"/>
                  </a:cubicBezTo>
                  <a:cubicBezTo>
                    <a:pt x="17105" y="15695"/>
                    <a:pt x="17461" y="15633"/>
                    <a:pt x="17723" y="15434"/>
                  </a:cubicBezTo>
                  <a:cubicBezTo>
                    <a:pt x="18225" y="15057"/>
                    <a:pt x="18852" y="14722"/>
                    <a:pt x="19020" y="14325"/>
                  </a:cubicBezTo>
                  <a:cubicBezTo>
                    <a:pt x="19166" y="14304"/>
                    <a:pt x="18643" y="13781"/>
                    <a:pt x="18811" y="13739"/>
                  </a:cubicBezTo>
                  <a:lnTo>
                    <a:pt x="18811" y="13739"/>
                  </a:lnTo>
                  <a:cubicBezTo>
                    <a:pt x="19498" y="13836"/>
                    <a:pt x="20308" y="13918"/>
                    <a:pt x="21108" y="13918"/>
                  </a:cubicBezTo>
                  <a:cubicBezTo>
                    <a:pt x="22206" y="13918"/>
                    <a:pt x="23285" y="13763"/>
                    <a:pt x="24000" y="13279"/>
                  </a:cubicBezTo>
                  <a:cubicBezTo>
                    <a:pt x="24376" y="13049"/>
                    <a:pt x="24690" y="12735"/>
                    <a:pt x="24941" y="12400"/>
                  </a:cubicBezTo>
                  <a:cubicBezTo>
                    <a:pt x="25653" y="11898"/>
                    <a:pt x="26218" y="10391"/>
                    <a:pt x="25757" y="9784"/>
                  </a:cubicBezTo>
                  <a:cubicBezTo>
                    <a:pt x="26134" y="8027"/>
                    <a:pt x="25046" y="6353"/>
                    <a:pt x="23414" y="5370"/>
                  </a:cubicBezTo>
                  <a:cubicBezTo>
                    <a:pt x="22284" y="4679"/>
                    <a:pt x="20819" y="4470"/>
                    <a:pt x="19501" y="4365"/>
                  </a:cubicBezTo>
                  <a:cubicBezTo>
                    <a:pt x="19417" y="4362"/>
                    <a:pt x="19332" y="4360"/>
                    <a:pt x="19245" y="4360"/>
                  </a:cubicBezTo>
                  <a:cubicBezTo>
                    <a:pt x="18745" y="4360"/>
                    <a:pt x="18197" y="4417"/>
                    <a:pt x="17681" y="4595"/>
                  </a:cubicBezTo>
                  <a:cubicBezTo>
                    <a:pt x="17492" y="3821"/>
                    <a:pt x="16865" y="3214"/>
                    <a:pt x="16551" y="2440"/>
                  </a:cubicBezTo>
                  <a:cubicBezTo>
                    <a:pt x="16059" y="1109"/>
                    <a:pt x="13374" y="1"/>
                    <a:pt x="1176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823425" y="3037825"/>
              <a:ext cx="324024" cy="149180"/>
            </a:xfrm>
            <a:custGeom>
              <a:avLst/>
              <a:gdLst/>
              <a:ahLst/>
              <a:cxnLst/>
              <a:rect l="l" t="t" r="r" b="b"/>
              <a:pathLst>
                <a:path w="12513" h="5516" extrusionOk="0">
                  <a:moveTo>
                    <a:pt x="1713" y="0"/>
                  </a:moveTo>
                  <a:cubicBezTo>
                    <a:pt x="956" y="0"/>
                    <a:pt x="326" y="652"/>
                    <a:pt x="230" y="1401"/>
                  </a:cubicBezTo>
                  <a:cubicBezTo>
                    <a:pt x="0" y="3389"/>
                    <a:pt x="1716" y="4812"/>
                    <a:pt x="3578" y="5251"/>
                  </a:cubicBezTo>
                  <a:cubicBezTo>
                    <a:pt x="4331" y="5440"/>
                    <a:pt x="5126" y="5503"/>
                    <a:pt x="5900" y="5503"/>
                  </a:cubicBezTo>
                  <a:cubicBezTo>
                    <a:pt x="6118" y="5503"/>
                    <a:pt x="6349" y="5516"/>
                    <a:pt x="6580" y="5516"/>
                  </a:cubicBezTo>
                  <a:cubicBezTo>
                    <a:pt x="6927" y="5516"/>
                    <a:pt x="7273" y="5486"/>
                    <a:pt x="7574" y="5335"/>
                  </a:cubicBezTo>
                  <a:cubicBezTo>
                    <a:pt x="7972" y="5147"/>
                    <a:pt x="8286" y="4812"/>
                    <a:pt x="8600" y="4498"/>
                  </a:cubicBezTo>
                  <a:cubicBezTo>
                    <a:pt x="9144" y="4435"/>
                    <a:pt x="9688" y="4310"/>
                    <a:pt x="10148" y="3996"/>
                  </a:cubicBezTo>
                  <a:cubicBezTo>
                    <a:pt x="10253" y="3912"/>
                    <a:pt x="10357" y="3808"/>
                    <a:pt x="10420" y="3724"/>
                  </a:cubicBezTo>
                  <a:cubicBezTo>
                    <a:pt x="10629" y="3682"/>
                    <a:pt x="10818" y="3598"/>
                    <a:pt x="11006" y="3515"/>
                  </a:cubicBezTo>
                  <a:cubicBezTo>
                    <a:pt x="11090" y="3515"/>
                    <a:pt x="11194" y="3494"/>
                    <a:pt x="11257" y="3452"/>
                  </a:cubicBezTo>
                  <a:cubicBezTo>
                    <a:pt x="11424" y="3389"/>
                    <a:pt x="11571" y="3306"/>
                    <a:pt x="11717" y="3243"/>
                  </a:cubicBezTo>
                  <a:cubicBezTo>
                    <a:pt x="12512" y="2720"/>
                    <a:pt x="12240" y="1464"/>
                    <a:pt x="11194" y="1464"/>
                  </a:cubicBezTo>
                  <a:cubicBezTo>
                    <a:pt x="10838" y="1464"/>
                    <a:pt x="10525" y="1506"/>
                    <a:pt x="10211" y="1548"/>
                  </a:cubicBezTo>
                  <a:cubicBezTo>
                    <a:pt x="9982" y="1354"/>
                    <a:pt x="9697" y="1234"/>
                    <a:pt x="9387" y="1234"/>
                  </a:cubicBezTo>
                  <a:cubicBezTo>
                    <a:pt x="9129" y="1234"/>
                    <a:pt x="8854" y="1316"/>
                    <a:pt x="8579" y="1506"/>
                  </a:cubicBezTo>
                  <a:cubicBezTo>
                    <a:pt x="8537" y="1506"/>
                    <a:pt x="8516" y="1548"/>
                    <a:pt x="8495" y="1548"/>
                  </a:cubicBezTo>
                  <a:cubicBezTo>
                    <a:pt x="7909" y="1548"/>
                    <a:pt x="7302" y="1548"/>
                    <a:pt x="6821" y="1381"/>
                  </a:cubicBezTo>
                  <a:cubicBezTo>
                    <a:pt x="5440" y="983"/>
                    <a:pt x="3704" y="920"/>
                    <a:pt x="2448" y="209"/>
                  </a:cubicBezTo>
                  <a:cubicBezTo>
                    <a:pt x="2199" y="64"/>
                    <a:pt x="1950" y="0"/>
                    <a:pt x="1713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771825" y="3227125"/>
              <a:ext cx="546675" cy="488125"/>
            </a:xfrm>
            <a:custGeom>
              <a:avLst/>
              <a:gdLst/>
              <a:ahLst/>
              <a:cxnLst/>
              <a:rect l="l" t="t" r="r" b="b"/>
              <a:pathLst>
                <a:path w="21867" h="19525" extrusionOk="0">
                  <a:moveTo>
                    <a:pt x="3342" y="0"/>
                  </a:moveTo>
                  <a:cubicBezTo>
                    <a:pt x="2158" y="0"/>
                    <a:pt x="1056" y="1398"/>
                    <a:pt x="1382" y="2576"/>
                  </a:cubicBezTo>
                  <a:cubicBezTo>
                    <a:pt x="1361" y="2806"/>
                    <a:pt x="1361" y="3057"/>
                    <a:pt x="1403" y="3308"/>
                  </a:cubicBezTo>
                  <a:cubicBezTo>
                    <a:pt x="587" y="4459"/>
                    <a:pt x="943" y="6237"/>
                    <a:pt x="943" y="7597"/>
                  </a:cubicBezTo>
                  <a:cubicBezTo>
                    <a:pt x="943" y="9187"/>
                    <a:pt x="838" y="10799"/>
                    <a:pt x="754" y="12410"/>
                  </a:cubicBezTo>
                  <a:cubicBezTo>
                    <a:pt x="691" y="13142"/>
                    <a:pt x="691" y="13874"/>
                    <a:pt x="671" y="14544"/>
                  </a:cubicBezTo>
                  <a:cubicBezTo>
                    <a:pt x="671" y="15172"/>
                    <a:pt x="1" y="17034"/>
                    <a:pt x="336" y="17348"/>
                  </a:cubicBezTo>
                  <a:cubicBezTo>
                    <a:pt x="252" y="18498"/>
                    <a:pt x="1382" y="18164"/>
                    <a:pt x="2575" y="18896"/>
                  </a:cubicBezTo>
                  <a:cubicBezTo>
                    <a:pt x="3144" y="19238"/>
                    <a:pt x="3802" y="19364"/>
                    <a:pt x="4441" y="19364"/>
                  </a:cubicBezTo>
                  <a:cubicBezTo>
                    <a:pt x="4623" y="19364"/>
                    <a:pt x="4804" y="19354"/>
                    <a:pt x="4981" y="19335"/>
                  </a:cubicBezTo>
                  <a:cubicBezTo>
                    <a:pt x="5148" y="19335"/>
                    <a:pt x="5336" y="19314"/>
                    <a:pt x="5483" y="19314"/>
                  </a:cubicBezTo>
                  <a:cubicBezTo>
                    <a:pt x="5918" y="19472"/>
                    <a:pt x="6417" y="19524"/>
                    <a:pt x="6902" y="19524"/>
                  </a:cubicBezTo>
                  <a:cubicBezTo>
                    <a:pt x="7255" y="19524"/>
                    <a:pt x="7601" y="19496"/>
                    <a:pt x="7910" y="19461"/>
                  </a:cubicBezTo>
                  <a:cubicBezTo>
                    <a:pt x="9228" y="19335"/>
                    <a:pt x="9898" y="19168"/>
                    <a:pt x="11300" y="19042"/>
                  </a:cubicBezTo>
                  <a:cubicBezTo>
                    <a:pt x="12827" y="18917"/>
                    <a:pt x="14773" y="19042"/>
                    <a:pt x="16154" y="18268"/>
                  </a:cubicBezTo>
                  <a:cubicBezTo>
                    <a:pt x="16405" y="18101"/>
                    <a:pt x="16656" y="17954"/>
                    <a:pt x="16886" y="17787"/>
                  </a:cubicBezTo>
                  <a:cubicBezTo>
                    <a:pt x="17116" y="17599"/>
                    <a:pt x="17640" y="17494"/>
                    <a:pt x="17075" y="17494"/>
                  </a:cubicBezTo>
                  <a:cubicBezTo>
                    <a:pt x="17933" y="17494"/>
                    <a:pt x="18477" y="17159"/>
                    <a:pt x="19000" y="16657"/>
                  </a:cubicBezTo>
                  <a:cubicBezTo>
                    <a:pt x="21866" y="15548"/>
                    <a:pt x="21134" y="13477"/>
                    <a:pt x="18895" y="12221"/>
                  </a:cubicBezTo>
                  <a:cubicBezTo>
                    <a:pt x="17409" y="9731"/>
                    <a:pt x="15903" y="7723"/>
                    <a:pt x="14773" y="5024"/>
                  </a:cubicBezTo>
                  <a:cubicBezTo>
                    <a:pt x="14543" y="4438"/>
                    <a:pt x="14564" y="3580"/>
                    <a:pt x="14041" y="3350"/>
                  </a:cubicBezTo>
                  <a:cubicBezTo>
                    <a:pt x="13873" y="2973"/>
                    <a:pt x="13706" y="2576"/>
                    <a:pt x="13392" y="2178"/>
                  </a:cubicBezTo>
                  <a:cubicBezTo>
                    <a:pt x="12993" y="1656"/>
                    <a:pt x="12406" y="1474"/>
                    <a:pt x="11776" y="1474"/>
                  </a:cubicBezTo>
                  <a:cubicBezTo>
                    <a:pt x="11019" y="1474"/>
                    <a:pt x="10201" y="1738"/>
                    <a:pt x="9584" y="1990"/>
                  </a:cubicBezTo>
                  <a:cubicBezTo>
                    <a:pt x="8810" y="1843"/>
                    <a:pt x="7952" y="1425"/>
                    <a:pt x="7220" y="1174"/>
                  </a:cubicBezTo>
                  <a:cubicBezTo>
                    <a:pt x="6090" y="818"/>
                    <a:pt x="5023" y="525"/>
                    <a:pt x="3893" y="107"/>
                  </a:cubicBezTo>
                  <a:cubicBezTo>
                    <a:pt x="3711" y="34"/>
                    <a:pt x="3525" y="0"/>
                    <a:pt x="3342" y="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759500" y="3632250"/>
              <a:ext cx="627525" cy="291400"/>
            </a:xfrm>
            <a:custGeom>
              <a:avLst/>
              <a:gdLst/>
              <a:ahLst/>
              <a:cxnLst/>
              <a:rect l="l" t="t" r="r" b="b"/>
              <a:pathLst>
                <a:path w="25101" h="11656" extrusionOk="0">
                  <a:moveTo>
                    <a:pt x="19853" y="0"/>
                  </a:moveTo>
                  <a:cubicBezTo>
                    <a:pt x="18932" y="0"/>
                    <a:pt x="17733" y="1158"/>
                    <a:pt x="17128" y="1561"/>
                  </a:cubicBezTo>
                  <a:cubicBezTo>
                    <a:pt x="16103" y="2252"/>
                    <a:pt x="14827" y="2398"/>
                    <a:pt x="13676" y="2670"/>
                  </a:cubicBezTo>
                  <a:cubicBezTo>
                    <a:pt x="12441" y="2921"/>
                    <a:pt x="11186" y="3109"/>
                    <a:pt x="9931" y="3151"/>
                  </a:cubicBezTo>
                  <a:cubicBezTo>
                    <a:pt x="9833" y="3157"/>
                    <a:pt x="9737" y="3160"/>
                    <a:pt x="9642" y="3160"/>
                  </a:cubicBezTo>
                  <a:cubicBezTo>
                    <a:pt x="9192" y="3160"/>
                    <a:pt x="8761" y="3106"/>
                    <a:pt x="8336" y="3106"/>
                  </a:cubicBezTo>
                  <a:cubicBezTo>
                    <a:pt x="7880" y="3106"/>
                    <a:pt x="7432" y="3168"/>
                    <a:pt x="6980" y="3423"/>
                  </a:cubicBezTo>
                  <a:cubicBezTo>
                    <a:pt x="6792" y="3528"/>
                    <a:pt x="6625" y="3653"/>
                    <a:pt x="6520" y="3821"/>
                  </a:cubicBezTo>
                  <a:cubicBezTo>
                    <a:pt x="6212" y="3553"/>
                    <a:pt x="5845" y="3414"/>
                    <a:pt x="5466" y="3414"/>
                  </a:cubicBezTo>
                  <a:cubicBezTo>
                    <a:pt x="5253" y="3414"/>
                    <a:pt x="5036" y="3458"/>
                    <a:pt x="4825" y="3549"/>
                  </a:cubicBezTo>
                  <a:cubicBezTo>
                    <a:pt x="3864" y="3157"/>
                    <a:pt x="3041" y="2986"/>
                    <a:pt x="2369" y="2986"/>
                  </a:cubicBezTo>
                  <a:cubicBezTo>
                    <a:pt x="743" y="2986"/>
                    <a:pt x="1" y="3989"/>
                    <a:pt x="327" y="5306"/>
                  </a:cubicBezTo>
                  <a:cubicBezTo>
                    <a:pt x="431" y="5746"/>
                    <a:pt x="557" y="6164"/>
                    <a:pt x="703" y="6583"/>
                  </a:cubicBezTo>
                  <a:cubicBezTo>
                    <a:pt x="745" y="7210"/>
                    <a:pt x="829" y="7838"/>
                    <a:pt x="829" y="8466"/>
                  </a:cubicBezTo>
                  <a:cubicBezTo>
                    <a:pt x="850" y="9596"/>
                    <a:pt x="1770" y="9512"/>
                    <a:pt x="2586" y="10307"/>
                  </a:cubicBezTo>
                  <a:cubicBezTo>
                    <a:pt x="3176" y="10897"/>
                    <a:pt x="4556" y="11656"/>
                    <a:pt x="5483" y="11656"/>
                  </a:cubicBezTo>
                  <a:cubicBezTo>
                    <a:pt x="5938" y="11656"/>
                    <a:pt x="6284" y="11473"/>
                    <a:pt x="6374" y="10998"/>
                  </a:cubicBezTo>
                  <a:cubicBezTo>
                    <a:pt x="6374" y="10977"/>
                    <a:pt x="6374" y="10935"/>
                    <a:pt x="6394" y="10893"/>
                  </a:cubicBezTo>
                  <a:cubicBezTo>
                    <a:pt x="6473" y="10908"/>
                    <a:pt x="6552" y="10914"/>
                    <a:pt x="6632" y="10914"/>
                  </a:cubicBezTo>
                  <a:cubicBezTo>
                    <a:pt x="6893" y="10914"/>
                    <a:pt x="7158" y="10843"/>
                    <a:pt x="7399" y="10747"/>
                  </a:cubicBezTo>
                  <a:cubicBezTo>
                    <a:pt x="7629" y="10893"/>
                    <a:pt x="7859" y="10998"/>
                    <a:pt x="8131" y="11060"/>
                  </a:cubicBezTo>
                  <a:cubicBezTo>
                    <a:pt x="8282" y="11087"/>
                    <a:pt x="8426" y="11100"/>
                    <a:pt x="8565" y="11100"/>
                  </a:cubicBezTo>
                  <a:cubicBezTo>
                    <a:pt x="9197" y="11100"/>
                    <a:pt x="9707" y="10820"/>
                    <a:pt x="10119" y="10203"/>
                  </a:cubicBezTo>
                  <a:cubicBezTo>
                    <a:pt x="10349" y="9826"/>
                    <a:pt x="10475" y="9491"/>
                    <a:pt x="10537" y="9156"/>
                  </a:cubicBezTo>
                  <a:cubicBezTo>
                    <a:pt x="10998" y="8571"/>
                    <a:pt x="11123" y="7734"/>
                    <a:pt x="11165" y="6897"/>
                  </a:cubicBezTo>
                  <a:cubicBezTo>
                    <a:pt x="12169" y="6792"/>
                    <a:pt x="13195" y="6646"/>
                    <a:pt x="14220" y="6436"/>
                  </a:cubicBezTo>
                  <a:cubicBezTo>
                    <a:pt x="14234" y="6433"/>
                    <a:pt x="14246" y="6431"/>
                    <a:pt x="14255" y="6431"/>
                  </a:cubicBezTo>
                  <a:cubicBezTo>
                    <a:pt x="14405" y="6431"/>
                    <a:pt x="13980" y="6857"/>
                    <a:pt x="14171" y="6857"/>
                  </a:cubicBezTo>
                  <a:cubicBezTo>
                    <a:pt x="14179" y="6857"/>
                    <a:pt x="14188" y="6856"/>
                    <a:pt x="14199" y="6855"/>
                  </a:cubicBezTo>
                  <a:cubicBezTo>
                    <a:pt x="14412" y="8755"/>
                    <a:pt x="15998" y="10258"/>
                    <a:pt x="17821" y="10258"/>
                  </a:cubicBezTo>
                  <a:cubicBezTo>
                    <a:pt x="18326" y="10258"/>
                    <a:pt x="18850" y="10143"/>
                    <a:pt x="19367" y="9889"/>
                  </a:cubicBezTo>
                  <a:cubicBezTo>
                    <a:pt x="19911" y="9617"/>
                    <a:pt x="20330" y="8905"/>
                    <a:pt x="20685" y="8424"/>
                  </a:cubicBezTo>
                  <a:cubicBezTo>
                    <a:pt x="21146" y="7734"/>
                    <a:pt x="21794" y="7190"/>
                    <a:pt x="22296" y="6499"/>
                  </a:cubicBezTo>
                  <a:cubicBezTo>
                    <a:pt x="23196" y="5244"/>
                    <a:pt x="25100" y="3507"/>
                    <a:pt x="23552" y="2775"/>
                  </a:cubicBezTo>
                  <a:cubicBezTo>
                    <a:pt x="22441" y="2219"/>
                    <a:pt x="22018" y="1058"/>
                    <a:pt x="21408" y="1058"/>
                  </a:cubicBezTo>
                  <a:cubicBezTo>
                    <a:pt x="21397" y="1058"/>
                    <a:pt x="21387" y="1058"/>
                    <a:pt x="21376" y="1059"/>
                  </a:cubicBezTo>
                  <a:cubicBezTo>
                    <a:pt x="21104" y="620"/>
                    <a:pt x="20706" y="285"/>
                    <a:pt x="20225" y="76"/>
                  </a:cubicBezTo>
                  <a:cubicBezTo>
                    <a:pt x="20108" y="24"/>
                    <a:pt x="19983" y="0"/>
                    <a:pt x="1985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68000" y="4056250"/>
              <a:ext cx="102025" cy="177225"/>
            </a:xfrm>
            <a:custGeom>
              <a:avLst/>
              <a:gdLst/>
              <a:ahLst/>
              <a:cxnLst/>
              <a:rect l="l" t="t" r="r" b="b"/>
              <a:pathLst>
                <a:path w="4081" h="7089" extrusionOk="0">
                  <a:moveTo>
                    <a:pt x="2574" y="1"/>
                  </a:moveTo>
                  <a:cubicBezTo>
                    <a:pt x="2009" y="64"/>
                    <a:pt x="1298" y="398"/>
                    <a:pt x="1193" y="1047"/>
                  </a:cubicBezTo>
                  <a:cubicBezTo>
                    <a:pt x="963" y="2721"/>
                    <a:pt x="0" y="4562"/>
                    <a:pt x="461" y="6236"/>
                  </a:cubicBezTo>
                  <a:lnTo>
                    <a:pt x="482" y="6236"/>
                  </a:lnTo>
                  <a:cubicBezTo>
                    <a:pt x="639" y="6752"/>
                    <a:pt x="1169" y="7088"/>
                    <a:pt x="1701" y="7088"/>
                  </a:cubicBezTo>
                  <a:cubicBezTo>
                    <a:pt x="2161" y="7088"/>
                    <a:pt x="2623" y="6837"/>
                    <a:pt x="2846" y="6236"/>
                  </a:cubicBezTo>
                  <a:cubicBezTo>
                    <a:pt x="3097" y="5483"/>
                    <a:pt x="3264" y="4667"/>
                    <a:pt x="3515" y="3914"/>
                  </a:cubicBezTo>
                  <a:cubicBezTo>
                    <a:pt x="3787" y="3098"/>
                    <a:pt x="4018" y="2302"/>
                    <a:pt x="4039" y="1445"/>
                  </a:cubicBezTo>
                  <a:cubicBezTo>
                    <a:pt x="4080" y="880"/>
                    <a:pt x="3578" y="168"/>
                    <a:pt x="2971" y="64"/>
                  </a:cubicBezTo>
                  <a:cubicBezTo>
                    <a:pt x="2846" y="43"/>
                    <a:pt x="2720" y="1"/>
                    <a:pt x="2574" y="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89075" y="3850300"/>
              <a:ext cx="88425" cy="194100"/>
            </a:xfrm>
            <a:custGeom>
              <a:avLst/>
              <a:gdLst/>
              <a:ahLst/>
              <a:cxnLst/>
              <a:rect l="l" t="t" r="r" b="b"/>
              <a:pathLst>
                <a:path w="3537" h="7764" extrusionOk="0">
                  <a:moveTo>
                    <a:pt x="1526" y="0"/>
                  </a:moveTo>
                  <a:cubicBezTo>
                    <a:pt x="833" y="0"/>
                    <a:pt x="137" y="466"/>
                    <a:pt x="64" y="1397"/>
                  </a:cubicBezTo>
                  <a:cubicBezTo>
                    <a:pt x="1" y="2694"/>
                    <a:pt x="22" y="4012"/>
                    <a:pt x="43" y="5310"/>
                  </a:cubicBezTo>
                  <a:cubicBezTo>
                    <a:pt x="64" y="6523"/>
                    <a:pt x="670" y="7674"/>
                    <a:pt x="1989" y="7758"/>
                  </a:cubicBezTo>
                  <a:cubicBezTo>
                    <a:pt x="2032" y="7761"/>
                    <a:pt x="2074" y="7763"/>
                    <a:pt x="2116" y="7763"/>
                  </a:cubicBezTo>
                  <a:cubicBezTo>
                    <a:pt x="3265" y="7763"/>
                    <a:pt x="3536" y="6392"/>
                    <a:pt x="2930" y="5665"/>
                  </a:cubicBezTo>
                  <a:lnTo>
                    <a:pt x="2930" y="5310"/>
                  </a:lnTo>
                  <a:cubicBezTo>
                    <a:pt x="2930" y="5100"/>
                    <a:pt x="2951" y="4870"/>
                    <a:pt x="2972" y="4661"/>
                  </a:cubicBezTo>
                  <a:cubicBezTo>
                    <a:pt x="3098" y="3615"/>
                    <a:pt x="3035" y="2443"/>
                    <a:pt x="2972" y="1397"/>
                  </a:cubicBezTo>
                  <a:cubicBezTo>
                    <a:pt x="2909" y="466"/>
                    <a:pt x="2219" y="0"/>
                    <a:pt x="1526" y="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696500" y="2411050"/>
              <a:ext cx="415900" cy="213450"/>
            </a:xfrm>
            <a:custGeom>
              <a:avLst/>
              <a:gdLst/>
              <a:ahLst/>
              <a:cxnLst/>
              <a:rect l="l" t="t" r="r" b="b"/>
              <a:pathLst>
                <a:path w="16636" h="8538" extrusionOk="0">
                  <a:moveTo>
                    <a:pt x="8705" y="2578"/>
                  </a:moveTo>
                  <a:cubicBezTo>
                    <a:pt x="8810" y="2599"/>
                    <a:pt x="8914" y="2661"/>
                    <a:pt x="9019" y="2703"/>
                  </a:cubicBezTo>
                  <a:cubicBezTo>
                    <a:pt x="9500" y="2912"/>
                    <a:pt x="9898" y="3289"/>
                    <a:pt x="10170" y="3729"/>
                  </a:cubicBezTo>
                  <a:cubicBezTo>
                    <a:pt x="10337" y="3959"/>
                    <a:pt x="10484" y="4252"/>
                    <a:pt x="10484" y="4545"/>
                  </a:cubicBezTo>
                  <a:cubicBezTo>
                    <a:pt x="10484" y="4691"/>
                    <a:pt x="10484" y="5235"/>
                    <a:pt x="10254" y="5298"/>
                  </a:cubicBezTo>
                  <a:cubicBezTo>
                    <a:pt x="10226" y="5304"/>
                    <a:pt x="10198" y="5307"/>
                    <a:pt x="10171" y="5307"/>
                  </a:cubicBezTo>
                  <a:cubicBezTo>
                    <a:pt x="9817" y="5307"/>
                    <a:pt x="9443" y="4840"/>
                    <a:pt x="9249" y="4607"/>
                  </a:cubicBezTo>
                  <a:cubicBezTo>
                    <a:pt x="8935" y="4252"/>
                    <a:pt x="8601" y="3833"/>
                    <a:pt x="8601" y="3331"/>
                  </a:cubicBezTo>
                  <a:cubicBezTo>
                    <a:pt x="8601" y="3038"/>
                    <a:pt x="8621" y="2808"/>
                    <a:pt x="8705" y="2578"/>
                  </a:cubicBezTo>
                  <a:close/>
                  <a:moveTo>
                    <a:pt x="5211" y="4356"/>
                  </a:moveTo>
                  <a:lnTo>
                    <a:pt x="5211" y="4356"/>
                  </a:lnTo>
                  <a:cubicBezTo>
                    <a:pt x="5420" y="4440"/>
                    <a:pt x="5650" y="4503"/>
                    <a:pt x="5839" y="4670"/>
                  </a:cubicBezTo>
                  <a:cubicBezTo>
                    <a:pt x="5964" y="4754"/>
                    <a:pt x="6194" y="4879"/>
                    <a:pt x="6257" y="5068"/>
                  </a:cubicBezTo>
                  <a:cubicBezTo>
                    <a:pt x="6295" y="5282"/>
                    <a:pt x="6150" y="5360"/>
                    <a:pt x="5983" y="5360"/>
                  </a:cubicBezTo>
                  <a:cubicBezTo>
                    <a:pt x="5873" y="5360"/>
                    <a:pt x="5754" y="5327"/>
                    <a:pt x="5671" y="5277"/>
                  </a:cubicBezTo>
                  <a:cubicBezTo>
                    <a:pt x="5378" y="5026"/>
                    <a:pt x="5253" y="4691"/>
                    <a:pt x="5211" y="4356"/>
                  </a:cubicBezTo>
                  <a:close/>
                  <a:moveTo>
                    <a:pt x="11378" y="0"/>
                  </a:moveTo>
                  <a:cubicBezTo>
                    <a:pt x="10446" y="0"/>
                    <a:pt x="9480" y="319"/>
                    <a:pt x="8810" y="1008"/>
                  </a:cubicBezTo>
                  <a:cubicBezTo>
                    <a:pt x="8601" y="1218"/>
                    <a:pt x="8412" y="1469"/>
                    <a:pt x="8287" y="1699"/>
                  </a:cubicBezTo>
                  <a:cubicBezTo>
                    <a:pt x="8030" y="1658"/>
                    <a:pt x="7765" y="1635"/>
                    <a:pt x="7513" y="1635"/>
                  </a:cubicBezTo>
                  <a:cubicBezTo>
                    <a:pt x="7375" y="1635"/>
                    <a:pt x="7241" y="1642"/>
                    <a:pt x="7115" y="1657"/>
                  </a:cubicBezTo>
                  <a:cubicBezTo>
                    <a:pt x="6362" y="1741"/>
                    <a:pt x="5525" y="1971"/>
                    <a:pt x="5023" y="2620"/>
                  </a:cubicBezTo>
                  <a:cubicBezTo>
                    <a:pt x="4813" y="2912"/>
                    <a:pt x="4646" y="3205"/>
                    <a:pt x="4583" y="3519"/>
                  </a:cubicBezTo>
                  <a:cubicBezTo>
                    <a:pt x="4552" y="3518"/>
                    <a:pt x="4521" y="3518"/>
                    <a:pt x="4490" y="3518"/>
                  </a:cubicBezTo>
                  <a:cubicBezTo>
                    <a:pt x="2974" y="3518"/>
                    <a:pt x="1490" y="4507"/>
                    <a:pt x="650" y="5758"/>
                  </a:cubicBezTo>
                  <a:cubicBezTo>
                    <a:pt x="1" y="6700"/>
                    <a:pt x="231" y="7641"/>
                    <a:pt x="1194" y="8227"/>
                  </a:cubicBezTo>
                  <a:cubicBezTo>
                    <a:pt x="1542" y="8441"/>
                    <a:pt x="1903" y="8538"/>
                    <a:pt x="2256" y="8538"/>
                  </a:cubicBezTo>
                  <a:cubicBezTo>
                    <a:pt x="2939" y="8538"/>
                    <a:pt x="3591" y="8172"/>
                    <a:pt x="4060" y="7578"/>
                  </a:cubicBezTo>
                  <a:cubicBezTo>
                    <a:pt x="4247" y="7323"/>
                    <a:pt x="3992" y="6999"/>
                    <a:pt x="3721" y="6999"/>
                  </a:cubicBezTo>
                  <a:cubicBezTo>
                    <a:pt x="3659" y="6999"/>
                    <a:pt x="3596" y="7016"/>
                    <a:pt x="3537" y="7055"/>
                  </a:cubicBezTo>
                  <a:cubicBezTo>
                    <a:pt x="3194" y="7290"/>
                    <a:pt x="2710" y="7603"/>
                    <a:pt x="2247" y="7603"/>
                  </a:cubicBezTo>
                  <a:cubicBezTo>
                    <a:pt x="2174" y="7603"/>
                    <a:pt x="2102" y="7596"/>
                    <a:pt x="2031" y="7578"/>
                  </a:cubicBezTo>
                  <a:cubicBezTo>
                    <a:pt x="1654" y="7474"/>
                    <a:pt x="1047" y="7202"/>
                    <a:pt x="1068" y="6742"/>
                  </a:cubicBezTo>
                  <a:cubicBezTo>
                    <a:pt x="1152" y="5821"/>
                    <a:pt x="2323" y="4984"/>
                    <a:pt x="3056" y="4607"/>
                  </a:cubicBezTo>
                  <a:cubicBezTo>
                    <a:pt x="3495" y="4398"/>
                    <a:pt x="3997" y="4252"/>
                    <a:pt x="4479" y="4252"/>
                  </a:cubicBezTo>
                  <a:cubicBezTo>
                    <a:pt x="4479" y="4503"/>
                    <a:pt x="4520" y="4775"/>
                    <a:pt x="4625" y="5026"/>
                  </a:cubicBezTo>
                  <a:cubicBezTo>
                    <a:pt x="4834" y="5594"/>
                    <a:pt x="5439" y="6130"/>
                    <a:pt x="6035" y="6130"/>
                  </a:cubicBezTo>
                  <a:cubicBezTo>
                    <a:pt x="6272" y="6130"/>
                    <a:pt x="6509" y="6045"/>
                    <a:pt x="6717" y="5842"/>
                  </a:cubicBezTo>
                  <a:cubicBezTo>
                    <a:pt x="7450" y="5130"/>
                    <a:pt x="6676" y="4252"/>
                    <a:pt x="5985" y="3875"/>
                  </a:cubicBezTo>
                  <a:cubicBezTo>
                    <a:pt x="5755" y="3749"/>
                    <a:pt x="5483" y="3666"/>
                    <a:pt x="5232" y="3624"/>
                  </a:cubicBezTo>
                  <a:cubicBezTo>
                    <a:pt x="5483" y="2726"/>
                    <a:pt x="6489" y="2383"/>
                    <a:pt x="7484" y="2383"/>
                  </a:cubicBezTo>
                  <a:cubicBezTo>
                    <a:pt x="7648" y="2383"/>
                    <a:pt x="7812" y="2393"/>
                    <a:pt x="7973" y="2410"/>
                  </a:cubicBezTo>
                  <a:cubicBezTo>
                    <a:pt x="7826" y="2933"/>
                    <a:pt x="7826" y="3519"/>
                    <a:pt x="8036" y="4042"/>
                  </a:cubicBezTo>
                  <a:cubicBezTo>
                    <a:pt x="8308" y="4775"/>
                    <a:pt x="9019" y="5653"/>
                    <a:pt x="9751" y="5967"/>
                  </a:cubicBezTo>
                  <a:cubicBezTo>
                    <a:pt x="9907" y="6031"/>
                    <a:pt x="10052" y="6060"/>
                    <a:pt x="10185" y="6060"/>
                  </a:cubicBezTo>
                  <a:cubicBezTo>
                    <a:pt x="10927" y="6060"/>
                    <a:pt x="11305" y="5161"/>
                    <a:pt x="11216" y="4398"/>
                  </a:cubicBezTo>
                  <a:cubicBezTo>
                    <a:pt x="11070" y="3185"/>
                    <a:pt x="10086" y="2348"/>
                    <a:pt x="8977" y="1929"/>
                  </a:cubicBezTo>
                  <a:cubicBezTo>
                    <a:pt x="9333" y="1343"/>
                    <a:pt x="9961" y="925"/>
                    <a:pt x="10693" y="799"/>
                  </a:cubicBezTo>
                  <a:cubicBezTo>
                    <a:pt x="10910" y="759"/>
                    <a:pt x="11133" y="740"/>
                    <a:pt x="11357" y="740"/>
                  </a:cubicBezTo>
                  <a:cubicBezTo>
                    <a:pt x="12059" y="740"/>
                    <a:pt x="12778" y="922"/>
                    <a:pt x="13413" y="1176"/>
                  </a:cubicBezTo>
                  <a:cubicBezTo>
                    <a:pt x="14250" y="1490"/>
                    <a:pt x="15171" y="2013"/>
                    <a:pt x="15589" y="2850"/>
                  </a:cubicBezTo>
                  <a:cubicBezTo>
                    <a:pt x="15840" y="3352"/>
                    <a:pt x="15903" y="3896"/>
                    <a:pt x="15840" y="4461"/>
                  </a:cubicBezTo>
                  <a:cubicBezTo>
                    <a:pt x="15798" y="4796"/>
                    <a:pt x="15673" y="5068"/>
                    <a:pt x="15526" y="5340"/>
                  </a:cubicBezTo>
                  <a:cubicBezTo>
                    <a:pt x="15464" y="5507"/>
                    <a:pt x="15464" y="5842"/>
                    <a:pt x="15254" y="5863"/>
                  </a:cubicBezTo>
                  <a:cubicBezTo>
                    <a:pt x="15010" y="5924"/>
                    <a:pt x="15063" y="6282"/>
                    <a:pt x="15278" y="6282"/>
                  </a:cubicBezTo>
                  <a:cubicBezTo>
                    <a:pt x="15284" y="6282"/>
                    <a:pt x="15290" y="6282"/>
                    <a:pt x="15296" y="6281"/>
                  </a:cubicBezTo>
                  <a:cubicBezTo>
                    <a:pt x="15631" y="6260"/>
                    <a:pt x="15798" y="6051"/>
                    <a:pt x="15924" y="5758"/>
                  </a:cubicBezTo>
                  <a:cubicBezTo>
                    <a:pt x="16112" y="5361"/>
                    <a:pt x="16405" y="5089"/>
                    <a:pt x="16468" y="4670"/>
                  </a:cubicBezTo>
                  <a:cubicBezTo>
                    <a:pt x="16635" y="3875"/>
                    <a:pt x="16614" y="3101"/>
                    <a:pt x="16196" y="2389"/>
                  </a:cubicBezTo>
                  <a:cubicBezTo>
                    <a:pt x="15254" y="883"/>
                    <a:pt x="13287" y="88"/>
                    <a:pt x="11551" y="4"/>
                  </a:cubicBezTo>
                  <a:cubicBezTo>
                    <a:pt x="11493" y="2"/>
                    <a:pt x="11435" y="0"/>
                    <a:pt x="11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813675" y="2988100"/>
              <a:ext cx="333775" cy="203475"/>
            </a:xfrm>
            <a:custGeom>
              <a:avLst/>
              <a:gdLst/>
              <a:ahLst/>
              <a:cxnLst/>
              <a:rect l="l" t="t" r="r" b="b"/>
              <a:pathLst>
                <a:path w="13351" h="8139" extrusionOk="0">
                  <a:moveTo>
                    <a:pt x="901" y="712"/>
                  </a:moveTo>
                  <a:lnTo>
                    <a:pt x="901" y="712"/>
                  </a:lnTo>
                  <a:cubicBezTo>
                    <a:pt x="1256" y="754"/>
                    <a:pt x="1591" y="963"/>
                    <a:pt x="1947" y="963"/>
                  </a:cubicBezTo>
                  <a:cubicBezTo>
                    <a:pt x="2219" y="963"/>
                    <a:pt x="2554" y="1131"/>
                    <a:pt x="2826" y="1173"/>
                  </a:cubicBezTo>
                  <a:cubicBezTo>
                    <a:pt x="3056" y="1235"/>
                    <a:pt x="3265" y="1298"/>
                    <a:pt x="3495" y="1361"/>
                  </a:cubicBezTo>
                  <a:cubicBezTo>
                    <a:pt x="4018" y="1486"/>
                    <a:pt x="4520" y="1696"/>
                    <a:pt x="5064" y="1800"/>
                  </a:cubicBezTo>
                  <a:cubicBezTo>
                    <a:pt x="5567" y="1905"/>
                    <a:pt x="6069" y="1989"/>
                    <a:pt x="6550" y="2072"/>
                  </a:cubicBezTo>
                  <a:cubicBezTo>
                    <a:pt x="7638" y="2240"/>
                    <a:pt x="8705" y="2491"/>
                    <a:pt x="9793" y="2512"/>
                  </a:cubicBezTo>
                  <a:cubicBezTo>
                    <a:pt x="9858" y="2514"/>
                    <a:pt x="9923" y="2515"/>
                    <a:pt x="9988" y="2515"/>
                  </a:cubicBezTo>
                  <a:cubicBezTo>
                    <a:pt x="10505" y="2515"/>
                    <a:pt x="11011" y="2449"/>
                    <a:pt x="11551" y="2449"/>
                  </a:cubicBezTo>
                  <a:cubicBezTo>
                    <a:pt x="11760" y="2449"/>
                    <a:pt x="11969" y="2449"/>
                    <a:pt x="12178" y="2491"/>
                  </a:cubicBezTo>
                  <a:cubicBezTo>
                    <a:pt x="12157" y="2533"/>
                    <a:pt x="12137" y="2616"/>
                    <a:pt x="12157" y="2700"/>
                  </a:cubicBezTo>
                  <a:cubicBezTo>
                    <a:pt x="12199" y="2972"/>
                    <a:pt x="12325" y="3035"/>
                    <a:pt x="12367" y="3265"/>
                  </a:cubicBezTo>
                  <a:cubicBezTo>
                    <a:pt x="12409" y="3600"/>
                    <a:pt x="12409" y="3955"/>
                    <a:pt x="12325" y="4290"/>
                  </a:cubicBezTo>
                  <a:cubicBezTo>
                    <a:pt x="12157" y="5002"/>
                    <a:pt x="11446" y="5567"/>
                    <a:pt x="10923" y="6048"/>
                  </a:cubicBezTo>
                  <a:cubicBezTo>
                    <a:pt x="10295" y="6571"/>
                    <a:pt x="9521" y="6843"/>
                    <a:pt x="8705" y="7052"/>
                  </a:cubicBezTo>
                  <a:cubicBezTo>
                    <a:pt x="8099" y="7227"/>
                    <a:pt x="7511" y="7290"/>
                    <a:pt x="6912" y="7290"/>
                  </a:cubicBezTo>
                  <a:cubicBezTo>
                    <a:pt x="6580" y="7290"/>
                    <a:pt x="6245" y="7270"/>
                    <a:pt x="5901" y="7240"/>
                  </a:cubicBezTo>
                  <a:cubicBezTo>
                    <a:pt x="5127" y="7157"/>
                    <a:pt x="4290" y="7094"/>
                    <a:pt x="3579" y="6717"/>
                  </a:cubicBezTo>
                  <a:cubicBezTo>
                    <a:pt x="2763" y="6299"/>
                    <a:pt x="2240" y="5462"/>
                    <a:pt x="1717" y="4751"/>
                  </a:cubicBezTo>
                  <a:cubicBezTo>
                    <a:pt x="1277" y="4165"/>
                    <a:pt x="1256" y="3370"/>
                    <a:pt x="1005" y="2700"/>
                  </a:cubicBezTo>
                  <a:cubicBezTo>
                    <a:pt x="838" y="2010"/>
                    <a:pt x="649" y="1340"/>
                    <a:pt x="901" y="712"/>
                  </a:cubicBezTo>
                  <a:close/>
                  <a:moveTo>
                    <a:pt x="733" y="1"/>
                  </a:moveTo>
                  <a:cubicBezTo>
                    <a:pt x="629" y="1"/>
                    <a:pt x="524" y="64"/>
                    <a:pt x="461" y="168"/>
                  </a:cubicBezTo>
                  <a:cubicBezTo>
                    <a:pt x="1" y="1026"/>
                    <a:pt x="105" y="1905"/>
                    <a:pt x="357" y="2763"/>
                  </a:cubicBezTo>
                  <a:cubicBezTo>
                    <a:pt x="587" y="3579"/>
                    <a:pt x="670" y="4416"/>
                    <a:pt x="1110" y="5148"/>
                  </a:cubicBezTo>
                  <a:cubicBezTo>
                    <a:pt x="1612" y="5985"/>
                    <a:pt x="2323" y="6989"/>
                    <a:pt x="3202" y="7450"/>
                  </a:cubicBezTo>
                  <a:cubicBezTo>
                    <a:pt x="4039" y="7868"/>
                    <a:pt x="4960" y="7994"/>
                    <a:pt x="5901" y="8077"/>
                  </a:cubicBezTo>
                  <a:cubicBezTo>
                    <a:pt x="6299" y="8114"/>
                    <a:pt x="6688" y="8138"/>
                    <a:pt x="7074" y="8138"/>
                  </a:cubicBezTo>
                  <a:cubicBezTo>
                    <a:pt x="7787" y="8138"/>
                    <a:pt x="8488" y="8057"/>
                    <a:pt x="9207" y="7826"/>
                  </a:cubicBezTo>
                  <a:cubicBezTo>
                    <a:pt x="10107" y="7533"/>
                    <a:pt x="10923" y="7220"/>
                    <a:pt x="11634" y="6571"/>
                  </a:cubicBezTo>
                  <a:cubicBezTo>
                    <a:pt x="12283" y="5964"/>
                    <a:pt x="13036" y="5357"/>
                    <a:pt x="13225" y="4416"/>
                  </a:cubicBezTo>
                  <a:cubicBezTo>
                    <a:pt x="13308" y="3997"/>
                    <a:pt x="13329" y="3579"/>
                    <a:pt x="13246" y="3160"/>
                  </a:cubicBezTo>
                  <a:cubicBezTo>
                    <a:pt x="13225" y="3014"/>
                    <a:pt x="13183" y="2805"/>
                    <a:pt x="13078" y="2658"/>
                  </a:cubicBezTo>
                  <a:cubicBezTo>
                    <a:pt x="13042" y="2640"/>
                    <a:pt x="12929" y="2499"/>
                    <a:pt x="12898" y="2499"/>
                  </a:cubicBezTo>
                  <a:cubicBezTo>
                    <a:pt x="12893" y="2499"/>
                    <a:pt x="12890" y="2503"/>
                    <a:pt x="12890" y="2512"/>
                  </a:cubicBezTo>
                  <a:cubicBezTo>
                    <a:pt x="12890" y="2491"/>
                    <a:pt x="12869" y="2491"/>
                    <a:pt x="12869" y="2449"/>
                  </a:cubicBezTo>
                  <a:cubicBezTo>
                    <a:pt x="12932" y="2449"/>
                    <a:pt x="13015" y="2449"/>
                    <a:pt x="13078" y="2428"/>
                  </a:cubicBezTo>
                  <a:cubicBezTo>
                    <a:pt x="13350" y="2407"/>
                    <a:pt x="13329" y="1989"/>
                    <a:pt x="13036" y="1989"/>
                  </a:cubicBezTo>
                  <a:cubicBezTo>
                    <a:pt x="12534" y="1950"/>
                    <a:pt x="12031" y="1840"/>
                    <a:pt x="11495" y="1840"/>
                  </a:cubicBezTo>
                  <a:cubicBezTo>
                    <a:pt x="11451" y="1840"/>
                    <a:pt x="11407" y="1841"/>
                    <a:pt x="11362" y="1842"/>
                  </a:cubicBezTo>
                  <a:cubicBezTo>
                    <a:pt x="11090" y="1863"/>
                    <a:pt x="10813" y="1874"/>
                    <a:pt x="10533" y="1874"/>
                  </a:cubicBezTo>
                  <a:cubicBezTo>
                    <a:pt x="10253" y="1874"/>
                    <a:pt x="9971" y="1863"/>
                    <a:pt x="9688" y="1842"/>
                  </a:cubicBezTo>
                  <a:cubicBezTo>
                    <a:pt x="8580" y="1779"/>
                    <a:pt x="7471" y="1507"/>
                    <a:pt x="6383" y="1319"/>
                  </a:cubicBezTo>
                  <a:cubicBezTo>
                    <a:pt x="5818" y="1214"/>
                    <a:pt x="5274" y="1152"/>
                    <a:pt x="4730" y="1005"/>
                  </a:cubicBezTo>
                  <a:cubicBezTo>
                    <a:pt x="4248" y="880"/>
                    <a:pt x="3788" y="691"/>
                    <a:pt x="3286" y="566"/>
                  </a:cubicBezTo>
                  <a:cubicBezTo>
                    <a:pt x="2784" y="440"/>
                    <a:pt x="2261" y="357"/>
                    <a:pt x="1779" y="231"/>
                  </a:cubicBezTo>
                  <a:cubicBezTo>
                    <a:pt x="1403" y="126"/>
                    <a:pt x="1089" y="1"/>
                    <a:pt x="7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726075" y="2856575"/>
              <a:ext cx="125825" cy="79500"/>
            </a:xfrm>
            <a:custGeom>
              <a:avLst/>
              <a:gdLst/>
              <a:ahLst/>
              <a:cxnLst/>
              <a:rect l="l" t="t" r="r" b="b"/>
              <a:pathLst>
                <a:path w="5033" h="3180" extrusionOk="0">
                  <a:moveTo>
                    <a:pt x="2531" y="1"/>
                  </a:moveTo>
                  <a:cubicBezTo>
                    <a:pt x="2459" y="1"/>
                    <a:pt x="2386" y="4"/>
                    <a:pt x="2312" y="10"/>
                  </a:cubicBezTo>
                  <a:cubicBezTo>
                    <a:pt x="785" y="136"/>
                    <a:pt x="52" y="1328"/>
                    <a:pt x="11" y="2772"/>
                  </a:cubicBezTo>
                  <a:cubicBezTo>
                    <a:pt x="0" y="3044"/>
                    <a:pt x="209" y="3180"/>
                    <a:pt x="421" y="3180"/>
                  </a:cubicBezTo>
                  <a:cubicBezTo>
                    <a:pt x="633" y="3180"/>
                    <a:pt x="848" y="3044"/>
                    <a:pt x="848" y="2772"/>
                  </a:cubicBezTo>
                  <a:cubicBezTo>
                    <a:pt x="848" y="1757"/>
                    <a:pt x="1257" y="784"/>
                    <a:pt x="2421" y="784"/>
                  </a:cubicBezTo>
                  <a:cubicBezTo>
                    <a:pt x="2434" y="784"/>
                    <a:pt x="2446" y="784"/>
                    <a:pt x="2459" y="784"/>
                  </a:cubicBezTo>
                  <a:cubicBezTo>
                    <a:pt x="2982" y="784"/>
                    <a:pt x="3337" y="973"/>
                    <a:pt x="3672" y="1349"/>
                  </a:cubicBezTo>
                  <a:cubicBezTo>
                    <a:pt x="3840" y="1537"/>
                    <a:pt x="4049" y="1726"/>
                    <a:pt x="4174" y="1935"/>
                  </a:cubicBezTo>
                  <a:cubicBezTo>
                    <a:pt x="4279" y="2144"/>
                    <a:pt x="4279" y="2353"/>
                    <a:pt x="4279" y="2584"/>
                  </a:cubicBezTo>
                  <a:cubicBezTo>
                    <a:pt x="4279" y="2824"/>
                    <a:pt x="4462" y="2945"/>
                    <a:pt x="4645" y="2945"/>
                  </a:cubicBezTo>
                  <a:cubicBezTo>
                    <a:pt x="4828" y="2945"/>
                    <a:pt x="5011" y="2824"/>
                    <a:pt x="5011" y="2584"/>
                  </a:cubicBezTo>
                  <a:cubicBezTo>
                    <a:pt x="5011" y="2249"/>
                    <a:pt x="5032" y="1851"/>
                    <a:pt x="4823" y="1579"/>
                  </a:cubicBezTo>
                  <a:cubicBezTo>
                    <a:pt x="4656" y="1286"/>
                    <a:pt x="4405" y="993"/>
                    <a:pt x="4174" y="721"/>
                  </a:cubicBezTo>
                  <a:cubicBezTo>
                    <a:pt x="3760" y="251"/>
                    <a:pt x="3177" y="1"/>
                    <a:pt x="2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7141650" y="2909075"/>
              <a:ext cx="123350" cy="78625"/>
            </a:xfrm>
            <a:custGeom>
              <a:avLst/>
              <a:gdLst/>
              <a:ahLst/>
              <a:cxnLst/>
              <a:rect l="l" t="t" r="r" b="b"/>
              <a:pathLst>
                <a:path w="4934" h="3145" extrusionOk="0">
                  <a:moveTo>
                    <a:pt x="2400" y="1"/>
                  </a:moveTo>
                  <a:cubicBezTo>
                    <a:pt x="2375" y="1"/>
                    <a:pt x="2349" y="1"/>
                    <a:pt x="2323" y="2"/>
                  </a:cubicBezTo>
                  <a:cubicBezTo>
                    <a:pt x="838" y="44"/>
                    <a:pt x="22" y="1362"/>
                    <a:pt x="1" y="2702"/>
                  </a:cubicBezTo>
                  <a:cubicBezTo>
                    <a:pt x="1" y="2953"/>
                    <a:pt x="184" y="3078"/>
                    <a:pt x="370" y="3078"/>
                  </a:cubicBezTo>
                  <a:cubicBezTo>
                    <a:pt x="555" y="3078"/>
                    <a:pt x="744" y="2953"/>
                    <a:pt x="754" y="2702"/>
                  </a:cubicBezTo>
                  <a:cubicBezTo>
                    <a:pt x="793" y="1949"/>
                    <a:pt x="1277" y="750"/>
                    <a:pt x="2222" y="750"/>
                  </a:cubicBezTo>
                  <a:cubicBezTo>
                    <a:pt x="2302" y="750"/>
                    <a:pt x="2384" y="759"/>
                    <a:pt x="2470" y="777"/>
                  </a:cubicBezTo>
                  <a:cubicBezTo>
                    <a:pt x="3412" y="986"/>
                    <a:pt x="3851" y="1886"/>
                    <a:pt x="4123" y="2743"/>
                  </a:cubicBezTo>
                  <a:cubicBezTo>
                    <a:pt x="3997" y="2848"/>
                    <a:pt x="4039" y="3078"/>
                    <a:pt x="4228" y="3099"/>
                  </a:cubicBezTo>
                  <a:cubicBezTo>
                    <a:pt x="4290" y="3099"/>
                    <a:pt x="4311" y="3141"/>
                    <a:pt x="4374" y="3141"/>
                  </a:cubicBezTo>
                  <a:cubicBezTo>
                    <a:pt x="4390" y="3144"/>
                    <a:pt x="4406" y="3145"/>
                    <a:pt x="4422" y="3145"/>
                  </a:cubicBezTo>
                  <a:cubicBezTo>
                    <a:pt x="4530" y="3145"/>
                    <a:pt x="4628" y="3083"/>
                    <a:pt x="4646" y="2974"/>
                  </a:cubicBezTo>
                  <a:cubicBezTo>
                    <a:pt x="4934" y="1679"/>
                    <a:pt x="3809" y="1"/>
                    <a:pt x="24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327725" y="2530425"/>
              <a:ext cx="1266425" cy="1724075"/>
            </a:xfrm>
            <a:custGeom>
              <a:avLst/>
              <a:gdLst/>
              <a:ahLst/>
              <a:cxnLst/>
              <a:rect l="l" t="t" r="r" b="b"/>
              <a:pathLst>
                <a:path w="50657" h="68963" extrusionOk="0">
                  <a:moveTo>
                    <a:pt x="24502" y="6423"/>
                  </a:moveTo>
                  <a:cubicBezTo>
                    <a:pt x="24523" y="6507"/>
                    <a:pt x="24565" y="6591"/>
                    <a:pt x="24607" y="6674"/>
                  </a:cubicBezTo>
                  <a:cubicBezTo>
                    <a:pt x="24691" y="6925"/>
                    <a:pt x="24691" y="7135"/>
                    <a:pt x="24607" y="7344"/>
                  </a:cubicBezTo>
                  <a:cubicBezTo>
                    <a:pt x="24502" y="7637"/>
                    <a:pt x="24356" y="7930"/>
                    <a:pt x="24147" y="8160"/>
                  </a:cubicBezTo>
                  <a:cubicBezTo>
                    <a:pt x="23958" y="7553"/>
                    <a:pt x="23979" y="6925"/>
                    <a:pt x="24481" y="6465"/>
                  </a:cubicBezTo>
                  <a:lnTo>
                    <a:pt x="24502" y="6423"/>
                  </a:lnTo>
                  <a:close/>
                  <a:moveTo>
                    <a:pt x="31150" y="6515"/>
                  </a:moveTo>
                  <a:cubicBezTo>
                    <a:pt x="31244" y="6515"/>
                    <a:pt x="31344" y="6533"/>
                    <a:pt x="31449" y="6570"/>
                  </a:cubicBezTo>
                  <a:cubicBezTo>
                    <a:pt x="32453" y="6904"/>
                    <a:pt x="33290" y="8202"/>
                    <a:pt x="33102" y="9248"/>
                  </a:cubicBezTo>
                  <a:cubicBezTo>
                    <a:pt x="32997" y="9227"/>
                    <a:pt x="32935" y="9206"/>
                    <a:pt x="32830" y="9185"/>
                  </a:cubicBezTo>
                  <a:cubicBezTo>
                    <a:pt x="32349" y="9018"/>
                    <a:pt x="31721" y="8788"/>
                    <a:pt x="31365" y="8411"/>
                  </a:cubicBezTo>
                  <a:cubicBezTo>
                    <a:pt x="31072" y="8097"/>
                    <a:pt x="30445" y="7469"/>
                    <a:pt x="30549" y="7009"/>
                  </a:cubicBezTo>
                  <a:cubicBezTo>
                    <a:pt x="30643" y="6680"/>
                    <a:pt x="30867" y="6515"/>
                    <a:pt x="31150" y="6515"/>
                  </a:cubicBezTo>
                  <a:close/>
                  <a:moveTo>
                    <a:pt x="8828" y="9826"/>
                  </a:moveTo>
                  <a:cubicBezTo>
                    <a:pt x="8856" y="9826"/>
                    <a:pt x="8885" y="9829"/>
                    <a:pt x="8914" y="9834"/>
                  </a:cubicBezTo>
                  <a:cubicBezTo>
                    <a:pt x="9312" y="9917"/>
                    <a:pt x="9668" y="10127"/>
                    <a:pt x="9981" y="10357"/>
                  </a:cubicBezTo>
                  <a:cubicBezTo>
                    <a:pt x="10337" y="10650"/>
                    <a:pt x="10672" y="10985"/>
                    <a:pt x="10902" y="11340"/>
                  </a:cubicBezTo>
                  <a:cubicBezTo>
                    <a:pt x="10965" y="11424"/>
                    <a:pt x="10986" y="11487"/>
                    <a:pt x="11007" y="11529"/>
                  </a:cubicBezTo>
                  <a:cubicBezTo>
                    <a:pt x="10400" y="12428"/>
                    <a:pt x="10086" y="13475"/>
                    <a:pt x="9981" y="14542"/>
                  </a:cubicBezTo>
                  <a:cubicBezTo>
                    <a:pt x="9730" y="14311"/>
                    <a:pt x="9416" y="14102"/>
                    <a:pt x="9186" y="13830"/>
                  </a:cubicBezTo>
                  <a:cubicBezTo>
                    <a:pt x="8810" y="13433"/>
                    <a:pt x="8475" y="12972"/>
                    <a:pt x="8245" y="12470"/>
                  </a:cubicBezTo>
                  <a:cubicBezTo>
                    <a:pt x="7973" y="11863"/>
                    <a:pt x="7952" y="11006"/>
                    <a:pt x="8182" y="10399"/>
                  </a:cubicBezTo>
                  <a:cubicBezTo>
                    <a:pt x="8278" y="10130"/>
                    <a:pt x="8515" y="9826"/>
                    <a:pt x="8828" y="9826"/>
                  </a:cubicBezTo>
                  <a:close/>
                  <a:moveTo>
                    <a:pt x="18330" y="9143"/>
                  </a:moveTo>
                  <a:cubicBezTo>
                    <a:pt x="18351" y="9164"/>
                    <a:pt x="18393" y="9206"/>
                    <a:pt x="18393" y="9227"/>
                  </a:cubicBezTo>
                  <a:cubicBezTo>
                    <a:pt x="18748" y="9562"/>
                    <a:pt x="19146" y="9876"/>
                    <a:pt x="19564" y="10106"/>
                  </a:cubicBezTo>
                  <a:cubicBezTo>
                    <a:pt x="20066" y="10378"/>
                    <a:pt x="20736" y="10464"/>
                    <a:pt x="21370" y="10464"/>
                  </a:cubicBezTo>
                  <a:cubicBezTo>
                    <a:pt x="21661" y="10464"/>
                    <a:pt x="21944" y="10446"/>
                    <a:pt x="22201" y="10420"/>
                  </a:cubicBezTo>
                  <a:cubicBezTo>
                    <a:pt x="22828" y="10378"/>
                    <a:pt x="23352" y="10148"/>
                    <a:pt x="23833" y="9792"/>
                  </a:cubicBezTo>
                  <a:cubicBezTo>
                    <a:pt x="24000" y="10064"/>
                    <a:pt x="24251" y="10294"/>
                    <a:pt x="24502" y="10503"/>
                  </a:cubicBezTo>
                  <a:cubicBezTo>
                    <a:pt x="25862" y="11633"/>
                    <a:pt x="27662" y="12156"/>
                    <a:pt x="29398" y="12198"/>
                  </a:cubicBezTo>
                  <a:cubicBezTo>
                    <a:pt x="29817" y="12198"/>
                    <a:pt x="30215" y="12198"/>
                    <a:pt x="30633" y="12156"/>
                  </a:cubicBezTo>
                  <a:cubicBezTo>
                    <a:pt x="31093" y="12094"/>
                    <a:pt x="31595" y="12094"/>
                    <a:pt x="32056" y="11926"/>
                  </a:cubicBezTo>
                  <a:cubicBezTo>
                    <a:pt x="32788" y="11633"/>
                    <a:pt x="33416" y="11131"/>
                    <a:pt x="33772" y="10462"/>
                  </a:cubicBezTo>
                  <a:cubicBezTo>
                    <a:pt x="34142" y="10514"/>
                    <a:pt x="34524" y="10542"/>
                    <a:pt x="34907" y="10542"/>
                  </a:cubicBezTo>
                  <a:cubicBezTo>
                    <a:pt x="36041" y="10542"/>
                    <a:pt x="37196" y="10302"/>
                    <a:pt x="38165" y="9771"/>
                  </a:cubicBezTo>
                  <a:cubicBezTo>
                    <a:pt x="38375" y="9980"/>
                    <a:pt x="38542" y="10252"/>
                    <a:pt x="38689" y="10420"/>
                  </a:cubicBezTo>
                  <a:cubicBezTo>
                    <a:pt x="39107" y="11047"/>
                    <a:pt x="39421" y="11759"/>
                    <a:pt x="39756" y="12449"/>
                  </a:cubicBezTo>
                  <a:cubicBezTo>
                    <a:pt x="40300" y="13600"/>
                    <a:pt x="40886" y="14793"/>
                    <a:pt x="41220" y="16027"/>
                  </a:cubicBezTo>
                  <a:cubicBezTo>
                    <a:pt x="41576" y="17304"/>
                    <a:pt x="41785" y="18747"/>
                    <a:pt x="41555" y="20045"/>
                  </a:cubicBezTo>
                  <a:cubicBezTo>
                    <a:pt x="41346" y="21237"/>
                    <a:pt x="40927" y="22430"/>
                    <a:pt x="40404" y="23497"/>
                  </a:cubicBezTo>
                  <a:cubicBezTo>
                    <a:pt x="39316" y="25694"/>
                    <a:pt x="37077" y="27368"/>
                    <a:pt x="34755" y="28184"/>
                  </a:cubicBezTo>
                  <a:cubicBezTo>
                    <a:pt x="33500" y="28602"/>
                    <a:pt x="32223" y="28937"/>
                    <a:pt x="30884" y="29042"/>
                  </a:cubicBezTo>
                  <a:cubicBezTo>
                    <a:pt x="30398" y="29079"/>
                    <a:pt x="29910" y="29098"/>
                    <a:pt x="29422" y="29098"/>
                  </a:cubicBezTo>
                  <a:cubicBezTo>
                    <a:pt x="28543" y="29098"/>
                    <a:pt x="27665" y="29037"/>
                    <a:pt x="26804" y="28916"/>
                  </a:cubicBezTo>
                  <a:cubicBezTo>
                    <a:pt x="25423" y="28728"/>
                    <a:pt x="24063" y="28456"/>
                    <a:pt x="22703" y="28142"/>
                  </a:cubicBezTo>
                  <a:cubicBezTo>
                    <a:pt x="21950" y="27954"/>
                    <a:pt x="21134" y="27765"/>
                    <a:pt x="20380" y="27514"/>
                  </a:cubicBezTo>
                  <a:cubicBezTo>
                    <a:pt x="20304" y="27377"/>
                    <a:pt x="20139" y="27284"/>
                    <a:pt x="19983" y="27284"/>
                  </a:cubicBezTo>
                  <a:cubicBezTo>
                    <a:pt x="19924" y="27284"/>
                    <a:pt x="19867" y="27297"/>
                    <a:pt x="19815" y="27326"/>
                  </a:cubicBezTo>
                  <a:lnTo>
                    <a:pt x="19125" y="27012"/>
                  </a:lnTo>
                  <a:cubicBezTo>
                    <a:pt x="17828" y="26426"/>
                    <a:pt x="16740" y="25464"/>
                    <a:pt x="15673" y="24585"/>
                  </a:cubicBezTo>
                  <a:cubicBezTo>
                    <a:pt x="14689" y="23769"/>
                    <a:pt x="13789" y="23016"/>
                    <a:pt x="13099" y="21949"/>
                  </a:cubicBezTo>
                  <a:cubicBezTo>
                    <a:pt x="12471" y="20923"/>
                    <a:pt x="12032" y="19814"/>
                    <a:pt x="11718" y="18643"/>
                  </a:cubicBezTo>
                  <a:cubicBezTo>
                    <a:pt x="11383" y="17366"/>
                    <a:pt x="10986" y="16153"/>
                    <a:pt x="11111" y="14814"/>
                  </a:cubicBezTo>
                  <a:cubicBezTo>
                    <a:pt x="11174" y="14165"/>
                    <a:pt x="11320" y="13495"/>
                    <a:pt x="11613" y="12868"/>
                  </a:cubicBezTo>
                  <a:cubicBezTo>
                    <a:pt x="11655" y="12763"/>
                    <a:pt x="11718" y="12679"/>
                    <a:pt x="11760" y="12575"/>
                  </a:cubicBezTo>
                  <a:lnTo>
                    <a:pt x="11844" y="12491"/>
                  </a:lnTo>
                  <a:lnTo>
                    <a:pt x="11927" y="12345"/>
                  </a:lnTo>
                  <a:cubicBezTo>
                    <a:pt x="12157" y="11968"/>
                    <a:pt x="12450" y="11633"/>
                    <a:pt x="12660" y="11236"/>
                  </a:cubicBezTo>
                  <a:cubicBezTo>
                    <a:pt x="12701" y="11110"/>
                    <a:pt x="12785" y="10901"/>
                    <a:pt x="12869" y="10817"/>
                  </a:cubicBezTo>
                  <a:cubicBezTo>
                    <a:pt x="12994" y="10713"/>
                    <a:pt x="13099" y="10608"/>
                    <a:pt x="13225" y="10524"/>
                  </a:cubicBezTo>
                  <a:cubicBezTo>
                    <a:pt x="13476" y="10357"/>
                    <a:pt x="13706" y="10148"/>
                    <a:pt x="13957" y="9959"/>
                  </a:cubicBezTo>
                  <a:cubicBezTo>
                    <a:pt x="14313" y="9750"/>
                    <a:pt x="14626" y="9520"/>
                    <a:pt x="14898" y="9227"/>
                  </a:cubicBezTo>
                  <a:cubicBezTo>
                    <a:pt x="15003" y="9311"/>
                    <a:pt x="15108" y="9353"/>
                    <a:pt x="15254" y="9415"/>
                  </a:cubicBezTo>
                  <a:cubicBezTo>
                    <a:pt x="15716" y="9639"/>
                    <a:pt x="16283" y="9841"/>
                    <a:pt x="16829" y="9841"/>
                  </a:cubicBezTo>
                  <a:cubicBezTo>
                    <a:pt x="17050" y="9841"/>
                    <a:pt x="17267" y="9808"/>
                    <a:pt x="17472" y="9729"/>
                  </a:cubicBezTo>
                  <a:cubicBezTo>
                    <a:pt x="17807" y="9583"/>
                    <a:pt x="18100" y="9415"/>
                    <a:pt x="18330" y="9143"/>
                  </a:cubicBezTo>
                  <a:close/>
                  <a:moveTo>
                    <a:pt x="20339" y="28602"/>
                  </a:moveTo>
                  <a:cubicBezTo>
                    <a:pt x="22347" y="29230"/>
                    <a:pt x="24481" y="29648"/>
                    <a:pt x="26511" y="29920"/>
                  </a:cubicBezTo>
                  <a:cubicBezTo>
                    <a:pt x="27532" y="30064"/>
                    <a:pt x="28576" y="30159"/>
                    <a:pt x="29618" y="30159"/>
                  </a:cubicBezTo>
                  <a:cubicBezTo>
                    <a:pt x="29943" y="30159"/>
                    <a:pt x="30268" y="30150"/>
                    <a:pt x="30591" y="30130"/>
                  </a:cubicBezTo>
                  <a:lnTo>
                    <a:pt x="30738" y="30130"/>
                  </a:lnTo>
                  <a:cubicBezTo>
                    <a:pt x="30863" y="30485"/>
                    <a:pt x="31114" y="30862"/>
                    <a:pt x="31261" y="31218"/>
                  </a:cubicBezTo>
                  <a:cubicBezTo>
                    <a:pt x="31470" y="31887"/>
                    <a:pt x="31721" y="32452"/>
                    <a:pt x="32035" y="33059"/>
                  </a:cubicBezTo>
                  <a:cubicBezTo>
                    <a:pt x="32684" y="34314"/>
                    <a:pt x="33416" y="35549"/>
                    <a:pt x="34190" y="36742"/>
                  </a:cubicBezTo>
                  <a:cubicBezTo>
                    <a:pt x="34860" y="37788"/>
                    <a:pt x="35655" y="38792"/>
                    <a:pt x="36303" y="39880"/>
                  </a:cubicBezTo>
                  <a:cubicBezTo>
                    <a:pt x="36638" y="40424"/>
                    <a:pt x="36973" y="41010"/>
                    <a:pt x="37245" y="41617"/>
                  </a:cubicBezTo>
                  <a:cubicBezTo>
                    <a:pt x="37433" y="42035"/>
                    <a:pt x="37852" y="42244"/>
                    <a:pt x="38124" y="42579"/>
                  </a:cubicBezTo>
                  <a:cubicBezTo>
                    <a:pt x="38165" y="42600"/>
                    <a:pt x="38186" y="42621"/>
                    <a:pt x="38228" y="42621"/>
                  </a:cubicBezTo>
                  <a:cubicBezTo>
                    <a:pt x="38291" y="42705"/>
                    <a:pt x="38333" y="42809"/>
                    <a:pt x="38396" y="42914"/>
                  </a:cubicBezTo>
                  <a:cubicBezTo>
                    <a:pt x="37601" y="43437"/>
                    <a:pt x="36826" y="43939"/>
                    <a:pt x="36031" y="44462"/>
                  </a:cubicBezTo>
                  <a:cubicBezTo>
                    <a:pt x="35571" y="44776"/>
                    <a:pt x="35194" y="45132"/>
                    <a:pt x="34713" y="45383"/>
                  </a:cubicBezTo>
                  <a:cubicBezTo>
                    <a:pt x="34253" y="45613"/>
                    <a:pt x="33792" y="45822"/>
                    <a:pt x="33290" y="45948"/>
                  </a:cubicBezTo>
                  <a:cubicBezTo>
                    <a:pt x="31386" y="46555"/>
                    <a:pt x="29419" y="46597"/>
                    <a:pt x="27453" y="46848"/>
                  </a:cubicBezTo>
                  <a:cubicBezTo>
                    <a:pt x="26169" y="47002"/>
                    <a:pt x="24839" y="47168"/>
                    <a:pt x="23514" y="47168"/>
                  </a:cubicBezTo>
                  <a:cubicBezTo>
                    <a:pt x="23047" y="47168"/>
                    <a:pt x="22581" y="47148"/>
                    <a:pt x="22117" y="47099"/>
                  </a:cubicBezTo>
                  <a:cubicBezTo>
                    <a:pt x="21322" y="47015"/>
                    <a:pt x="20485" y="46848"/>
                    <a:pt x="19774" y="46471"/>
                  </a:cubicBezTo>
                  <a:cubicBezTo>
                    <a:pt x="19606" y="46387"/>
                    <a:pt x="19460" y="46283"/>
                    <a:pt x="19334" y="46220"/>
                  </a:cubicBezTo>
                  <a:cubicBezTo>
                    <a:pt x="19297" y="45941"/>
                    <a:pt x="19078" y="45794"/>
                    <a:pt x="18854" y="45794"/>
                  </a:cubicBezTo>
                  <a:cubicBezTo>
                    <a:pt x="18826" y="45794"/>
                    <a:pt x="18797" y="45797"/>
                    <a:pt x="18769" y="45801"/>
                  </a:cubicBezTo>
                  <a:cubicBezTo>
                    <a:pt x="18665" y="45718"/>
                    <a:pt x="18560" y="45613"/>
                    <a:pt x="18455" y="45529"/>
                  </a:cubicBezTo>
                  <a:cubicBezTo>
                    <a:pt x="18539" y="45446"/>
                    <a:pt x="18602" y="45341"/>
                    <a:pt x="18602" y="45195"/>
                  </a:cubicBezTo>
                  <a:cubicBezTo>
                    <a:pt x="18602" y="42077"/>
                    <a:pt x="18623" y="39001"/>
                    <a:pt x="18958" y="35884"/>
                  </a:cubicBezTo>
                  <a:cubicBezTo>
                    <a:pt x="19041" y="35151"/>
                    <a:pt x="19125" y="34419"/>
                    <a:pt x="19251" y="33687"/>
                  </a:cubicBezTo>
                  <a:cubicBezTo>
                    <a:pt x="19334" y="32892"/>
                    <a:pt x="19543" y="32222"/>
                    <a:pt x="19669" y="31511"/>
                  </a:cubicBezTo>
                  <a:cubicBezTo>
                    <a:pt x="19795" y="30841"/>
                    <a:pt x="19899" y="30130"/>
                    <a:pt x="20108" y="29481"/>
                  </a:cubicBezTo>
                  <a:cubicBezTo>
                    <a:pt x="20192" y="29188"/>
                    <a:pt x="20297" y="28895"/>
                    <a:pt x="20339" y="28602"/>
                  </a:cubicBezTo>
                  <a:close/>
                  <a:moveTo>
                    <a:pt x="37580" y="44295"/>
                  </a:moveTo>
                  <a:cubicBezTo>
                    <a:pt x="37747" y="44567"/>
                    <a:pt x="37852" y="44860"/>
                    <a:pt x="38019" y="45090"/>
                  </a:cubicBezTo>
                  <a:cubicBezTo>
                    <a:pt x="38207" y="45341"/>
                    <a:pt x="38417" y="45613"/>
                    <a:pt x="38710" y="45801"/>
                  </a:cubicBezTo>
                  <a:cubicBezTo>
                    <a:pt x="38856" y="45906"/>
                    <a:pt x="39044" y="45969"/>
                    <a:pt x="39170" y="46136"/>
                  </a:cubicBezTo>
                  <a:cubicBezTo>
                    <a:pt x="39274" y="46283"/>
                    <a:pt x="39421" y="46429"/>
                    <a:pt x="39546" y="46555"/>
                  </a:cubicBezTo>
                  <a:cubicBezTo>
                    <a:pt x="39839" y="46806"/>
                    <a:pt x="40153" y="47057"/>
                    <a:pt x="40488" y="47287"/>
                  </a:cubicBezTo>
                  <a:cubicBezTo>
                    <a:pt x="40530" y="47308"/>
                    <a:pt x="40614" y="47392"/>
                    <a:pt x="40676" y="47434"/>
                  </a:cubicBezTo>
                  <a:lnTo>
                    <a:pt x="40676" y="47496"/>
                  </a:lnTo>
                  <a:cubicBezTo>
                    <a:pt x="40614" y="47685"/>
                    <a:pt x="40572" y="47852"/>
                    <a:pt x="40467" y="48019"/>
                  </a:cubicBezTo>
                  <a:cubicBezTo>
                    <a:pt x="40258" y="48354"/>
                    <a:pt x="39986" y="48647"/>
                    <a:pt x="39693" y="48898"/>
                  </a:cubicBezTo>
                  <a:cubicBezTo>
                    <a:pt x="39128" y="49463"/>
                    <a:pt x="38751" y="50300"/>
                    <a:pt x="38312" y="50949"/>
                  </a:cubicBezTo>
                  <a:cubicBezTo>
                    <a:pt x="38019" y="51346"/>
                    <a:pt x="37768" y="51723"/>
                    <a:pt x="37433" y="52079"/>
                  </a:cubicBezTo>
                  <a:cubicBezTo>
                    <a:pt x="37161" y="52351"/>
                    <a:pt x="36805" y="52539"/>
                    <a:pt x="36492" y="52769"/>
                  </a:cubicBezTo>
                  <a:cubicBezTo>
                    <a:pt x="36115" y="53041"/>
                    <a:pt x="35717" y="53292"/>
                    <a:pt x="35362" y="53543"/>
                  </a:cubicBezTo>
                  <a:cubicBezTo>
                    <a:pt x="35090" y="53690"/>
                    <a:pt x="34713" y="54004"/>
                    <a:pt x="34357" y="54004"/>
                  </a:cubicBezTo>
                  <a:cubicBezTo>
                    <a:pt x="33667" y="53983"/>
                    <a:pt x="33060" y="53460"/>
                    <a:pt x="32725" y="52853"/>
                  </a:cubicBezTo>
                  <a:cubicBezTo>
                    <a:pt x="32516" y="52455"/>
                    <a:pt x="32244" y="52120"/>
                    <a:pt x="32098" y="51723"/>
                  </a:cubicBezTo>
                  <a:cubicBezTo>
                    <a:pt x="31909" y="51346"/>
                    <a:pt x="31742" y="50949"/>
                    <a:pt x="31575" y="50551"/>
                  </a:cubicBezTo>
                  <a:cubicBezTo>
                    <a:pt x="31491" y="50405"/>
                    <a:pt x="31303" y="50300"/>
                    <a:pt x="31114" y="50300"/>
                  </a:cubicBezTo>
                  <a:cubicBezTo>
                    <a:pt x="30570" y="50300"/>
                    <a:pt x="30026" y="50342"/>
                    <a:pt x="29524" y="50509"/>
                  </a:cubicBezTo>
                  <a:cubicBezTo>
                    <a:pt x="29126" y="50635"/>
                    <a:pt x="28771" y="50823"/>
                    <a:pt x="28373" y="50865"/>
                  </a:cubicBezTo>
                  <a:cubicBezTo>
                    <a:pt x="27955" y="50886"/>
                    <a:pt x="27453" y="51158"/>
                    <a:pt x="27327" y="51597"/>
                  </a:cubicBezTo>
                  <a:cubicBezTo>
                    <a:pt x="27285" y="51807"/>
                    <a:pt x="27327" y="52058"/>
                    <a:pt x="27411" y="52246"/>
                  </a:cubicBezTo>
                  <a:cubicBezTo>
                    <a:pt x="27494" y="52455"/>
                    <a:pt x="27515" y="52560"/>
                    <a:pt x="27515" y="52769"/>
                  </a:cubicBezTo>
                  <a:lnTo>
                    <a:pt x="27515" y="53606"/>
                  </a:lnTo>
                  <a:lnTo>
                    <a:pt x="27515" y="54066"/>
                  </a:lnTo>
                  <a:cubicBezTo>
                    <a:pt x="27222" y="54192"/>
                    <a:pt x="26867" y="54192"/>
                    <a:pt x="26574" y="54296"/>
                  </a:cubicBezTo>
                  <a:cubicBezTo>
                    <a:pt x="26072" y="54443"/>
                    <a:pt x="25528" y="54527"/>
                    <a:pt x="25025" y="54631"/>
                  </a:cubicBezTo>
                  <a:cubicBezTo>
                    <a:pt x="24577" y="54706"/>
                    <a:pt x="24171" y="54717"/>
                    <a:pt x="23755" y="54717"/>
                  </a:cubicBezTo>
                  <a:cubicBezTo>
                    <a:pt x="23589" y="54717"/>
                    <a:pt x="23420" y="54715"/>
                    <a:pt x="23247" y="54715"/>
                  </a:cubicBezTo>
                  <a:cubicBezTo>
                    <a:pt x="22703" y="54715"/>
                    <a:pt x="22201" y="54589"/>
                    <a:pt x="21678" y="54401"/>
                  </a:cubicBezTo>
                  <a:cubicBezTo>
                    <a:pt x="21217" y="54234"/>
                    <a:pt x="20611" y="54213"/>
                    <a:pt x="20171" y="53941"/>
                  </a:cubicBezTo>
                  <a:cubicBezTo>
                    <a:pt x="19795" y="53711"/>
                    <a:pt x="19481" y="53501"/>
                    <a:pt x="19271" y="53104"/>
                  </a:cubicBezTo>
                  <a:cubicBezTo>
                    <a:pt x="19083" y="52748"/>
                    <a:pt x="18979" y="52351"/>
                    <a:pt x="18916" y="51953"/>
                  </a:cubicBezTo>
                  <a:cubicBezTo>
                    <a:pt x="18644" y="51032"/>
                    <a:pt x="18435" y="50028"/>
                    <a:pt x="18539" y="49066"/>
                  </a:cubicBezTo>
                  <a:cubicBezTo>
                    <a:pt x="18623" y="48417"/>
                    <a:pt x="18895" y="47831"/>
                    <a:pt x="19083" y="47203"/>
                  </a:cubicBezTo>
                  <a:cubicBezTo>
                    <a:pt x="19857" y="47643"/>
                    <a:pt x="20757" y="47894"/>
                    <a:pt x="21636" y="47998"/>
                  </a:cubicBezTo>
                  <a:cubicBezTo>
                    <a:pt x="22243" y="48079"/>
                    <a:pt x="22851" y="48112"/>
                    <a:pt x="23457" y="48112"/>
                  </a:cubicBezTo>
                  <a:cubicBezTo>
                    <a:pt x="24752" y="48112"/>
                    <a:pt x="26045" y="47960"/>
                    <a:pt x="27327" y="47789"/>
                  </a:cubicBezTo>
                  <a:cubicBezTo>
                    <a:pt x="29440" y="47517"/>
                    <a:pt x="31616" y="47475"/>
                    <a:pt x="33667" y="46743"/>
                  </a:cubicBezTo>
                  <a:cubicBezTo>
                    <a:pt x="34211" y="46534"/>
                    <a:pt x="34755" y="46325"/>
                    <a:pt x="35278" y="46011"/>
                  </a:cubicBezTo>
                  <a:cubicBezTo>
                    <a:pt x="35759" y="45718"/>
                    <a:pt x="36136" y="45341"/>
                    <a:pt x="36596" y="45027"/>
                  </a:cubicBezTo>
                  <a:cubicBezTo>
                    <a:pt x="36931" y="44797"/>
                    <a:pt x="37245" y="44546"/>
                    <a:pt x="37580" y="44295"/>
                  </a:cubicBezTo>
                  <a:close/>
                  <a:moveTo>
                    <a:pt x="44400" y="53053"/>
                  </a:moveTo>
                  <a:cubicBezTo>
                    <a:pt x="44502" y="53053"/>
                    <a:pt x="44579" y="53056"/>
                    <a:pt x="44610" y="53062"/>
                  </a:cubicBezTo>
                  <a:cubicBezTo>
                    <a:pt x="44798" y="53062"/>
                    <a:pt x="45028" y="53062"/>
                    <a:pt x="45196" y="53125"/>
                  </a:cubicBezTo>
                  <a:cubicBezTo>
                    <a:pt x="45426" y="53188"/>
                    <a:pt x="45384" y="53543"/>
                    <a:pt x="45342" y="53711"/>
                  </a:cubicBezTo>
                  <a:cubicBezTo>
                    <a:pt x="45321" y="54024"/>
                    <a:pt x="45217" y="54338"/>
                    <a:pt x="45175" y="54694"/>
                  </a:cubicBezTo>
                  <a:cubicBezTo>
                    <a:pt x="45112" y="55154"/>
                    <a:pt x="45091" y="55657"/>
                    <a:pt x="45112" y="56117"/>
                  </a:cubicBezTo>
                  <a:cubicBezTo>
                    <a:pt x="45133" y="56954"/>
                    <a:pt x="45321" y="57895"/>
                    <a:pt x="45133" y="58732"/>
                  </a:cubicBezTo>
                  <a:cubicBezTo>
                    <a:pt x="45045" y="59083"/>
                    <a:pt x="44722" y="59803"/>
                    <a:pt x="44262" y="59803"/>
                  </a:cubicBezTo>
                  <a:cubicBezTo>
                    <a:pt x="44173" y="59803"/>
                    <a:pt x="44080" y="59776"/>
                    <a:pt x="43982" y="59716"/>
                  </a:cubicBezTo>
                  <a:cubicBezTo>
                    <a:pt x="43522" y="59402"/>
                    <a:pt x="43355" y="58670"/>
                    <a:pt x="43229" y="58146"/>
                  </a:cubicBezTo>
                  <a:cubicBezTo>
                    <a:pt x="42999" y="57247"/>
                    <a:pt x="43103" y="56305"/>
                    <a:pt x="43229" y="55426"/>
                  </a:cubicBezTo>
                  <a:cubicBezTo>
                    <a:pt x="43292" y="55008"/>
                    <a:pt x="43334" y="54548"/>
                    <a:pt x="43417" y="54129"/>
                  </a:cubicBezTo>
                  <a:cubicBezTo>
                    <a:pt x="43459" y="53899"/>
                    <a:pt x="43480" y="53690"/>
                    <a:pt x="43522" y="53480"/>
                  </a:cubicBezTo>
                  <a:cubicBezTo>
                    <a:pt x="43543" y="53439"/>
                    <a:pt x="43543" y="53376"/>
                    <a:pt x="43564" y="53292"/>
                  </a:cubicBezTo>
                  <a:cubicBezTo>
                    <a:pt x="43564" y="53229"/>
                    <a:pt x="43564" y="53146"/>
                    <a:pt x="43543" y="53083"/>
                  </a:cubicBezTo>
                  <a:cubicBezTo>
                    <a:pt x="43765" y="53068"/>
                    <a:pt x="44154" y="53053"/>
                    <a:pt x="44400" y="53053"/>
                  </a:cubicBezTo>
                  <a:close/>
                  <a:moveTo>
                    <a:pt x="28854" y="61745"/>
                  </a:moveTo>
                  <a:cubicBezTo>
                    <a:pt x="28854" y="61850"/>
                    <a:pt x="28792" y="61975"/>
                    <a:pt x="28771" y="62080"/>
                  </a:cubicBezTo>
                  <a:cubicBezTo>
                    <a:pt x="28687" y="62289"/>
                    <a:pt x="28582" y="62499"/>
                    <a:pt x="28478" y="62708"/>
                  </a:cubicBezTo>
                  <a:cubicBezTo>
                    <a:pt x="28290" y="63084"/>
                    <a:pt x="28394" y="63733"/>
                    <a:pt x="28394" y="64152"/>
                  </a:cubicBezTo>
                  <a:cubicBezTo>
                    <a:pt x="28373" y="64591"/>
                    <a:pt x="28373" y="65051"/>
                    <a:pt x="28290" y="65470"/>
                  </a:cubicBezTo>
                  <a:cubicBezTo>
                    <a:pt x="28227" y="66056"/>
                    <a:pt x="28080" y="66767"/>
                    <a:pt x="27766" y="67290"/>
                  </a:cubicBezTo>
                  <a:cubicBezTo>
                    <a:pt x="27637" y="67533"/>
                    <a:pt x="27230" y="68015"/>
                    <a:pt x="26869" y="68015"/>
                  </a:cubicBezTo>
                  <a:cubicBezTo>
                    <a:pt x="26764" y="68015"/>
                    <a:pt x="26663" y="67975"/>
                    <a:pt x="26574" y="67876"/>
                  </a:cubicBezTo>
                  <a:cubicBezTo>
                    <a:pt x="26260" y="67520"/>
                    <a:pt x="26239" y="66934"/>
                    <a:pt x="26239" y="66474"/>
                  </a:cubicBezTo>
                  <a:cubicBezTo>
                    <a:pt x="26239" y="65804"/>
                    <a:pt x="26239" y="65072"/>
                    <a:pt x="26302" y="64340"/>
                  </a:cubicBezTo>
                  <a:cubicBezTo>
                    <a:pt x="26385" y="63628"/>
                    <a:pt x="26616" y="62499"/>
                    <a:pt x="27285" y="62122"/>
                  </a:cubicBezTo>
                  <a:cubicBezTo>
                    <a:pt x="27390" y="62059"/>
                    <a:pt x="27432" y="61975"/>
                    <a:pt x="27494" y="61871"/>
                  </a:cubicBezTo>
                  <a:cubicBezTo>
                    <a:pt x="27594" y="61883"/>
                    <a:pt x="27695" y="61888"/>
                    <a:pt x="27796" y="61888"/>
                  </a:cubicBezTo>
                  <a:cubicBezTo>
                    <a:pt x="28057" y="61888"/>
                    <a:pt x="28320" y="61853"/>
                    <a:pt x="28562" y="61808"/>
                  </a:cubicBezTo>
                  <a:cubicBezTo>
                    <a:pt x="28603" y="61808"/>
                    <a:pt x="28771" y="61766"/>
                    <a:pt x="28854" y="61745"/>
                  </a:cubicBezTo>
                  <a:close/>
                  <a:moveTo>
                    <a:pt x="35204" y="0"/>
                  </a:moveTo>
                  <a:cubicBezTo>
                    <a:pt x="34708" y="0"/>
                    <a:pt x="34199" y="98"/>
                    <a:pt x="33688" y="314"/>
                  </a:cubicBezTo>
                  <a:cubicBezTo>
                    <a:pt x="33430" y="424"/>
                    <a:pt x="33480" y="795"/>
                    <a:pt x="33711" y="795"/>
                  </a:cubicBezTo>
                  <a:cubicBezTo>
                    <a:pt x="33742" y="795"/>
                    <a:pt x="33776" y="789"/>
                    <a:pt x="33813" y="774"/>
                  </a:cubicBezTo>
                  <a:cubicBezTo>
                    <a:pt x="34223" y="615"/>
                    <a:pt x="34642" y="537"/>
                    <a:pt x="35058" y="537"/>
                  </a:cubicBezTo>
                  <a:cubicBezTo>
                    <a:pt x="35684" y="537"/>
                    <a:pt x="36302" y="715"/>
                    <a:pt x="36868" y="1067"/>
                  </a:cubicBezTo>
                  <a:cubicBezTo>
                    <a:pt x="39170" y="2469"/>
                    <a:pt x="41032" y="6967"/>
                    <a:pt x="37914" y="8599"/>
                  </a:cubicBezTo>
                  <a:cubicBezTo>
                    <a:pt x="37831" y="8641"/>
                    <a:pt x="37768" y="8683"/>
                    <a:pt x="37684" y="8704"/>
                  </a:cubicBezTo>
                  <a:cubicBezTo>
                    <a:pt x="37496" y="8704"/>
                    <a:pt x="37308" y="8725"/>
                    <a:pt x="37140" y="8809"/>
                  </a:cubicBezTo>
                  <a:cubicBezTo>
                    <a:pt x="37057" y="8829"/>
                    <a:pt x="37036" y="8913"/>
                    <a:pt x="37036" y="8955"/>
                  </a:cubicBezTo>
                  <a:cubicBezTo>
                    <a:pt x="36394" y="9163"/>
                    <a:pt x="35753" y="9285"/>
                    <a:pt x="35088" y="9285"/>
                  </a:cubicBezTo>
                  <a:cubicBezTo>
                    <a:pt x="34950" y="9285"/>
                    <a:pt x="34811" y="9280"/>
                    <a:pt x="34671" y="9269"/>
                  </a:cubicBezTo>
                  <a:cubicBezTo>
                    <a:pt x="34483" y="9269"/>
                    <a:pt x="34316" y="9248"/>
                    <a:pt x="34148" y="9227"/>
                  </a:cubicBezTo>
                  <a:cubicBezTo>
                    <a:pt x="34274" y="8181"/>
                    <a:pt x="33897" y="6904"/>
                    <a:pt x="33102" y="6193"/>
                  </a:cubicBezTo>
                  <a:cubicBezTo>
                    <a:pt x="32610" y="5749"/>
                    <a:pt x="31901" y="5316"/>
                    <a:pt x="31213" y="5316"/>
                  </a:cubicBezTo>
                  <a:cubicBezTo>
                    <a:pt x="30994" y="5316"/>
                    <a:pt x="30777" y="5360"/>
                    <a:pt x="30570" y="5461"/>
                  </a:cubicBezTo>
                  <a:cubicBezTo>
                    <a:pt x="29545" y="5984"/>
                    <a:pt x="29524" y="7218"/>
                    <a:pt x="30089" y="8076"/>
                  </a:cubicBezTo>
                  <a:cubicBezTo>
                    <a:pt x="30759" y="9039"/>
                    <a:pt x="31658" y="9645"/>
                    <a:pt x="32788" y="9980"/>
                  </a:cubicBezTo>
                  <a:lnTo>
                    <a:pt x="32809" y="9980"/>
                  </a:lnTo>
                  <a:cubicBezTo>
                    <a:pt x="32453" y="10524"/>
                    <a:pt x="31847" y="10838"/>
                    <a:pt x="31093" y="10880"/>
                  </a:cubicBezTo>
                  <a:cubicBezTo>
                    <a:pt x="30627" y="10892"/>
                    <a:pt x="30174" y="10923"/>
                    <a:pt x="29720" y="10923"/>
                  </a:cubicBezTo>
                  <a:cubicBezTo>
                    <a:pt x="29358" y="10923"/>
                    <a:pt x="28995" y="10903"/>
                    <a:pt x="28624" y="10838"/>
                  </a:cubicBezTo>
                  <a:cubicBezTo>
                    <a:pt x="27243" y="10608"/>
                    <a:pt x="25590" y="10085"/>
                    <a:pt x="24733" y="8913"/>
                  </a:cubicBezTo>
                  <a:cubicBezTo>
                    <a:pt x="25235" y="8369"/>
                    <a:pt x="25737" y="7679"/>
                    <a:pt x="25758" y="6946"/>
                  </a:cubicBezTo>
                  <a:cubicBezTo>
                    <a:pt x="25778" y="6340"/>
                    <a:pt x="25467" y="5247"/>
                    <a:pt x="24692" y="5247"/>
                  </a:cubicBezTo>
                  <a:cubicBezTo>
                    <a:pt x="24665" y="5247"/>
                    <a:pt x="24636" y="5249"/>
                    <a:pt x="24607" y="5252"/>
                  </a:cubicBezTo>
                  <a:cubicBezTo>
                    <a:pt x="23917" y="5335"/>
                    <a:pt x="23456" y="6109"/>
                    <a:pt x="23247" y="6695"/>
                  </a:cubicBezTo>
                  <a:cubicBezTo>
                    <a:pt x="23038" y="7323"/>
                    <a:pt x="23184" y="8118"/>
                    <a:pt x="23456" y="8725"/>
                  </a:cubicBezTo>
                  <a:lnTo>
                    <a:pt x="23456" y="8746"/>
                  </a:lnTo>
                  <a:cubicBezTo>
                    <a:pt x="23184" y="8934"/>
                    <a:pt x="22933" y="9101"/>
                    <a:pt x="22598" y="9164"/>
                  </a:cubicBezTo>
                  <a:cubicBezTo>
                    <a:pt x="22295" y="9220"/>
                    <a:pt x="21998" y="9240"/>
                    <a:pt x="21704" y="9240"/>
                  </a:cubicBezTo>
                  <a:cubicBezTo>
                    <a:pt x="21449" y="9240"/>
                    <a:pt x="21197" y="9225"/>
                    <a:pt x="20945" y="9206"/>
                  </a:cubicBezTo>
                  <a:cubicBezTo>
                    <a:pt x="20632" y="9143"/>
                    <a:pt x="20359" y="9122"/>
                    <a:pt x="20108" y="8955"/>
                  </a:cubicBezTo>
                  <a:cubicBezTo>
                    <a:pt x="19836" y="8809"/>
                    <a:pt x="19585" y="8620"/>
                    <a:pt x="19376" y="8411"/>
                  </a:cubicBezTo>
                  <a:cubicBezTo>
                    <a:pt x="19209" y="8265"/>
                    <a:pt x="19209" y="7909"/>
                    <a:pt x="19146" y="7700"/>
                  </a:cubicBezTo>
                  <a:cubicBezTo>
                    <a:pt x="19041" y="7449"/>
                    <a:pt x="18895" y="7239"/>
                    <a:pt x="18727" y="7009"/>
                  </a:cubicBezTo>
                  <a:cubicBezTo>
                    <a:pt x="18627" y="6887"/>
                    <a:pt x="18504" y="6836"/>
                    <a:pt x="18380" y="6836"/>
                  </a:cubicBezTo>
                  <a:cubicBezTo>
                    <a:pt x="18145" y="6836"/>
                    <a:pt x="17910" y="7020"/>
                    <a:pt x="17828" y="7239"/>
                  </a:cubicBezTo>
                  <a:cubicBezTo>
                    <a:pt x="17723" y="7532"/>
                    <a:pt x="17828" y="8097"/>
                    <a:pt x="17618" y="8306"/>
                  </a:cubicBezTo>
                  <a:cubicBezTo>
                    <a:pt x="17427" y="8479"/>
                    <a:pt x="17200" y="8581"/>
                    <a:pt x="16939" y="8581"/>
                  </a:cubicBezTo>
                  <a:cubicBezTo>
                    <a:pt x="16914" y="8581"/>
                    <a:pt x="16890" y="8580"/>
                    <a:pt x="16865" y="8578"/>
                  </a:cubicBezTo>
                  <a:cubicBezTo>
                    <a:pt x="16363" y="8516"/>
                    <a:pt x="15819" y="8285"/>
                    <a:pt x="15442" y="7972"/>
                  </a:cubicBezTo>
                  <a:cubicBezTo>
                    <a:pt x="14668" y="7260"/>
                    <a:pt x="14229" y="6277"/>
                    <a:pt x="13915" y="5272"/>
                  </a:cubicBezTo>
                  <a:cubicBezTo>
                    <a:pt x="13858" y="5092"/>
                    <a:pt x="13723" y="5015"/>
                    <a:pt x="13586" y="5015"/>
                  </a:cubicBezTo>
                  <a:cubicBezTo>
                    <a:pt x="13373" y="5015"/>
                    <a:pt x="13153" y="5202"/>
                    <a:pt x="13204" y="5482"/>
                  </a:cubicBezTo>
                  <a:cubicBezTo>
                    <a:pt x="13371" y="6444"/>
                    <a:pt x="13643" y="7490"/>
                    <a:pt x="14250" y="8306"/>
                  </a:cubicBezTo>
                  <a:cubicBezTo>
                    <a:pt x="14041" y="8432"/>
                    <a:pt x="13831" y="8578"/>
                    <a:pt x="13622" y="8725"/>
                  </a:cubicBezTo>
                  <a:cubicBezTo>
                    <a:pt x="13287" y="8955"/>
                    <a:pt x="12973" y="9227"/>
                    <a:pt x="12660" y="9457"/>
                  </a:cubicBezTo>
                  <a:cubicBezTo>
                    <a:pt x="12492" y="9604"/>
                    <a:pt x="12325" y="9708"/>
                    <a:pt x="12157" y="9855"/>
                  </a:cubicBezTo>
                  <a:cubicBezTo>
                    <a:pt x="11969" y="10022"/>
                    <a:pt x="11948" y="10169"/>
                    <a:pt x="11823" y="10378"/>
                  </a:cubicBezTo>
                  <a:cubicBezTo>
                    <a:pt x="11760" y="10482"/>
                    <a:pt x="11697" y="10587"/>
                    <a:pt x="11634" y="10692"/>
                  </a:cubicBezTo>
                  <a:cubicBezTo>
                    <a:pt x="11341" y="10231"/>
                    <a:pt x="10965" y="9834"/>
                    <a:pt x="10546" y="9520"/>
                  </a:cubicBezTo>
                  <a:cubicBezTo>
                    <a:pt x="10070" y="9163"/>
                    <a:pt x="9499" y="8880"/>
                    <a:pt x="8957" y="8880"/>
                  </a:cubicBezTo>
                  <a:cubicBezTo>
                    <a:pt x="8546" y="8880"/>
                    <a:pt x="8151" y="9042"/>
                    <a:pt x="7826" y="9457"/>
                  </a:cubicBezTo>
                  <a:cubicBezTo>
                    <a:pt x="7219" y="10252"/>
                    <a:pt x="7199" y="11550"/>
                    <a:pt x="7512" y="12470"/>
                  </a:cubicBezTo>
                  <a:cubicBezTo>
                    <a:pt x="7722" y="13077"/>
                    <a:pt x="8077" y="13642"/>
                    <a:pt x="8496" y="14123"/>
                  </a:cubicBezTo>
                  <a:cubicBezTo>
                    <a:pt x="8893" y="14583"/>
                    <a:pt x="9437" y="15190"/>
                    <a:pt x="10065" y="15295"/>
                  </a:cubicBezTo>
                  <a:cubicBezTo>
                    <a:pt x="10065" y="15609"/>
                    <a:pt x="10086" y="15923"/>
                    <a:pt x="10128" y="16216"/>
                  </a:cubicBezTo>
                  <a:cubicBezTo>
                    <a:pt x="10191" y="16927"/>
                    <a:pt x="10442" y="17576"/>
                    <a:pt x="10588" y="18245"/>
                  </a:cubicBezTo>
                  <a:cubicBezTo>
                    <a:pt x="10714" y="18810"/>
                    <a:pt x="10881" y="19354"/>
                    <a:pt x="11069" y="19898"/>
                  </a:cubicBezTo>
                  <a:cubicBezTo>
                    <a:pt x="11446" y="21028"/>
                    <a:pt x="11969" y="22095"/>
                    <a:pt x="12701" y="23037"/>
                  </a:cubicBezTo>
                  <a:cubicBezTo>
                    <a:pt x="13497" y="24083"/>
                    <a:pt x="14522" y="24836"/>
                    <a:pt x="15526" y="25652"/>
                  </a:cubicBezTo>
                  <a:cubicBezTo>
                    <a:pt x="16614" y="26510"/>
                    <a:pt x="17660" y="27410"/>
                    <a:pt x="18937" y="27891"/>
                  </a:cubicBezTo>
                  <a:cubicBezTo>
                    <a:pt x="18979" y="27933"/>
                    <a:pt x="19020" y="27933"/>
                    <a:pt x="19062" y="27954"/>
                  </a:cubicBezTo>
                  <a:cubicBezTo>
                    <a:pt x="18811" y="28163"/>
                    <a:pt x="18414" y="28309"/>
                    <a:pt x="18142" y="28414"/>
                  </a:cubicBezTo>
                  <a:cubicBezTo>
                    <a:pt x="17660" y="28623"/>
                    <a:pt x="17158" y="28770"/>
                    <a:pt x="16635" y="28874"/>
                  </a:cubicBezTo>
                  <a:cubicBezTo>
                    <a:pt x="15505" y="29084"/>
                    <a:pt x="14375" y="29125"/>
                    <a:pt x="13266" y="29125"/>
                  </a:cubicBezTo>
                  <a:cubicBezTo>
                    <a:pt x="12137" y="29125"/>
                    <a:pt x="10986" y="29021"/>
                    <a:pt x="9960" y="28477"/>
                  </a:cubicBezTo>
                  <a:cubicBezTo>
                    <a:pt x="9040" y="28016"/>
                    <a:pt x="8182" y="27347"/>
                    <a:pt x="7575" y="26510"/>
                  </a:cubicBezTo>
                  <a:cubicBezTo>
                    <a:pt x="6278" y="24690"/>
                    <a:pt x="5315" y="22639"/>
                    <a:pt x="4060" y="20756"/>
                  </a:cubicBezTo>
                  <a:cubicBezTo>
                    <a:pt x="3390" y="19793"/>
                    <a:pt x="2721" y="18894"/>
                    <a:pt x="2302" y="17827"/>
                  </a:cubicBezTo>
                  <a:cubicBezTo>
                    <a:pt x="2177" y="17534"/>
                    <a:pt x="2072" y="17262"/>
                    <a:pt x="2009" y="16969"/>
                  </a:cubicBezTo>
                  <a:cubicBezTo>
                    <a:pt x="2533" y="16885"/>
                    <a:pt x="3014" y="16278"/>
                    <a:pt x="3223" y="15839"/>
                  </a:cubicBezTo>
                  <a:cubicBezTo>
                    <a:pt x="3558" y="15086"/>
                    <a:pt x="3851" y="14332"/>
                    <a:pt x="3872" y="13495"/>
                  </a:cubicBezTo>
                  <a:cubicBezTo>
                    <a:pt x="3882" y="13195"/>
                    <a:pt x="3661" y="13048"/>
                    <a:pt x="3433" y="13048"/>
                  </a:cubicBezTo>
                  <a:cubicBezTo>
                    <a:pt x="3201" y="13048"/>
                    <a:pt x="2962" y="13200"/>
                    <a:pt x="2951" y="13495"/>
                  </a:cubicBezTo>
                  <a:cubicBezTo>
                    <a:pt x="2930" y="14102"/>
                    <a:pt x="2721" y="14688"/>
                    <a:pt x="2449" y="15253"/>
                  </a:cubicBezTo>
                  <a:cubicBezTo>
                    <a:pt x="2386" y="15399"/>
                    <a:pt x="2302" y="15567"/>
                    <a:pt x="2198" y="15692"/>
                  </a:cubicBezTo>
                  <a:lnTo>
                    <a:pt x="2198" y="15274"/>
                  </a:lnTo>
                  <a:cubicBezTo>
                    <a:pt x="2198" y="14835"/>
                    <a:pt x="2177" y="14416"/>
                    <a:pt x="2177" y="13956"/>
                  </a:cubicBezTo>
                  <a:cubicBezTo>
                    <a:pt x="2177" y="13579"/>
                    <a:pt x="2093" y="12742"/>
                    <a:pt x="2491" y="12470"/>
                  </a:cubicBezTo>
                  <a:cubicBezTo>
                    <a:pt x="2786" y="12279"/>
                    <a:pt x="2606" y="11844"/>
                    <a:pt x="2321" y="11844"/>
                  </a:cubicBezTo>
                  <a:cubicBezTo>
                    <a:pt x="2262" y="11844"/>
                    <a:pt x="2199" y="11862"/>
                    <a:pt x="2135" y="11905"/>
                  </a:cubicBezTo>
                  <a:cubicBezTo>
                    <a:pt x="1654" y="12219"/>
                    <a:pt x="1382" y="13014"/>
                    <a:pt x="1361" y="13600"/>
                  </a:cubicBezTo>
                  <a:cubicBezTo>
                    <a:pt x="1340" y="13914"/>
                    <a:pt x="1340" y="14186"/>
                    <a:pt x="1340" y="14521"/>
                  </a:cubicBezTo>
                  <a:cubicBezTo>
                    <a:pt x="1089" y="13998"/>
                    <a:pt x="942" y="13433"/>
                    <a:pt x="733" y="12868"/>
                  </a:cubicBezTo>
                  <a:cubicBezTo>
                    <a:pt x="689" y="12746"/>
                    <a:pt x="556" y="12671"/>
                    <a:pt x="435" y="12671"/>
                  </a:cubicBezTo>
                  <a:cubicBezTo>
                    <a:pt x="328" y="12671"/>
                    <a:pt x="230" y="12730"/>
                    <a:pt x="210" y="12868"/>
                  </a:cubicBezTo>
                  <a:cubicBezTo>
                    <a:pt x="1" y="13391"/>
                    <a:pt x="22" y="13747"/>
                    <a:pt x="22" y="14144"/>
                  </a:cubicBezTo>
                  <a:cubicBezTo>
                    <a:pt x="43" y="14563"/>
                    <a:pt x="210" y="14897"/>
                    <a:pt x="357" y="15295"/>
                  </a:cubicBezTo>
                  <a:cubicBezTo>
                    <a:pt x="503" y="15630"/>
                    <a:pt x="712" y="15943"/>
                    <a:pt x="859" y="16257"/>
                  </a:cubicBezTo>
                  <a:cubicBezTo>
                    <a:pt x="880" y="16341"/>
                    <a:pt x="942" y="16425"/>
                    <a:pt x="963" y="16508"/>
                  </a:cubicBezTo>
                  <a:cubicBezTo>
                    <a:pt x="963" y="16571"/>
                    <a:pt x="942" y="16655"/>
                    <a:pt x="942" y="16739"/>
                  </a:cubicBezTo>
                  <a:cubicBezTo>
                    <a:pt x="901" y="17366"/>
                    <a:pt x="1152" y="17931"/>
                    <a:pt x="1403" y="18496"/>
                  </a:cubicBezTo>
                  <a:cubicBezTo>
                    <a:pt x="1926" y="19710"/>
                    <a:pt x="2742" y="20714"/>
                    <a:pt x="3432" y="21802"/>
                  </a:cubicBezTo>
                  <a:cubicBezTo>
                    <a:pt x="4123" y="22953"/>
                    <a:pt x="4813" y="24104"/>
                    <a:pt x="5525" y="25255"/>
                  </a:cubicBezTo>
                  <a:cubicBezTo>
                    <a:pt x="6090" y="26196"/>
                    <a:pt x="6613" y="27221"/>
                    <a:pt x="7387" y="28016"/>
                  </a:cubicBezTo>
                  <a:cubicBezTo>
                    <a:pt x="8224" y="28812"/>
                    <a:pt x="9312" y="29523"/>
                    <a:pt x="10442" y="29858"/>
                  </a:cubicBezTo>
                  <a:cubicBezTo>
                    <a:pt x="11238" y="30110"/>
                    <a:pt x="12052" y="30185"/>
                    <a:pt x="12877" y="30185"/>
                  </a:cubicBezTo>
                  <a:cubicBezTo>
                    <a:pt x="13352" y="30185"/>
                    <a:pt x="13831" y="30160"/>
                    <a:pt x="14313" y="30130"/>
                  </a:cubicBezTo>
                  <a:cubicBezTo>
                    <a:pt x="15526" y="30067"/>
                    <a:pt x="16761" y="29962"/>
                    <a:pt x="17932" y="29502"/>
                  </a:cubicBezTo>
                  <a:cubicBezTo>
                    <a:pt x="18330" y="29335"/>
                    <a:pt x="18937" y="29104"/>
                    <a:pt x="19355" y="28770"/>
                  </a:cubicBezTo>
                  <a:lnTo>
                    <a:pt x="19355" y="28770"/>
                  </a:lnTo>
                  <a:cubicBezTo>
                    <a:pt x="18727" y="31071"/>
                    <a:pt x="18163" y="33394"/>
                    <a:pt x="17911" y="35800"/>
                  </a:cubicBezTo>
                  <a:cubicBezTo>
                    <a:pt x="17598" y="38813"/>
                    <a:pt x="17514" y="41826"/>
                    <a:pt x="17514" y="44860"/>
                  </a:cubicBezTo>
                  <a:cubicBezTo>
                    <a:pt x="17409" y="44902"/>
                    <a:pt x="17326" y="45027"/>
                    <a:pt x="17388" y="45195"/>
                  </a:cubicBezTo>
                  <a:cubicBezTo>
                    <a:pt x="17577" y="45718"/>
                    <a:pt x="17849" y="46157"/>
                    <a:pt x="18225" y="46534"/>
                  </a:cubicBezTo>
                  <a:cubicBezTo>
                    <a:pt x="18142" y="46910"/>
                    <a:pt x="17953" y="47308"/>
                    <a:pt x="17828" y="47685"/>
                  </a:cubicBezTo>
                  <a:cubicBezTo>
                    <a:pt x="17639" y="48208"/>
                    <a:pt x="17514" y="48773"/>
                    <a:pt x="17514" y="49359"/>
                  </a:cubicBezTo>
                  <a:cubicBezTo>
                    <a:pt x="17493" y="50342"/>
                    <a:pt x="17681" y="51388"/>
                    <a:pt x="17911" y="52351"/>
                  </a:cubicBezTo>
                  <a:cubicBezTo>
                    <a:pt x="18100" y="53229"/>
                    <a:pt x="18455" y="54129"/>
                    <a:pt x="19251" y="54631"/>
                  </a:cubicBezTo>
                  <a:cubicBezTo>
                    <a:pt x="19732" y="54945"/>
                    <a:pt x="20234" y="55113"/>
                    <a:pt x="20778" y="55238"/>
                  </a:cubicBezTo>
                  <a:cubicBezTo>
                    <a:pt x="21301" y="55364"/>
                    <a:pt x="21782" y="55573"/>
                    <a:pt x="22305" y="55657"/>
                  </a:cubicBezTo>
                  <a:cubicBezTo>
                    <a:pt x="22640" y="55698"/>
                    <a:pt x="22996" y="55740"/>
                    <a:pt x="23331" y="55761"/>
                  </a:cubicBezTo>
                  <a:cubicBezTo>
                    <a:pt x="23080" y="57058"/>
                    <a:pt x="23561" y="58356"/>
                    <a:pt x="24168" y="59569"/>
                  </a:cubicBezTo>
                  <a:cubicBezTo>
                    <a:pt x="24502" y="60281"/>
                    <a:pt x="24942" y="61222"/>
                    <a:pt x="25695" y="61536"/>
                  </a:cubicBezTo>
                  <a:cubicBezTo>
                    <a:pt x="25883" y="61620"/>
                    <a:pt x="26072" y="61662"/>
                    <a:pt x="26260" y="61724"/>
                  </a:cubicBezTo>
                  <a:cubicBezTo>
                    <a:pt x="25695" y="62373"/>
                    <a:pt x="25465" y="63377"/>
                    <a:pt x="25360" y="64152"/>
                  </a:cubicBezTo>
                  <a:cubicBezTo>
                    <a:pt x="25256" y="65051"/>
                    <a:pt x="25235" y="65993"/>
                    <a:pt x="25318" y="66872"/>
                  </a:cubicBezTo>
                  <a:cubicBezTo>
                    <a:pt x="25402" y="67562"/>
                    <a:pt x="25528" y="68357"/>
                    <a:pt x="26155" y="68755"/>
                  </a:cubicBezTo>
                  <a:cubicBezTo>
                    <a:pt x="26384" y="68898"/>
                    <a:pt x="26645" y="68963"/>
                    <a:pt x="26909" y="68963"/>
                  </a:cubicBezTo>
                  <a:cubicBezTo>
                    <a:pt x="27417" y="68963"/>
                    <a:pt x="27938" y="68722"/>
                    <a:pt x="28269" y="68336"/>
                  </a:cubicBezTo>
                  <a:cubicBezTo>
                    <a:pt x="28834" y="67667"/>
                    <a:pt x="29106" y="66767"/>
                    <a:pt x="29231" y="65909"/>
                  </a:cubicBezTo>
                  <a:cubicBezTo>
                    <a:pt x="29315" y="65323"/>
                    <a:pt x="29357" y="64758"/>
                    <a:pt x="29357" y="64152"/>
                  </a:cubicBezTo>
                  <a:lnTo>
                    <a:pt x="29357" y="63105"/>
                  </a:lnTo>
                  <a:cubicBezTo>
                    <a:pt x="29357" y="63063"/>
                    <a:pt x="29419" y="62896"/>
                    <a:pt x="29461" y="62791"/>
                  </a:cubicBezTo>
                  <a:cubicBezTo>
                    <a:pt x="29712" y="62247"/>
                    <a:pt x="30089" y="61180"/>
                    <a:pt x="29294" y="60887"/>
                  </a:cubicBezTo>
                  <a:cubicBezTo>
                    <a:pt x="29214" y="60856"/>
                    <a:pt x="29133" y="60843"/>
                    <a:pt x="29051" y="60843"/>
                  </a:cubicBezTo>
                  <a:cubicBezTo>
                    <a:pt x="28701" y="60843"/>
                    <a:pt x="28331" y="61076"/>
                    <a:pt x="27976" y="61076"/>
                  </a:cubicBezTo>
                  <a:cubicBezTo>
                    <a:pt x="27850" y="61076"/>
                    <a:pt x="27683" y="61076"/>
                    <a:pt x="27557" y="61097"/>
                  </a:cubicBezTo>
                  <a:cubicBezTo>
                    <a:pt x="27536" y="61076"/>
                    <a:pt x="27536" y="61034"/>
                    <a:pt x="27515" y="61013"/>
                  </a:cubicBezTo>
                  <a:cubicBezTo>
                    <a:pt x="27055" y="60657"/>
                    <a:pt x="26469" y="60866"/>
                    <a:pt x="25967" y="60553"/>
                  </a:cubicBezTo>
                  <a:cubicBezTo>
                    <a:pt x="25423" y="60197"/>
                    <a:pt x="25046" y="59339"/>
                    <a:pt x="24753" y="58795"/>
                  </a:cubicBezTo>
                  <a:cubicBezTo>
                    <a:pt x="24398" y="58146"/>
                    <a:pt x="24084" y="57435"/>
                    <a:pt x="23979" y="56682"/>
                  </a:cubicBezTo>
                  <a:cubicBezTo>
                    <a:pt x="23917" y="56368"/>
                    <a:pt x="23979" y="56012"/>
                    <a:pt x="24021" y="55698"/>
                  </a:cubicBezTo>
                  <a:cubicBezTo>
                    <a:pt x="24691" y="55677"/>
                    <a:pt x="25318" y="55573"/>
                    <a:pt x="25967" y="55447"/>
                  </a:cubicBezTo>
                  <a:lnTo>
                    <a:pt x="27306" y="55133"/>
                  </a:lnTo>
                  <a:cubicBezTo>
                    <a:pt x="27662" y="55050"/>
                    <a:pt x="28038" y="54945"/>
                    <a:pt x="28310" y="54694"/>
                  </a:cubicBezTo>
                  <a:cubicBezTo>
                    <a:pt x="28666" y="54338"/>
                    <a:pt x="28499" y="53606"/>
                    <a:pt x="28499" y="53167"/>
                  </a:cubicBezTo>
                  <a:cubicBezTo>
                    <a:pt x="28499" y="52916"/>
                    <a:pt x="28520" y="52623"/>
                    <a:pt x="28499" y="52330"/>
                  </a:cubicBezTo>
                  <a:cubicBezTo>
                    <a:pt x="28478" y="52141"/>
                    <a:pt x="28373" y="51995"/>
                    <a:pt x="28352" y="51807"/>
                  </a:cubicBezTo>
                  <a:lnTo>
                    <a:pt x="28352" y="51807"/>
                  </a:lnTo>
                  <a:cubicBezTo>
                    <a:pt x="28359" y="51827"/>
                    <a:pt x="28364" y="51834"/>
                    <a:pt x="28372" y="51834"/>
                  </a:cubicBezTo>
                  <a:cubicBezTo>
                    <a:pt x="28387" y="51834"/>
                    <a:pt x="28415" y="51807"/>
                    <a:pt x="28499" y="51807"/>
                  </a:cubicBezTo>
                  <a:cubicBezTo>
                    <a:pt x="28624" y="51807"/>
                    <a:pt x="28771" y="51807"/>
                    <a:pt x="28875" y="51786"/>
                  </a:cubicBezTo>
                  <a:cubicBezTo>
                    <a:pt x="29106" y="51723"/>
                    <a:pt x="29294" y="51576"/>
                    <a:pt x="29524" y="51493"/>
                  </a:cubicBezTo>
                  <a:cubicBezTo>
                    <a:pt x="29943" y="51367"/>
                    <a:pt x="30382" y="51283"/>
                    <a:pt x="30800" y="51263"/>
                  </a:cubicBezTo>
                  <a:cubicBezTo>
                    <a:pt x="31491" y="52748"/>
                    <a:pt x="32286" y="54903"/>
                    <a:pt x="34211" y="54945"/>
                  </a:cubicBezTo>
                  <a:cubicBezTo>
                    <a:pt x="34224" y="54945"/>
                    <a:pt x="34237" y="54946"/>
                    <a:pt x="34250" y="54946"/>
                  </a:cubicBezTo>
                  <a:cubicBezTo>
                    <a:pt x="35176" y="54946"/>
                    <a:pt x="36000" y="54227"/>
                    <a:pt x="36722" y="53752"/>
                  </a:cubicBezTo>
                  <a:cubicBezTo>
                    <a:pt x="37077" y="53480"/>
                    <a:pt x="37601" y="53250"/>
                    <a:pt x="37914" y="52936"/>
                  </a:cubicBezTo>
                  <a:cubicBezTo>
                    <a:pt x="38207" y="52644"/>
                    <a:pt x="38437" y="52351"/>
                    <a:pt x="38710" y="52037"/>
                  </a:cubicBezTo>
                  <a:cubicBezTo>
                    <a:pt x="38856" y="52183"/>
                    <a:pt x="38982" y="52330"/>
                    <a:pt x="39170" y="52434"/>
                  </a:cubicBezTo>
                  <a:cubicBezTo>
                    <a:pt x="39463" y="52602"/>
                    <a:pt x="39714" y="52769"/>
                    <a:pt x="39965" y="52978"/>
                  </a:cubicBezTo>
                  <a:cubicBezTo>
                    <a:pt x="40342" y="53292"/>
                    <a:pt x="40760" y="53564"/>
                    <a:pt x="41241" y="53752"/>
                  </a:cubicBezTo>
                  <a:cubicBezTo>
                    <a:pt x="41555" y="53878"/>
                    <a:pt x="42057" y="54004"/>
                    <a:pt x="42497" y="54004"/>
                  </a:cubicBezTo>
                  <a:cubicBezTo>
                    <a:pt x="42476" y="54213"/>
                    <a:pt x="42434" y="54422"/>
                    <a:pt x="42413" y="54610"/>
                  </a:cubicBezTo>
                  <a:cubicBezTo>
                    <a:pt x="42308" y="55238"/>
                    <a:pt x="42225" y="55866"/>
                    <a:pt x="42204" y="56514"/>
                  </a:cubicBezTo>
                  <a:cubicBezTo>
                    <a:pt x="42162" y="57519"/>
                    <a:pt x="42308" y="58502"/>
                    <a:pt x="42727" y="59423"/>
                  </a:cubicBezTo>
                  <a:cubicBezTo>
                    <a:pt x="43046" y="60079"/>
                    <a:pt x="43576" y="60630"/>
                    <a:pt x="44290" y="60630"/>
                  </a:cubicBezTo>
                  <a:cubicBezTo>
                    <a:pt x="44419" y="60630"/>
                    <a:pt x="44553" y="60612"/>
                    <a:pt x="44694" y="60574"/>
                  </a:cubicBezTo>
                  <a:cubicBezTo>
                    <a:pt x="45572" y="60302"/>
                    <a:pt x="46033" y="59444"/>
                    <a:pt x="46137" y="58565"/>
                  </a:cubicBezTo>
                  <a:cubicBezTo>
                    <a:pt x="46263" y="57309"/>
                    <a:pt x="45949" y="56012"/>
                    <a:pt x="46096" y="54736"/>
                  </a:cubicBezTo>
                  <a:cubicBezTo>
                    <a:pt x="46179" y="53983"/>
                    <a:pt x="46577" y="53020"/>
                    <a:pt x="45886" y="52413"/>
                  </a:cubicBezTo>
                  <a:cubicBezTo>
                    <a:pt x="45653" y="52192"/>
                    <a:pt x="45250" y="52126"/>
                    <a:pt x="44848" y="52126"/>
                  </a:cubicBezTo>
                  <a:cubicBezTo>
                    <a:pt x="44531" y="52126"/>
                    <a:pt x="44213" y="52167"/>
                    <a:pt x="43982" y="52204"/>
                  </a:cubicBezTo>
                  <a:cubicBezTo>
                    <a:pt x="43543" y="52246"/>
                    <a:pt x="42999" y="52413"/>
                    <a:pt x="42873" y="52811"/>
                  </a:cubicBezTo>
                  <a:cubicBezTo>
                    <a:pt x="42811" y="52832"/>
                    <a:pt x="42790" y="52874"/>
                    <a:pt x="42769" y="52936"/>
                  </a:cubicBezTo>
                  <a:cubicBezTo>
                    <a:pt x="42650" y="52963"/>
                    <a:pt x="42530" y="52989"/>
                    <a:pt x="42406" y="52989"/>
                  </a:cubicBezTo>
                  <a:cubicBezTo>
                    <a:pt x="42334" y="52989"/>
                    <a:pt x="42260" y="52980"/>
                    <a:pt x="42183" y="52957"/>
                  </a:cubicBezTo>
                  <a:cubicBezTo>
                    <a:pt x="41785" y="52874"/>
                    <a:pt x="41346" y="52748"/>
                    <a:pt x="41011" y="52539"/>
                  </a:cubicBezTo>
                  <a:cubicBezTo>
                    <a:pt x="40593" y="52246"/>
                    <a:pt x="40174" y="51932"/>
                    <a:pt x="39693" y="51765"/>
                  </a:cubicBezTo>
                  <a:cubicBezTo>
                    <a:pt x="39505" y="51681"/>
                    <a:pt x="39358" y="51555"/>
                    <a:pt x="39170" y="51472"/>
                  </a:cubicBezTo>
                  <a:cubicBezTo>
                    <a:pt x="39693" y="50719"/>
                    <a:pt x="40153" y="49903"/>
                    <a:pt x="40739" y="49212"/>
                  </a:cubicBezTo>
                  <a:cubicBezTo>
                    <a:pt x="41220" y="48689"/>
                    <a:pt x="41995" y="47747"/>
                    <a:pt x="41660" y="46973"/>
                  </a:cubicBezTo>
                  <a:cubicBezTo>
                    <a:pt x="41492" y="46597"/>
                    <a:pt x="41137" y="46387"/>
                    <a:pt x="40823" y="46178"/>
                  </a:cubicBezTo>
                  <a:cubicBezTo>
                    <a:pt x="40614" y="46032"/>
                    <a:pt x="40383" y="45885"/>
                    <a:pt x="40195" y="45718"/>
                  </a:cubicBezTo>
                  <a:cubicBezTo>
                    <a:pt x="40028" y="45550"/>
                    <a:pt x="39902" y="45299"/>
                    <a:pt x="39693" y="45195"/>
                  </a:cubicBezTo>
                  <a:cubicBezTo>
                    <a:pt x="39505" y="45090"/>
                    <a:pt x="39295" y="45048"/>
                    <a:pt x="39128" y="44923"/>
                  </a:cubicBezTo>
                  <a:cubicBezTo>
                    <a:pt x="38940" y="44797"/>
                    <a:pt x="38751" y="44630"/>
                    <a:pt x="38626" y="44462"/>
                  </a:cubicBezTo>
                  <a:cubicBezTo>
                    <a:pt x="38458" y="44274"/>
                    <a:pt x="38312" y="44065"/>
                    <a:pt x="38124" y="43877"/>
                  </a:cubicBezTo>
                  <a:cubicBezTo>
                    <a:pt x="38186" y="43835"/>
                    <a:pt x="38228" y="43814"/>
                    <a:pt x="38291" y="43751"/>
                  </a:cubicBezTo>
                  <a:cubicBezTo>
                    <a:pt x="38605" y="43521"/>
                    <a:pt x="38877" y="43291"/>
                    <a:pt x="39149" y="42998"/>
                  </a:cubicBezTo>
                  <a:cubicBezTo>
                    <a:pt x="39254" y="42935"/>
                    <a:pt x="39358" y="42872"/>
                    <a:pt x="39379" y="42705"/>
                  </a:cubicBezTo>
                  <a:lnTo>
                    <a:pt x="39379" y="42684"/>
                  </a:lnTo>
                  <a:cubicBezTo>
                    <a:pt x="39400" y="42621"/>
                    <a:pt x="39400" y="42579"/>
                    <a:pt x="39379" y="42537"/>
                  </a:cubicBezTo>
                  <a:cubicBezTo>
                    <a:pt x="39400" y="42056"/>
                    <a:pt x="39128" y="41596"/>
                    <a:pt x="38814" y="41261"/>
                  </a:cubicBezTo>
                  <a:cubicBezTo>
                    <a:pt x="38542" y="41010"/>
                    <a:pt x="38249" y="40717"/>
                    <a:pt x="37977" y="40508"/>
                  </a:cubicBezTo>
                  <a:cubicBezTo>
                    <a:pt x="37914" y="40382"/>
                    <a:pt x="37893" y="40278"/>
                    <a:pt x="37831" y="40194"/>
                  </a:cubicBezTo>
                  <a:cubicBezTo>
                    <a:pt x="37684" y="39901"/>
                    <a:pt x="37517" y="39608"/>
                    <a:pt x="37349" y="39357"/>
                  </a:cubicBezTo>
                  <a:cubicBezTo>
                    <a:pt x="36680" y="38290"/>
                    <a:pt x="35906" y="37286"/>
                    <a:pt x="35194" y="36239"/>
                  </a:cubicBezTo>
                  <a:cubicBezTo>
                    <a:pt x="34420" y="35068"/>
                    <a:pt x="33688" y="33854"/>
                    <a:pt x="32976" y="32599"/>
                  </a:cubicBezTo>
                  <a:cubicBezTo>
                    <a:pt x="32642" y="32013"/>
                    <a:pt x="32349" y="31406"/>
                    <a:pt x="32077" y="30778"/>
                  </a:cubicBezTo>
                  <a:lnTo>
                    <a:pt x="32077" y="30778"/>
                  </a:lnTo>
                  <a:cubicBezTo>
                    <a:pt x="32349" y="31008"/>
                    <a:pt x="32642" y="31218"/>
                    <a:pt x="32893" y="31427"/>
                  </a:cubicBezTo>
                  <a:cubicBezTo>
                    <a:pt x="33290" y="31762"/>
                    <a:pt x="33709" y="32076"/>
                    <a:pt x="34106" y="32431"/>
                  </a:cubicBezTo>
                  <a:cubicBezTo>
                    <a:pt x="34378" y="32682"/>
                    <a:pt x="34776" y="32787"/>
                    <a:pt x="35090" y="33059"/>
                  </a:cubicBezTo>
                  <a:cubicBezTo>
                    <a:pt x="35278" y="33205"/>
                    <a:pt x="35508" y="33310"/>
                    <a:pt x="35697" y="33498"/>
                  </a:cubicBezTo>
                  <a:cubicBezTo>
                    <a:pt x="35843" y="33645"/>
                    <a:pt x="36031" y="33812"/>
                    <a:pt x="36199" y="33959"/>
                  </a:cubicBezTo>
                  <a:cubicBezTo>
                    <a:pt x="36471" y="34252"/>
                    <a:pt x="36931" y="34461"/>
                    <a:pt x="37266" y="34649"/>
                  </a:cubicBezTo>
                  <a:cubicBezTo>
                    <a:pt x="38040" y="35047"/>
                    <a:pt x="38835" y="35298"/>
                    <a:pt x="39693" y="35465"/>
                  </a:cubicBezTo>
                  <a:cubicBezTo>
                    <a:pt x="40657" y="35611"/>
                    <a:pt x="41706" y="35763"/>
                    <a:pt x="42742" y="35763"/>
                  </a:cubicBezTo>
                  <a:cubicBezTo>
                    <a:pt x="43639" y="35763"/>
                    <a:pt x="44527" y="35649"/>
                    <a:pt x="45342" y="35319"/>
                  </a:cubicBezTo>
                  <a:cubicBezTo>
                    <a:pt x="46870" y="34691"/>
                    <a:pt x="47665" y="33415"/>
                    <a:pt x="48544" y="32076"/>
                  </a:cubicBezTo>
                  <a:cubicBezTo>
                    <a:pt x="48630" y="32127"/>
                    <a:pt x="48716" y="32165"/>
                    <a:pt x="48814" y="32165"/>
                  </a:cubicBezTo>
                  <a:cubicBezTo>
                    <a:pt x="48835" y="32165"/>
                    <a:pt x="48856" y="32163"/>
                    <a:pt x="48878" y="32159"/>
                  </a:cubicBezTo>
                  <a:cubicBezTo>
                    <a:pt x="50113" y="32117"/>
                    <a:pt x="50657" y="30381"/>
                    <a:pt x="50657" y="29335"/>
                  </a:cubicBezTo>
                  <a:cubicBezTo>
                    <a:pt x="50657" y="29157"/>
                    <a:pt x="50510" y="29068"/>
                    <a:pt x="50364" y="29068"/>
                  </a:cubicBezTo>
                  <a:cubicBezTo>
                    <a:pt x="50217" y="29068"/>
                    <a:pt x="50071" y="29157"/>
                    <a:pt x="50071" y="29335"/>
                  </a:cubicBezTo>
                  <a:cubicBezTo>
                    <a:pt x="50071" y="29711"/>
                    <a:pt x="49945" y="30067"/>
                    <a:pt x="49820" y="30402"/>
                  </a:cubicBezTo>
                  <a:cubicBezTo>
                    <a:pt x="49694" y="30736"/>
                    <a:pt x="49443" y="31322"/>
                    <a:pt x="49067" y="31406"/>
                  </a:cubicBezTo>
                  <a:cubicBezTo>
                    <a:pt x="49004" y="31406"/>
                    <a:pt x="48962" y="31406"/>
                    <a:pt x="48899" y="31343"/>
                  </a:cubicBezTo>
                  <a:cubicBezTo>
                    <a:pt x="48983" y="30255"/>
                    <a:pt x="49025" y="29209"/>
                    <a:pt x="49339" y="28142"/>
                  </a:cubicBezTo>
                  <a:cubicBezTo>
                    <a:pt x="49402" y="27915"/>
                    <a:pt x="49229" y="27771"/>
                    <a:pt x="49054" y="27771"/>
                  </a:cubicBezTo>
                  <a:cubicBezTo>
                    <a:pt x="48939" y="27771"/>
                    <a:pt x="48824" y="27833"/>
                    <a:pt x="48774" y="27975"/>
                  </a:cubicBezTo>
                  <a:cubicBezTo>
                    <a:pt x="48502" y="28707"/>
                    <a:pt x="48272" y="29523"/>
                    <a:pt x="48167" y="30339"/>
                  </a:cubicBezTo>
                  <a:cubicBezTo>
                    <a:pt x="48125" y="30234"/>
                    <a:pt x="48083" y="30151"/>
                    <a:pt x="48062" y="30025"/>
                  </a:cubicBezTo>
                  <a:cubicBezTo>
                    <a:pt x="48021" y="29837"/>
                    <a:pt x="48041" y="29607"/>
                    <a:pt x="47979" y="29418"/>
                  </a:cubicBezTo>
                  <a:cubicBezTo>
                    <a:pt x="47958" y="29314"/>
                    <a:pt x="47916" y="29230"/>
                    <a:pt x="47874" y="29125"/>
                  </a:cubicBezTo>
                  <a:cubicBezTo>
                    <a:pt x="47811" y="28874"/>
                    <a:pt x="47874" y="28623"/>
                    <a:pt x="48021" y="28372"/>
                  </a:cubicBezTo>
                  <a:cubicBezTo>
                    <a:pt x="48117" y="28180"/>
                    <a:pt x="47965" y="27970"/>
                    <a:pt x="47761" y="27970"/>
                  </a:cubicBezTo>
                  <a:cubicBezTo>
                    <a:pt x="47743" y="27970"/>
                    <a:pt x="47725" y="27971"/>
                    <a:pt x="47707" y="27975"/>
                  </a:cubicBezTo>
                  <a:cubicBezTo>
                    <a:pt x="47246" y="28079"/>
                    <a:pt x="46912" y="28456"/>
                    <a:pt x="46974" y="28937"/>
                  </a:cubicBezTo>
                  <a:cubicBezTo>
                    <a:pt x="46995" y="29188"/>
                    <a:pt x="47037" y="29356"/>
                    <a:pt x="47121" y="29565"/>
                  </a:cubicBezTo>
                  <a:cubicBezTo>
                    <a:pt x="47204" y="29732"/>
                    <a:pt x="47184" y="29920"/>
                    <a:pt x="47204" y="30088"/>
                  </a:cubicBezTo>
                  <a:cubicBezTo>
                    <a:pt x="47330" y="30653"/>
                    <a:pt x="47602" y="30967"/>
                    <a:pt x="47916" y="31406"/>
                  </a:cubicBezTo>
                  <a:cubicBezTo>
                    <a:pt x="47937" y="31448"/>
                    <a:pt x="47979" y="31511"/>
                    <a:pt x="48021" y="31553"/>
                  </a:cubicBezTo>
                  <a:cubicBezTo>
                    <a:pt x="47079" y="32787"/>
                    <a:pt x="46158" y="34168"/>
                    <a:pt x="44568" y="34566"/>
                  </a:cubicBezTo>
                  <a:cubicBezTo>
                    <a:pt x="43951" y="34714"/>
                    <a:pt x="43288" y="34778"/>
                    <a:pt x="42612" y="34778"/>
                  </a:cubicBezTo>
                  <a:cubicBezTo>
                    <a:pt x="41478" y="34778"/>
                    <a:pt x="40310" y="34598"/>
                    <a:pt x="39274" y="34335"/>
                  </a:cubicBezTo>
                  <a:cubicBezTo>
                    <a:pt x="38521" y="34126"/>
                    <a:pt x="37789" y="33791"/>
                    <a:pt x="37098" y="33352"/>
                  </a:cubicBezTo>
                  <a:cubicBezTo>
                    <a:pt x="36429" y="32892"/>
                    <a:pt x="35927" y="32222"/>
                    <a:pt x="35173" y="31845"/>
                  </a:cubicBezTo>
                  <a:cubicBezTo>
                    <a:pt x="34378" y="31448"/>
                    <a:pt x="33751" y="30757"/>
                    <a:pt x="33060" y="30213"/>
                  </a:cubicBezTo>
                  <a:cubicBezTo>
                    <a:pt x="32872" y="30046"/>
                    <a:pt x="32663" y="29920"/>
                    <a:pt x="32495" y="29753"/>
                  </a:cubicBezTo>
                  <a:cubicBezTo>
                    <a:pt x="32495" y="29732"/>
                    <a:pt x="32474" y="29732"/>
                    <a:pt x="32474" y="29711"/>
                  </a:cubicBezTo>
                  <a:cubicBezTo>
                    <a:pt x="33165" y="29565"/>
                    <a:pt x="33834" y="29397"/>
                    <a:pt x="34525" y="29188"/>
                  </a:cubicBezTo>
                  <a:cubicBezTo>
                    <a:pt x="35780" y="28812"/>
                    <a:pt x="36973" y="28205"/>
                    <a:pt x="38040" y="27451"/>
                  </a:cubicBezTo>
                  <a:cubicBezTo>
                    <a:pt x="39023" y="26782"/>
                    <a:pt x="39923" y="25987"/>
                    <a:pt x="40614" y="25003"/>
                  </a:cubicBezTo>
                  <a:cubicBezTo>
                    <a:pt x="41262" y="24020"/>
                    <a:pt x="41681" y="22953"/>
                    <a:pt x="42078" y="21823"/>
                  </a:cubicBezTo>
                  <a:cubicBezTo>
                    <a:pt x="42225" y="21384"/>
                    <a:pt x="42329" y="20944"/>
                    <a:pt x="42434" y="20505"/>
                  </a:cubicBezTo>
                  <a:cubicBezTo>
                    <a:pt x="42478" y="20506"/>
                    <a:pt x="42523" y="20506"/>
                    <a:pt x="42567" y="20506"/>
                  </a:cubicBezTo>
                  <a:cubicBezTo>
                    <a:pt x="43610" y="20506"/>
                    <a:pt x="44645" y="20266"/>
                    <a:pt x="45468" y="19563"/>
                  </a:cubicBezTo>
                  <a:cubicBezTo>
                    <a:pt x="46472" y="18726"/>
                    <a:pt x="46807" y="17492"/>
                    <a:pt x="46577" y="16236"/>
                  </a:cubicBezTo>
                  <a:cubicBezTo>
                    <a:pt x="46368" y="15086"/>
                    <a:pt x="45656" y="13600"/>
                    <a:pt x="44359" y="13454"/>
                  </a:cubicBezTo>
                  <a:cubicBezTo>
                    <a:pt x="44319" y="13451"/>
                    <a:pt x="44279" y="13450"/>
                    <a:pt x="44239" y="13450"/>
                  </a:cubicBezTo>
                  <a:cubicBezTo>
                    <a:pt x="43645" y="13450"/>
                    <a:pt x="43014" y="13734"/>
                    <a:pt x="42622" y="14165"/>
                  </a:cubicBezTo>
                  <a:cubicBezTo>
                    <a:pt x="42162" y="14688"/>
                    <a:pt x="42099" y="15169"/>
                    <a:pt x="42162" y="15839"/>
                  </a:cubicBezTo>
                  <a:cubicBezTo>
                    <a:pt x="42172" y="16006"/>
                    <a:pt x="42293" y="16090"/>
                    <a:pt x="42416" y="16090"/>
                  </a:cubicBezTo>
                  <a:cubicBezTo>
                    <a:pt x="42539" y="16090"/>
                    <a:pt x="42664" y="16006"/>
                    <a:pt x="42685" y="15839"/>
                  </a:cubicBezTo>
                  <a:cubicBezTo>
                    <a:pt x="42727" y="15232"/>
                    <a:pt x="42915" y="14814"/>
                    <a:pt x="43459" y="14542"/>
                  </a:cubicBezTo>
                  <a:cubicBezTo>
                    <a:pt x="43676" y="14433"/>
                    <a:pt x="43916" y="14358"/>
                    <a:pt x="44146" y="14358"/>
                  </a:cubicBezTo>
                  <a:cubicBezTo>
                    <a:pt x="44359" y="14358"/>
                    <a:pt x="44564" y="14422"/>
                    <a:pt x="44736" y="14583"/>
                  </a:cubicBezTo>
                  <a:cubicBezTo>
                    <a:pt x="45363" y="15190"/>
                    <a:pt x="45719" y="16111"/>
                    <a:pt x="45677" y="16969"/>
                  </a:cubicBezTo>
                  <a:cubicBezTo>
                    <a:pt x="45656" y="18726"/>
                    <a:pt x="44087" y="19375"/>
                    <a:pt x="42601" y="19605"/>
                  </a:cubicBezTo>
                  <a:cubicBezTo>
                    <a:pt x="42643" y="19103"/>
                    <a:pt x="42643" y="18643"/>
                    <a:pt x="42601" y="18140"/>
                  </a:cubicBezTo>
                  <a:cubicBezTo>
                    <a:pt x="42329" y="15734"/>
                    <a:pt x="41346" y="13558"/>
                    <a:pt x="40237" y="11445"/>
                  </a:cubicBezTo>
                  <a:cubicBezTo>
                    <a:pt x="39923" y="10838"/>
                    <a:pt x="39442" y="9855"/>
                    <a:pt x="38751" y="9227"/>
                  </a:cubicBezTo>
                  <a:cubicBezTo>
                    <a:pt x="38835" y="9164"/>
                    <a:pt x="38940" y="9101"/>
                    <a:pt x="39023" y="9018"/>
                  </a:cubicBezTo>
                  <a:cubicBezTo>
                    <a:pt x="40237" y="7993"/>
                    <a:pt x="40655" y="6381"/>
                    <a:pt x="40342" y="4854"/>
                  </a:cubicBezTo>
                  <a:cubicBezTo>
                    <a:pt x="39870" y="2464"/>
                    <a:pt x="37697" y="0"/>
                    <a:pt x="35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39" name="Google Shape;139;p2"/>
          <p:cNvGrpSpPr/>
          <p:nvPr/>
        </p:nvGrpSpPr>
        <p:grpSpPr>
          <a:xfrm flipH="1">
            <a:off x="9584509" y="3415749"/>
            <a:ext cx="1193700" cy="2909475"/>
            <a:chOff x="5095000" y="1732650"/>
            <a:chExt cx="1193700" cy="2909475"/>
          </a:xfrm>
        </p:grpSpPr>
        <p:sp>
          <p:nvSpPr>
            <p:cNvPr id="140" name="Google Shape;140;p2"/>
            <p:cNvSpPr/>
            <p:nvPr/>
          </p:nvSpPr>
          <p:spPr>
            <a:xfrm>
              <a:off x="5313650" y="2813900"/>
              <a:ext cx="784650" cy="651250"/>
            </a:xfrm>
            <a:custGeom>
              <a:avLst/>
              <a:gdLst/>
              <a:ahLst/>
              <a:cxnLst/>
              <a:rect l="l" t="t" r="r" b="b"/>
              <a:pathLst>
                <a:path w="31386" h="26050" extrusionOk="0">
                  <a:moveTo>
                    <a:pt x="9541" y="18329"/>
                  </a:moveTo>
                  <a:cubicBezTo>
                    <a:pt x="9207" y="18183"/>
                    <a:pt x="8997" y="18204"/>
                    <a:pt x="8830" y="18434"/>
                  </a:cubicBezTo>
                  <a:cubicBezTo>
                    <a:pt x="8684" y="18727"/>
                    <a:pt x="8495" y="18999"/>
                    <a:pt x="8370" y="19313"/>
                  </a:cubicBezTo>
                  <a:cubicBezTo>
                    <a:pt x="7951" y="20442"/>
                    <a:pt x="7533" y="21635"/>
                    <a:pt x="7637" y="22911"/>
                  </a:cubicBezTo>
                  <a:cubicBezTo>
                    <a:pt x="7407" y="23225"/>
                    <a:pt x="7240" y="23602"/>
                    <a:pt x="6821" y="23811"/>
                  </a:cubicBezTo>
                  <a:cubicBezTo>
                    <a:pt x="6675" y="23874"/>
                    <a:pt x="6528" y="24083"/>
                    <a:pt x="6466" y="24271"/>
                  </a:cubicBezTo>
                  <a:cubicBezTo>
                    <a:pt x="6089" y="25297"/>
                    <a:pt x="5273" y="25757"/>
                    <a:pt x="4290" y="26008"/>
                  </a:cubicBezTo>
                  <a:cubicBezTo>
                    <a:pt x="4101" y="26050"/>
                    <a:pt x="3892" y="26008"/>
                    <a:pt x="3683" y="25924"/>
                  </a:cubicBezTo>
                  <a:cubicBezTo>
                    <a:pt x="3494" y="25862"/>
                    <a:pt x="3306" y="25736"/>
                    <a:pt x="3139" y="25631"/>
                  </a:cubicBezTo>
                  <a:cubicBezTo>
                    <a:pt x="2741" y="25422"/>
                    <a:pt x="2553" y="25129"/>
                    <a:pt x="2469" y="24669"/>
                  </a:cubicBezTo>
                  <a:cubicBezTo>
                    <a:pt x="2323" y="23748"/>
                    <a:pt x="2302" y="22870"/>
                    <a:pt x="2678" y="21970"/>
                  </a:cubicBezTo>
                  <a:cubicBezTo>
                    <a:pt x="2825" y="21656"/>
                    <a:pt x="2825" y="21342"/>
                    <a:pt x="2741" y="21028"/>
                  </a:cubicBezTo>
                  <a:cubicBezTo>
                    <a:pt x="2658" y="20673"/>
                    <a:pt x="2448" y="20505"/>
                    <a:pt x="2051" y="20442"/>
                  </a:cubicBezTo>
                  <a:cubicBezTo>
                    <a:pt x="1569" y="20401"/>
                    <a:pt x="1067" y="20359"/>
                    <a:pt x="586" y="20317"/>
                  </a:cubicBezTo>
                  <a:cubicBezTo>
                    <a:pt x="377" y="19898"/>
                    <a:pt x="377" y="19501"/>
                    <a:pt x="523" y="19103"/>
                  </a:cubicBezTo>
                  <a:cubicBezTo>
                    <a:pt x="733" y="18476"/>
                    <a:pt x="942" y="17806"/>
                    <a:pt x="1172" y="17157"/>
                  </a:cubicBezTo>
                  <a:cubicBezTo>
                    <a:pt x="1214" y="17032"/>
                    <a:pt x="1277" y="16864"/>
                    <a:pt x="1360" y="16760"/>
                  </a:cubicBezTo>
                  <a:cubicBezTo>
                    <a:pt x="2114" y="15776"/>
                    <a:pt x="2574" y="14626"/>
                    <a:pt x="3390" y="13684"/>
                  </a:cubicBezTo>
                  <a:cubicBezTo>
                    <a:pt x="3662" y="13370"/>
                    <a:pt x="3934" y="13077"/>
                    <a:pt x="4206" y="12763"/>
                  </a:cubicBezTo>
                  <a:cubicBezTo>
                    <a:pt x="4248" y="12722"/>
                    <a:pt x="4331" y="12659"/>
                    <a:pt x="4394" y="12575"/>
                  </a:cubicBezTo>
                  <a:cubicBezTo>
                    <a:pt x="4603" y="12345"/>
                    <a:pt x="4645" y="12136"/>
                    <a:pt x="4541" y="11947"/>
                  </a:cubicBezTo>
                  <a:cubicBezTo>
                    <a:pt x="4436" y="11738"/>
                    <a:pt x="4122" y="11613"/>
                    <a:pt x="3871" y="11696"/>
                  </a:cubicBezTo>
                  <a:cubicBezTo>
                    <a:pt x="3683" y="11780"/>
                    <a:pt x="3494" y="11843"/>
                    <a:pt x="3306" y="11989"/>
                  </a:cubicBezTo>
                  <a:cubicBezTo>
                    <a:pt x="2867" y="12261"/>
                    <a:pt x="2365" y="12429"/>
                    <a:pt x="1821" y="12471"/>
                  </a:cubicBezTo>
                  <a:cubicBezTo>
                    <a:pt x="1256" y="12533"/>
                    <a:pt x="670" y="12638"/>
                    <a:pt x="21" y="12722"/>
                  </a:cubicBezTo>
                  <a:cubicBezTo>
                    <a:pt x="0" y="12094"/>
                    <a:pt x="272" y="11675"/>
                    <a:pt x="586" y="11257"/>
                  </a:cubicBezTo>
                  <a:cubicBezTo>
                    <a:pt x="733" y="11069"/>
                    <a:pt x="900" y="10901"/>
                    <a:pt x="1088" y="10755"/>
                  </a:cubicBezTo>
                  <a:cubicBezTo>
                    <a:pt x="1904" y="9939"/>
                    <a:pt x="2720" y="9123"/>
                    <a:pt x="3557" y="8349"/>
                  </a:cubicBezTo>
                  <a:cubicBezTo>
                    <a:pt x="4415" y="7533"/>
                    <a:pt x="5336" y="6821"/>
                    <a:pt x="6424" y="6298"/>
                  </a:cubicBezTo>
                  <a:cubicBezTo>
                    <a:pt x="7365" y="5859"/>
                    <a:pt x="8307" y="5440"/>
                    <a:pt x="9144" y="4875"/>
                  </a:cubicBezTo>
                  <a:cubicBezTo>
                    <a:pt x="9353" y="4729"/>
                    <a:pt x="9646" y="4708"/>
                    <a:pt x="9876" y="4603"/>
                  </a:cubicBezTo>
                  <a:cubicBezTo>
                    <a:pt x="10253" y="4478"/>
                    <a:pt x="10608" y="4373"/>
                    <a:pt x="10922" y="4185"/>
                  </a:cubicBezTo>
                  <a:cubicBezTo>
                    <a:pt x="11299" y="3976"/>
                    <a:pt x="11278" y="3536"/>
                    <a:pt x="10901" y="3327"/>
                  </a:cubicBezTo>
                  <a:lnTo>
                    <a:pt x="10755" y="3243"/>
                  </a:lnTo>
                  <a:cubicBezTo>
                    <a:pt x="9646" y="2636"/>
                    <a:pt x="9353" y="1967"/>
                    <a:pt x="9772" y="753"/>
                  </a:cubicBezTo>
                  <a:cubicBezTo>
                    <a:pt x="9813" y="649"/>
                    <a:pt x="9876" y="544"/>
                    <a:pt x="9939" y="398"/>
                  </a:cubicBezTo>
                  <a:cubicBezTo>
                    <a:pt x="10881" y="126"/>
                    <a:pt x="11822" y="0"/>
                    <a:pt x="12785" y="42"/>
                  </a:cubicBezTo>
                  <a:cubicBezTo>
                    <a:pt x="13642" y="105"/>
                    <a:pt x="14479" y="147"/>
                    <a:pt x="15358" y="209"/>
                  </a:cubicBezTo>
                  <a:cubicBezTo>
                    <a:pt x="15630" y="230"/>
                    <a:pt x="15944" y="230"/>
                    <a:pt x="16216" y="314"/>
                  </a:cubicBezTo>
                  <a:cubicBezTo>
                    <a:pt x="17179" y="607"/>
                    <a:pt x="18183" y="649"/>
                    <a:pt x="19187" y="711"/>
                  </a:cubicBezTo>
                  <a:cubicBezTo>
                    <a:pt x="19794" y="732"/>
                    <a:pt x="20380" y="816"/>
                    <a:pt x="20924" y="983"/>
                  </a:cubicBezTo>
                  <a:cubicBezTo>
                    <a:pt x="21572" y="1172"/>
                    <a:pt x="22221" y="1297"/>
                    <a:pt x="22891" y="1486"/>
                  </a:cubicBezTo>
                  <a:cubicBezTo>
                    <a:pt x="23246" y="1590"/>
                    <a:pt x="23560" y="1716"/>
                    <a:pt x="23853" y="2030"/>
                  </a:cubicBezTo>
                  <a:cubicBezTo>
                    <a:pt x="24167" y="2385"/>
                    <a:pt x="24690" y="2302"/>
                    <a:pt x="25088" y="2092"/>
                  </a:cubicBezTo>
                  <a:cubicBezTo>
                    <a:pt x="25506" y="1862"/>
                    <a:pt x="25925" y="1779"/>
                    <a:pt x="26343" y="1758"/>
                  </a:cubicBezTo>
                  <a:cubicBezTo>
                    <a:pt x="26762" y="1758"/>
                    <a:pt x="27138" y="1799"/>
                    <a:pt x="27557" y="1883"/>
                  </a:cubicBezTo>
                  <a:cubicBezTo>
                    <a:pt x="27850" y="1925"/>
                    <a:pt x="28080" y="2113"/>
                    <a:pt x="28226" y="2406"/>
                  </a:cubicBezTo>
                  <a:cubicBezTo>
                    <a:pt x="28184" y="2720"/>
                    <a:pt x="27912" y="2846"/>
                    <a:pt x="27829" y="3076"/>
                  </a:cubicBezTo>
                  <a:cubicBezTo>
                    <a:pt x="27724" y="3432"/>
                    <a:pt x="27557" y="3578"/>
                    <a:pt x="27243" y="3704"/>
                  </a:cubicBezTo>
                  <a:cubicBezTo>
                    <a:pt x="26824" y="3871"/>
                    <a:pt x="26824" y="4499"/>
                    <a:pt x="27201" y="4729"/>
                  </a:cubicBezTo>
                  <a:lnTo>
                    <a:pt x="27347" y="4812"/>
                  </a:lnTo>
                  <a:cubicBezTo>
                    <a:pt x="27661" y="4896"/>
                    <a:pt x="27912" y="5168"/>
                    <a:pt x="28268" y="5043"/>
                  </a:cubicBezTo>
                  <a:cubicBezTo>
                    <a:pt x="28498" y="5231"/>
                    <a:pt x="28707" y="5524"/>
                    <a:pt x="28959" y="5545"/>
                  </a:cubicBezTo>
                  <a:cubicBezTo>
                    <a:pt x="29628" y="5629"/>
                    <a:pt x="30047" y="6068"/>
                    <a:pt x="30549" y="6403"/>
                  </a:cubicBezTo>
                  <a:cubicBezTo>
                    <a:pt x="31093" y="6821"/>
                    <a:pt x="31386" y="7365"/>
                    <a:pt x="31386" y="8035"/>
                  </a:cubicBezTo>
                  <a:cubicBezTo>
                    <a:pt x="30779" y="8830"/>
                    <a:pt x="29963" y="9311"/>
                    <a:pt x="29084" y="9625"/>
                  </a:cubicBezTo>
                  <a:cubicBezTo>
                    <a:pt x="28247" y="9939"/>
                    <a:pt x="27389" y="10064"/>
                    <a:pt x="26490" y="9918"/>
                  </a:cubicBezTo>
                  <a:cubicBezTo>
                    <a:pt x="26197" y="9855"/>
                    <a:pt x="25925" y="9771"/>
                    <a:pt x="25632" y="9730"/>
                  </a:cubicBezTo>
                  <a:cubicBezTo>
                    <a:pt x="25213" y="9646"/>
                    <a:pt x="24837" y="9520"/>
                    <a:pt x="24502" y="9227"/>
                  </a:cubicBezTo>
                  <a:cubicBezTo>
                    <a:pt x="24376" y="9123"/>
                    <a:pt x="24209" y="9018"/>
                    <a:pt x="24062" y="8934"/>
                  </a:cubicBezTo>
                  <a:cubicBezTo>
                    <a:pt x="23895" y="8830"/>
                    <a:pt x="23707" y="8809"/>
                    <a:pt x="23560" y="8934"/>
                  </a:cubicBezTo>
                  <a:cubicBezTo>
                    <a:pt x="23372" y="9102"/>
                    <a:pt x="23330" y="9290"/>
                    <a:pt x="23393" y="9499"/>
                  </a:cubicBezTo>
                  <a:cubicBezTo>
                    <a:pt x="23456" y="9646"/>
                    <a:pt x="23581" y="9813"/>
                    <a:pt x="23686" y="9918"/>
                  </a:cubicBezTo>
                  <a:cubicBezTo>
                    <a:pt x="23874" y="10085"/>
                    <a:pt x="24083" y="10253"/>
                    <a:pt x="24272" y="10399"/>
                  </a:cubicBezTo>
                  <a:cubicBezTo>
                    <a:pt x="24313" y="10818"/>
                    <a:pt x="24272" y="11173"/>
                    <a:pt x="24125" y="11550"/>
                  </a:cubicBezTo>
                  <a:cubicBezTo>
                    <a:pt x="23769" y="12596"/>
                    <a:pt x="23456" y="13705"/>
                    <a:pt x="23079" y="14751"/>
                  </a:cubicBezTo>
                  <a:cubicBezTo>
                    <a:pt x="22933" y="15212"/>
                    <a:pt x="22640" y="15630"/>
                    <a:pt x="22409" y="16090"/>
                  </a:cubicBezTo>
                  <a:cubicBezTo>
                    <a:pt x="22347" y="16153"/>
                    <a:pt x="22221" y="16237"/>
                    <a:pt x="22116" y="16258"/>
                  </a:cubicBezTo>
                  <a:cubicBezTo>
                    <a:pt x="21656" y="16362"/>
                    <a:pt x="21175" y="16467"/>
                    <a:pt x="20736" y="16258"/>
                  </a:cubicBezTo>
                  <a:cubicBezTo>
                    <a:pt x="20192" y="16007"/>
                    <a:pt x="19585" y="15776"/>
                    <a:pt x="19083" y="15463"/>
                  </a:cubicBezTo>
                  <a:cubicBezTo>
                    <a:pt x="18559" y="15107"/>
                    <a:pt x="18057" y="15212"/>
                    <a:pt x="17576" y="15400"/>
                  </a:cubicBezTo>
                  <a:cubicBezTo>
                    <a:pt x="17220" y="15504"/>
                    <a:pt x="17053" y="15818"/>
                    <a:pt x="17053" y="16153"/>
                  </a:cubicBezTo>
                  <a:cubicBezTo>
                    <a:pt x="17053" y="16446"/>
                    <a:pt x="16907" y="16655"/>
                    <a:pt x="16781" y="16885"/>
                  </a:cubicBezTo>
                  <a:cubicBezTo>
                    <a:pt x="16572" y="17304"/>
                    <a:pt x="16425" y="17764"/>
                    <a:pt x="16279" y="18204"/>
                  </a:cubicBezTo>
                  <a:cubicBezTo>
                    <a:pt x="16153" y="18559"/>
                    <a:pt x="16007" y="18915"/>
                    <a:pt x="15735" y="19187"/>
                  </a:cubicBezTo>
                  <a:cubicBezTo>
                    <a:pt x="15588" y="19375"/>
                    <a:pt x="15379" y="19438"/>
                    <a:pt x="15191" y="19292"/>
                  </a:cubicBezTo>
                  <a:cubicBezTo>
                    <a:pt x="14751" y="19041"/>
                    <a:pt x="14396" y="18727"/>
                    <a:pt x="14270" y="18183"/>
                  </a:cubicBezTo>
                  <a:cubicBezTo>
                    <a:pt x="14166" y="17701"/>
                    <a:pt x="13956" y="17241"/>
                    <a:pt x="13747" y="16781"/>
                  </a:cubicBezTo>
                  <a:cubicBezTo>
                    <a:pt x="13621" y="16467"/>
                    <a:pt x="13245" y="16467"/>
                    <a:pt x="13015" y="16718"/>
                  </a:cubicBezTo>
                  <a:cubicBezTo>
                    <a:pt x="12910" y="16823"/>
                    <a:pt x="12826" y="16948"/>
                    <a:pt x="12764" y="17053"/>
                  </a:cubicBezTo>
                  <a:cubicBezTo>
                    <a:pt x="12554" y="17409"/>
                    <a:pt x="12303" y="17764"/>
                    <a:pt x="12157" y="18120"/>
                  </a:cubicBezTo>
                  <a:cubicBezTo>
                    <a:pt x="11613" y="19438"/>
                    <a:pt x="10839" y="20631"/>
                    <a:pt x="10483" y="22012"/>
                  </a:cubicBezTo>
                  <a:cubicBezTo>
                    <a:pt x="10462" y="22074"/>
                    <a:pt x="10420" y="22116"/>
                    <a:pt x="10357" y="22221"/>
                  </a:cubicBezTo>
                  <a:cubicBezTo>
                    <a:pt x="10085" y="22263"/>
                    <a:pt x="9751" y="22284"/>
                    <a:pt x="9437" y="22367"/>
                  </a:cubicBezTo>
                  <a:cubicBezTo>
                    <a:pt x="9144" y="22472"/>
                    <a:pt x="8893" y="22639"/>
                    <a:pt x="8579" y="22807"/>
                  </a:cubicBezTo>
                  <a:cubicBezTo>
                    <a:pt x="8391" y="22535"/>
                    <a:pt x="8391" y="22263"/>
                    <a:pt x="8412" y="21970"/>
                  </a:cubicBezTo>
                  <a:cubicBezTo>
                    <a:pt x="8725" y="20819"/>
                    <a:pt x="8788" y="19543"/>
                    <a:pt x="9541" y="1832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503000" y="3044575"/>
              <a:ext cx="713000" cy="573675"/>
            </a:xfrm>
            <a:custGeom>
              <a:avLst/>
              <a:gdLst/>
              <a:ahLst/>
              <a:cxnLst/>
              <a:rect l="l" t="t" r="r" b="b"/>
              <a:pathLst>
                <a:path w="28520" h="22947" extrusionOk="0">
                  <a:moveTo>
                    <a:pt x="24439" y="0"/>
                  </a:moveTo>
                  <a:cubicBezTo>
                    <a:pt x="23916" y="377"/>
                    <a:pt x="23456" y="712"/>
                    <a:pt x="22996" y="1005"/>
                  </a:cubicBezTo>
                  <a:cubicBezTo>
                    <a:pt x="22242" y="1465"/>
                    <a:pt x="21405" y="1695"/>
                    <a:pt x="20506" y="1800"/>
                  </a:cubicBezTo>
                  <a:cubicBezTo>
                    <a:pt x="20137" y="1843"/>
                    <a:pt x="19773" y="1881"/>
                    <a:pt x="19412" y="1881"/>
                  </a:cubicBezTo>
                  <a:cubicBezTo>
                    <a:pt x="19078" y="1881"/>
                    <a:pt x="18746" y="1849"/>
                    <a:pt x="18413" y="1758"/>
                  </a:cubicBezTo>
                  <a:cubicBezTo>
                    <a:pt x="18372" y="1751"/>
                    <a:pt x="18330" y="1749"/>
                    <a:pt x="18289" y="1749"/>
                  </a:cubicBezTo>
                  <a:cubicBezTo>
                    <a:pt x="18206" y="1749"/>
                    <a:pt x="18127" y="1758"/>
                    <a:pt x="18058" y="1758"/>
                  </a:cubicBezTo>
                  <a:cubicBezTo>
                    <a:pt x="17974" y="2072"/>
                    <a:pt x="17953" y="2323"/>
                    <a:pt x="17848" y="2574"/>
                  </a:cubicBezTo>
                  <a:cubicBezTo>
                    <a:pt x="17367" y="3704"/>
                    <a:pt x="16970" y="4813"/>
                    <a:pt x="16698" y="6005"/>
                  </a:cubicBezTo>
                  <a:cubicBezTo>
                    <a:pt x="16530" y="6633"/>
                    <a:pt x="16091" y="7114"/>
                    <a:pt x="15777" y="7700"/>
                  </a:cubicBezTo>
                  <a:cubicBezTo>
                    <a:pt x="15693" y="7847"/>
                    <a:pt x="15463" y="7993"/>
                    <a:pt x="15275" y="8035"/>
                  </a:cubicBezTo>
                  <a:cubicBezTo>
                    <a:pt x="14823" y="8181"/>
                    <a:pt x="14380" y="8310"/>
                    <a:pt x="13929" y="8310"/>
                  </a:cubicBezTo>
                  <a:cubicBezTo>
                    <a:pt x="13670" y="8310"/>
                    <a:pt x="13408" y="8268"/>
                    <a:pt x="13141" y="8161"/>
                  </a:cubicBezTo>
                  <a:cubicBezTo>
                    <a:pt x="12618" y="7951"/>
                    <a:pt x="12115" y="7721"/>
                    <a:pt x="11592" y="7491"/>
                  </a:cubicBezTo>
                  <a:cubicBezTo>
                    <a:pt x="11348" y="7397"/>
                    <a:pt x="11154" y="7168"/>
                    <a:pt x="10859" y="7168"/>
                  </a:cubicBezTo>
                  <a:cubicBezTo>
                    <a:pt x="10826" y="7168"/>
                    <a:pt x="10791" y="7171"/>
                    <a:pt x="10755" y="7177"/>
                  </a:cubicBezTo>
                  <a:cubicBezTo>
                    <a:pt x="10651" y="7428"/>
                    <a:pt x="10630" y="7700"/>
                    <a:pt x="10483" y="7889"/>
                  </a:cubicBezTo>
                  <a:cubicBezTo>
                    <a:pt x="10149" y="8349"/>
                    <a:pt x="9960" y="8872"/>
                    <a:pt x="9814" y="9395"/>
                  </a:cubicBezTo>
                  <a:cubicBezTo>
                    <a:pt x="9646" y="9939"/>
                    <a:pt x="9312" y="10399"/>
                    <a:pt x="8977" y="10839"/>
                  </a:cubicBezTo>
                  <a:cubicBezTo>
                    <a:pt x="8769" y="11091"/>
                    <a:pt x="8276" y="11270"/>
                    <a:pt x="7865" y="11270"/>
                  </a:cubicBezTo>
                  <a:cubicBezTo>
                    <a:pt x="7698" y="11270"/>
                    <a:pt x="7544" y="11240"/>
                    <a:pt x="7428" y="11174"/>
                  </a:cubicBezTo>
                  <a:cubicBezTo>
                    <a:pt x="6780" y="10776"/>
                    <a:pt x="6131" y="10358"/>
                    <a:pt x="5943" y="9521"/>
                  </a:cubicBezTo>
                  <a:cubicBezTo>
                    <a:pt x="5922" y="9416"/>
                    <a:pt x="5880" y="9311"/>
                    <a:pt x="5859" y="9249"/>
                  </a:cubicBezTo>
                  <a:cubicBezTo>
                    <a:pt x="5524" y="9311"/>
                    <a:pt x="5462" y="9562"/>
                    <a:pt x="5357" y="9772"/>
                  </a:cubicBezTo>
                  <a:cubicBezTo>
                    <a:pt x="4980" y="10609"/>
                    <a:pt x="4604" y="11446"/>
                    <a:pt x="4248" y="12241"/>
                  </a:cubicBezTo>
                  <a:cubicBezTo>
                    <a:pt x="4060" y="12617"/>
                    <a:pt x="3955" y="13015"/>
                    <a:pt x="3976" y="13454"/>
                  </a:cubicBezTo>
                  <a:cubicBezTo>
                    <a:pt x="4060" y="13559"/>
                    <a:pt x="4143" y="13643"/>
                    <a:pt x="4185" y="13747"/>
                  </a:cubicBezTo>
                  <a:cubicBezTo>
                    <a:pt x="4311" y="13977"/>
                    <a:pt x="4478" y="14187"/>
                    <a:pt x="4583" y="14438"/>
                  </a:cubicBezTo>
                  <a:cubicBezTo>
                    <a:pt x="4687" y="14710"/>
                    <a:pt x="4604" y="14961"/>
                    <a:pt x="4415" y="15065"/>
                  </a:cubicBezTo>
                  <a:cubicBezTo>
                    <a:pt x="4352" y="15094"/>
                    <a:pt x="4294" y="15107"/>
                    <a:pt x="4241" y="15107"/>
                  </a:cubicBezTo>
                  <a:cubicBezTo>
                    <a:pt x="4103" y="15107"/>
                    <a:pt x="3992" y="15019"/>
                    <a:pt x="3871" y="14898"/>
                  </a:cubicBezTo>
                  <a:cubicBezTo>
                    <a:pt x="3725" y="14689"/>
                    <a:pt x="3537" y="14500"/>
                    <a:pt x="3327" y="14291"/>
                  </a:cubicBezTo>
                  <a:cubicBezTo>
                    <a:pt x="2930" y="14438"/>
                    <a:pt x="2532" y="14584"/>
                    <a:pt x="2198" y="14710"/>
                  </a:cubicBezTo>
                  <a:cubicBezTo>
                    <a:pt x="1905" y="15128"/>
                    <a:pt x="1884" y="15526"/>
                    <a:pt x="1967" y="15944"/>
                  </a:cubicBezTo>
                  <a:cubicBezTo>
                    <a:pt x="2009" y="16174"/>
                    <a:pt x="2072" y="16404"/>
                    <a:pt x="2072" y="16635"/>
                  </a:cubicBezTo>
                  <a:cubicBezTo>
                    <a:pt x="2072" y="17158"/>
                    <a:pt x="2323" y="17472"/>
                    <a:pt x="2804" y="17639"/>
                  </a:cubicBezTo>
                  <a:cubicBezTo>
                    <a:pt x="3244" y="17765"/>
                    <a:pt x="3537" y="18099"/>
                    <a:pt x="3871" y="18392"/>
                  </a:cubicBezTo>
                  <a:cubicBezTo>
                    <a:pt x="4039" y="18518"/>
                    <a:pt x="3955" y="18832"/>
                    <a:pt x="3767" y="18915"/>
                  </a:cubicBezTo>
                  <a:cubicBezTo>
                    <a:pt x="3663" y="18960"/>
                    <a:pt x="3528" y="19004"/>
                    <a:pt x="3406" y="19004"/>
                  </a:cubicBezTo>
                  <a:cubicBezTo>
                    <a:pt x="3356" y="19004"/>
                    <a:pt x="3308" y="18996"/>
                    <a:pt x="3265" y="18978"/>
                  </a:cubicBezTo>
                  <a:cubicBezTo>
                    <a:pt x="2783" y="18727"/>
                    <a:pt x="2281" y="18497"/>
                    <a:pt x="1779" y="18204"/>
                  </a:cubicBezTo>
                  <a:cubicBezTo>
                    <a:pt x="1382" y="17995"/>
                    <a:pt x="1214" y="17660"/>
                    <a:pt x="1151" y="17221"/>
                  </a:cubicBezTo>
                  <a:cubicBezTo>
                    <a:pt x="1068" y="16509"/>
                    <a:pt x="1005" y="15798"/>
                    <a:pt x="900" y="15128"/>
                  </a:cubicBezTo>
                  <a:cubicBezTo>
                    <a:pt x="900" y="15024"/>
                    <a:pt x="817" y="14940"/>
                    <a:pt x="733" y="14752"/>
                  </a:cubicBezTo>
                  <a:cubicBezTo>
                    <a:pt x="440" y="15128"/>
                    <a:pt x="210" y="15421"/>
                    <a:pt x="1" y="15651"/>
                  </a:cubicBezTo>
                  <a:lnTo>
                    <a:pt x="1" y="15798"/>
                  </a:lnTo>
                  <a:cubicBezTo>
                    <a:pt x="21" y="15986"/>
                    <a:pt x="105" y="16153"/>
                    <a:pt x="105" y="16321"/>
                  </a:cubicBezTo>
                  <a:cubicBezTo>
                    <a:pt x="126" y="17325"/>
                    <a:pt x="586" y="18099"/>
                    <a:pt x="1172" y="18873"/>
                  </a:cubicBezTo>
                  <a:cubicBezTo>
                    <a:pt x="1465" y="19229"/>
                    <a:pt x="1779" y="19564"/>
                    <a:pt x="2177" y="19857"/>
                  </a:cubicBezTo>
                  <a:cubicBezTo>
                    <a:pt x="2909" y="20401"/>
                    <a:pt x="3662" y="20924"/>
                    <a:pt x="4374" y="21510"/>
                  </a:cubicBezTo>
                  <a:cubicBezTo>
                    <a:pt x="4939" y="21970"/>
                    <a:pt x="5566" y="22221"/>
                    <a:pt x="6278" y="22368"/>
                  </a:cubicBezTo>
                  <a:cubicBezTo>
                    <a:pt x="6696" y="22472"/>
                    <a:pt x="7156" y="22577"/>
                    <a:pt x="7575" y="22702"/>
                  </a:cubicBezTo>
                  <a:cubicBezTo>
                    <a:pt x="7990" y="22851"/>
                    <a:pt x="8415" y="22936"/>
                    <a:pt x="8851" y="22936"/>
                  </a:cubicBezTo>
                  <a:cubicBezTo>
                    <a:pt x="9030" y="22936"/>
                    <a:pt x="9212" y="22921"/>
                    <a:pt x="9395" y="22891"/>
                  </a:cubicBezTo>
                  <a:cubicBezTo>
                    <a:pt x="9564" y="22867"/>
                    <a:pt x="9740" y="22842"/>
                    <a:pt x="9907" y="22842"/>
                  </a:cubicBezTo>
                  <a:cubicBezTo>
                    <a:pt x="10030" y="22842"/>
                    <a:pt x="10147" y="22855"/>
                    <a:pt x="10253" y="22891"/>
                  </a:cubicBezTo>
                  <a:cubicBezTo>
                    <a:pt x="10428" y="22930"/>
                    <a:pt x="10594" y="22946"/>
                    <a:pt x="10755" y="22946"/>
                  </a:cubicBezTo>
                  <a:cubicBezTo>
                    <a:pt x="10941" y="22946"/>
                    <a:pt x="11120" y="22924"/>
                    <a:pt x="11299" y="22891"/>
                  </a:cubicBezTo>
                  <a:cubicBezTo>
                    <a:pt x="12869" y="22661"/>
                    <a:pt x="14438" y="22451"/>
                    <a:pt x="16049" y="22242"/>
                  </a:cubicBezTo>
                  <a:cubicBezTo>
                    <a:pt x="16300" y="22221"/>
                    <a:pt x="16572" y="22138"/>
                    <a:pt x="16823" y="22075"/>
                  </a:cubicBezTo>
                  <a:cubicBezTo>
                    <a:pt x="17158" y="22012"/>
                    <a:pt x="17514" y="21866"/>
                    <a:pt x="17848" y="21824"/>
                  </a:cubicBezTo>
                  <a:cubicBezTo>
                    <a:pt x="18518" y="21740"/>
                    <a:pt x="19146" y="21552"/>
                    <a:pt x="19732" y="21133"/>
                  </a:cubicBezTo>
                  <a:cubicBezTo>
                    <a:pt x="20087" y="20882"/>
                    <a:pt x="20464" y="20652"/>
                    <a:pt x="20715" y="20275"/>
                  </a:cubicBezTo>
                  <a:cubicBezTo>
                    <a:pt x="20861" y="20087"/>
                    <a:pt x="21071" y="19962"/>
                    <a:pt x="21238" y="19836"/>
                  </a:cubicBezTo>
                  <a:cubicBezTo>
                    <a:pt x="22138" y="19229"/>
                    <a:pt x="23058" y="18622"/>
                    <a:pt x="23937" y="17995"/>
                  </a:cubicBezTo>
                  <a:cubicBezTo>
                    <a:pt x="24649" y="17513"/>
                    <a:pt x="25297" y="16949"/>
                    <a:pt x="25758" y="16216"/>
                  </a:cubicBezTo>
                  <a:cubicBezTo>
                    <a:pt x="26448" y="15128"/>
                    <a:pt x="27118" y="14019"/>
                    <a:pt x="27766" y="12910"/>
                  </a:cubicBezTo>
                  <a:cubicBezTo>
                    <a:pt x="28122" y="12241"/>
                    <a:pt x="28331" y="11550"/>
                    <a:pt x="28352" y="10818"/>
                  </a:cubicBezTo>
                  <a:cubicBezTo>
                    <a:pt x="28394" y="10127"/>
                    <a:pt x="28457" y="9458"/>
                    <a:pt x="28519" y="8788"/>
                  </a:cubicBezTo>
                  <a:cubicBezTo>
                    <a:pt x="28415" y="8454"/>
                    <a:pt x="28415" y="8202"/>
                    <a:pt x="28373" y="7930"/>
                  </a:cubicBezTo>
                  <a:cubicBezTo>
                    <a:pt x="28227" y="6570"/>
                    <a:pt x="27996" y="5273"/>
                    <a:pt x="27515" y="3976"/>
                  </a:cubicBezTo>
                  <a:cubicBezTo>
                    <a:pt x="27180" y="3034"/>
                    <a:pt x="26741" y="2156"/>
                    <a:pt x="26134" y="1339"/>
                  </a:cubicBezTo>
                  <a:cubicBezTo>
                    <a:pt x="25653" y="733"/>
                    <a:pt x="25067" y="272"/>
                    <a:pt x="24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452250" y="3619975"/>
              <a:ext cx="536200" cy="462950"/>
            </a:xfrm>
            <a:custGeom>
              <a:avLst/>
              <a:gdLst/>
              <a:ahLst/>
              <a:cxnLst/>
              <a:rect l="l" t="t" r="r" b="b"/>
              <a:pathLst>
                <a:path w="21448" h="18518" extrusionOk="0">
                  <a:moveTo>
                    <a:pt x="18749" y="18057"/>
                  </a:moveTo>
                  <a:cubicBezTo>
                    <a:pt x="17723" y="18183"/>
                    <a:pt x="16719" y="18371"/>
                    <a:pt x="15694" y="18476"/>
                  </a:cubicBezTo>
                  <a:cubicBezTo>
                    <a:pt x="15275" y="18518"/>
                    <a:pt x="14794" y="18476"/>
                    <a:pt x="14376" y="18392"/>
                  </a:cubicBezTo>
                  <a:cubicBezTo>
                    <a:pt x="13643" y="18246"/>
                    <a:pt x="12890" y="18099"/>
                    <a:pt x="12179" y="17765"/>
                  </a:cubicBezTo>
                  <a:cubicBezTo>
                    <a:pt x="11655" y="17513"/>
                    <a:pt x="11090" y="17325"/>
                    <a:pt x="10546" y="17137"/>
                  </a:cubicBezTo>
                  <a:cubicBezTo>
                    <a:pt x="9877" y="16928"/>
                    <a:pt x="9312" y="16614"/>
                    <a:pt x="8726" y="16216"/>
                  </a:cubicBezTo>
                  <a:cubicBezTo>
                    <a:pt x="8370" y="15965"/>
                    <a:pt x="7931" y="15756"/>
                    <a:pt x="7471" y="15568"/>
                  </a:cubicBezTo>
                  <a:cubicBezTo>
                    <a:pt x="6822" y="15316"/>
                    <a:pt x="6194" y="15003"/>
                    <a:pt x="5629" y="14605"/>
                  </a:cubicBezTo>
                  <a:cubicBezTo>
                    <a:pt x="5044" y="14207"/>
                    <a:pt x="4374" y="13956"/>
                    <a:pt x="3746" y="13601"/>
                  </a:cubicBezTo>
                  <a:cubicBezTo>
                    <a:pt x="2700" y="13057"/>
                    <a:pt x="1654" y="12534"/>
                    <a:pt x="712" y="11801"/>
                  </a:cubicBezTo>
                  <a:cubicBezTo>
                    <a:pt x="629" y="11759"/>
                    <a:pt x="566" y="11697"/>
                    <a:pt x="503" y="11655"/>
                  </a:cubicBezTo>
                  <a:cubicBezTo>
                    <a:pt x="22" y="11257"/>
                    <a:pt x="1" y="10734"/>
                    <a:pt x="461" y="10316"/>
                  </a:cubicBezTo>
                  <a:cubicBezTo>
                    <a:pt x="566" y="10211"/>
                    <a:pt x="712" y="10127"/>
                    <a:pt x="838" y="10044"/>
                  </a:cubicBezTo>
                  <a:cubicBezTo>
                    <a:pt x="1173" y="9834"/>
                    <a:pt x="1445" y="9583"/>
                    <a:pt x="1654" y="9270"/>
                  </a:cubicBezTo>
                  <a:cubicBezTo>
                    <a:pt x="2282" y="8349"/>
                    <a:pt x="3119" y="7637"/>
                    <a:pt x="3997" y="7010"/>
                  </a:cubicBezTo>
                  <a:cubicBezTo>
                    <a:pt x="4395" y="6738"/>
                    <a:pt x="4730" y="6445"/>
                    <a:pt x="5023" y="6047"/>
                  </a:cubicBezTo>
                  <a:cubicBezTo>
                    <a:pt x="5211" y="5817"/>
                    <a:pt x="5420" y="5608"/>
                    <a:pt x="5588" y="5399"/>
                  </a:cubicBezTo>
                  <a:cubicBezTo>
                    <a:pt x="5860" y="5106"/>
                    <a:pt x="6111" y="4813"/>
                    <a:pt x="6362" y="4541"/>
                  </a:cubicBezTo>
                  <a:cubicBezTo>
                    <a:pt x="6571" y="4290"/>
                    <a:pt x="6780" y="4039"/>
                    <a:pt x="7010" y="3829"/>
                  </a:cubicBezTo>
                  <a:cubicBezTo>
                    <a:pt x="7513" y="3390"/>
                    <a:pt x="7889" y="2888"/>
                    <a:pt x="8182" y="2302"/>
                  </a:cubicBezTo>
                  <a:cubicBezTo>
                    <a:pt x="8496" y="1737"/>
                    <a:pt x="8873" y="1214"/>
                    <a:pt x="9438" y="816"/>
                  </a:cubicBezTo>
                  <a:cubicBezTo>
                    <a:pt x="10128" y="1005"/>
                    <a:pt x="10860" y="1088"/>
                    <a:pt x="11593" y="921"/>
                  </a:cubicBezTo>
                  <a:cubicBezTo>
                    <a:pt x="11635" y="921"/>
                    <a:pt x="11718" y="900"/>
                    <a:pt x="11760" y="921"/>
                  </a:cubicBezTo>
                  <a:cubicBezTo>
                    <a:pt x="12367" y="1088"/>
                    <a:pt x="12995" y="1005"/>
                    <a:pt x="13643" y="942"/>
                  </a:cubicBezTo>
                  <a:cubicBezTo>
                    <a:pt x="13664" y="1088"/>
                    <a:pt x="13727" y="1193"/>
                    <a:pt x="13727" y="1298"/>
                  </a:cubicBezTo>
                  <a:cubicBezTo>
                    <a:pt x="13727" y="1863"/>
                    <a:pt x="14124" y="2176"/>
                    <a:pt x="14564" y="2448"/>
                  </a:cubicBezTo>
                  <a:cubicBezTo>
                    <a:pt x="15296" y="2825"/>
                    <a:pt x="16049" y="2783"/>
                    <a:pt x="16782" y="2553"/>
                  </a:cubicBezTo>
                  <a:cubicBezTo>
                    <a:pt x="16970" y="2490"/>
                    <a:pt x="17137" y="2344"/>
                    <a:pt x="17263" y="2176"/>
                  </a:cubicBezTo>
                  <a:cubicBezTo>
                    <a:pt x="17619" y="1674"/>
                    <a:pt x="17891" y="1109"/>
                    <a:pt x="17765" y="461"/>
                  </a:cubicBezTo>
                  <a:cubicBezTo>
                    <a:pt x="18393" y="210"/>
                    <a:pt x="19795" y="0"/>
                    <a:pt x="20632" y="42"/>
                  </a:cubicBezTo>
                  <a:cubicBezTo>
                    <a:pt x="20653" y="168"/>
                    <a:pt x="20715" y="293"/>
                    <a:pt x="20736" y="419"/>
                  </a:cubicBezTo>
                  <a:cubicBezTo>
                    <a:pt x="20946" y="1967"/>
                    <a:pt x="21176" y="3516"/>
                    <a:pt x="21385" y="5043"/>
                  </a:cubicBezTo>
                  <a:cubicBezTo>
                    <a:pt x="21427" y="5210"/>
                    <a:pt x="21448" y="5357"/>
                    <a:pt x="21427" y="5503"/>
                  </a:cubicBezTo>
                  <a:cubicBezTo>
                    <a:pt x="21238" y="6319"/>
                    <a:pt x="21343" y="7135"/>
                    <a:pt x="21218" y="7930"/>
                  </a:cubicBezTo>
                  <a:cubicBezTo>
                    <a:pt x="21113" y="8558"/>
                    <a:pt x="20904" y="9186"/>
                    <a:pt x="20736" y="9814"/>
                  </a:cubicBezTo>
                  <a:cubicBezTo>
                    <a:pt x="20653" y="10169"/>
                    <a:pt x="20506" y="10546"/>
                    <a:pt x="20506" y="10943"/>
                  </a:cubicBezTo>
                  <a:cubicBezTo>
                    <a:pt x="20464" y="12199"/>
                    <a:pt x="20088" y="13371"/>
                    <a:pt x="19732" y="14542"/>
                  </a:cubicBezTo>
                  <a:cubicBezTo>
                    <a:pt x="19669" y="14856"/>
                    <a:pt x="19523" y="15149"/>
                    <a:pt x="19585" y="15484"/>
                  </a:cubicBezTo>
                  <a:cubicBezTo>
                    <a:pt x="19606" y="15630"/>
                    <a:pt x="19565" y="15777"/>
                    <a:pt x="19544" y="15902"/>
                  </a:cubicBezTo>
                  <a:cubicBezTo>
                    <a:pt x="19376" y="16425"/>
                    <a:pt x="19188" y="16990"/>
                    <a:pt x="19021" y="17513"/>
                  </a:cubicBezTo>
                  <a:cubicBezTo>
                    <a:pt x="19021" y="17681"/>
                    <a:pt x="18874" y="17848"/>
                    <a:pt x="18749" y="1805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399950" y="3977250"/>
              <a:ext cx="493825" cy="314400"/>
            </a:xfrm>
            <a:custGeom>
              <a:avLst/>
              <a:gdLst/>
              <a:ahLst/>
              <a:cxnLst/>
              <a:rect l="l" t="t" r="r" b="b"/>
              <a:pathLst>
                <a:path w="19753" h="12576" extrusionOk="0">
                  <a:moveTo>
                    <a:pt x="4729" y="9039"/>
                  </a:moveTo>
                  <a:cubicBezTo>
                    <a:pt x="3955" y="8495"/>
                    <a:pt x="3202" y="7972"/>
                    <a:pt x="2763" y="7198"/>
                  </a:cubicBezTo>
                  <a:cubicBezTo>
                    <a:pt x="2658" y="7010"/>
                    <a:pt x="2595" y="6821"/>
                    <a:pt x="2302" y="6842"/>
                  </a:cubicBezTo>
                  <a:cubicBezTo>
                    <a:pt x="2198" y="6842"/>
                    <a:pt x="2051" y="6759"/>
                    <a:pt x="2009" y="6696"/>
                  </a:cubicBezTo>
                  <a:cubicBezTo>
                    <a:pt x="1716" y="6340"/>
                    <a:pt x="1382" y="6110"/>
                    <a:pt x="942" y="5922"/>
                  </a:cubicBezTo>
                  <a:cubicBezTo>
                    <a:pt x="461" y="5754"/>
                    <a:pt x="273" y="5315"/>
                    <a:pt x="1" y="4875"/>
                  </a:cubicBezTo>
                  <a:cubicBezTo>
                    <a:pt x="168" y="4645"/>
                    <a:pt x="314" y="4436"/>
                    <a:pt x="503" y="4269"/>
                  </a:cubicBezTo>
                  <a:cubicBezTo>
                    <a:pt x="942" y="3808"/>
                    <a:pt x="1382" y="3432"/>
                    <a:pt x="1821" y="2971"/>
                  </a:cubicBezTo>
                  <a:cubicBezTo>
                    <a:pt x="2093" y="2720"/>
                    <a:pt x="2344" y="2406"/>
                    <a:pt x="2532" y="2093"/>
                  </a:cubicBezTo>
                  <a:cubicBezTo>
                    <a:pt x="2679" y="1800"/>
                    <a:pt x="2867" y="1569"/>
                    <a:pt x="3139" y="1360"/>
                  </a:cubicBezTo>
                  <a:cubicBezTo>
                    <a:pt x="3411" y="1151"/>
                    <a:pt x="3662" y="879"/>
                    <a:pt x="3892" y="628"/>
                  </a:cubicBezTo>
                  <a:cubicBezTo>
                    <a:pt x="4374" y="84"/>
                    <a:pt x="4646" y="0"/>
                    <a:pt x="5273" y="293"/>
                  </a:cubicBezTo>
                  <a:cubicBezTo>
                    <a:pt x="6089" y="670"/>
                    <a:pt x="6947" y="1046"/>
                    <a:pt x="7659" y="1611"/>
                  </a:cubicBezTo>
                  <a:cubicBezTo>
                    <a:pt x="7973" y="1862"/>
                    <a:pt x="8391" y="2009"/>
                    <a:pt x="8768" y="2134"/>
                  </a:cubicBezTo>
                  <a:cubicBezTo>
                    <a:pt x="9395" y="2406"/>
                    <a:pt x="9981" y="2699"/>
                    <a:pt x="10546" y="3076"/>
                  </a:cubicBezTo>
                  <a:cubicBezTo>
                    <a:pt x="10986" y="3390"/>
                    <a:pt x="11530" y="3599"/>
                    <a:pt x="12032" y="3808"/>
                  </a:cubicBezTo>
                  <a:cubicBezTo>
                    <a:pt x="12701" y="4101"/>
                    <a:pt x="13392" y="4373"/>
                    <a:pt x="14103" y="4624"/>
                  </a:cubicBezTo>
                  <a:cubicBezTo>
                    <a:pt x="14940" y="4938"/>
                    <a:pt x="15777" y="5126"/>
                    <a:pt x="16656" y="5252"/>
                  </a:cubicBezTo>
                  <a:cubicBezTo>
                    <a:pt x="17472" y="5378"/>
                    <a:pt x="18225" y="5273"/>
                    <a:pt x="19020" y="5168"/>
                  </a:cubicBezTo>
                  <a:cubicBezTo>
                    <a:pt x="19125" y="5147"/>
                    <a:pt x="19250" y="5168"/>
                    <a:pt x="19397" y="5168"/>
                  </a:cubicBezTo>
                  <a:cubicBezTo>
                    <a:pt x="19564" y="5733"/>
                    <a:pt x="19669" y="6256"/>
                    <a:pt x="19564" y="6821"/>
                  </a:cubicBezTo>
                  <a:cubicBezTo>
                    <a:pt x="19481" y="7135"/>
                    <a:pt x="19481" y="7470"/>
                    <a:pt x="19543" y="7784"/>
                  </a:cubicBezTo>
                  <a:cubicBezTo>
                    <a:pt x="19753" y="9018"/>
                    <a:pt x="19606" y="10253"/>
                    <a:pt x="19376" y="11445"/>
                  </a:cubicBezTo>
                  <a:cubicBezTo>
                    <a:pt x="19334" y="11696"/>
                    <a:pt x="19292" y="11906"/>
                    <a:pt x="19229" y="12178"/>
                  </a:cubicBezTo>
                  <a:cubicBezTo>
                    <a:pt x="19020" y="12220"/>
                    <a:pt x="18832" y="12241"/>
                    <a:pt x="18623" y="12261"/>
                  </a:cubicBezTo>
                  <a:cubicBezTo>
                    <a:pt x="18204" y="12282"/>
                    <a:pt x="17786" y="12282"/>
                    <a:pt x="17388" y="12366"/>
                  </a:cubicBezTo>
                  <a:cubicBezTo>
                    <a:pt x="16405" y="12575"/>
                    <a:pt x="15463" y="12282"/>
                    <a:pt x="14522" y="12136"/>
                  </a:cubicBezTo>
                  <a:cubicBezTo>
                    <a:pt x="13894" y="12031"/>
                    <a:pt x="13580" y="11550"/>
                    <a:pt x="13475" y="10985"/>
                  </a:cubicBezTo>
                  <a:cubicBezTo>
                    <a:pt x="13329" y="10336"/>
                    <a:pt x="13266" y="9646"/>
                    <a:pt x="13182" y="8976"/>
                  </a:cubicBezTo>
                  <a:cubicBezTo>
                    <a:pt x="13120" y="8516"/>
                    <a:pt x="13015" y="8139"/>
                    <a:pt x="12555" y="7888"/>
                  </a:cubicBezTo>
                  <a:cubicBezTo>
                    <a:pt x="12262" y="7763"/>
                    <a:pt x="12032" y="7512"/>
                    <a:pt x="11822" y="7261"/>
                  </a:cubicBezTo>
                  <a:cubicBezTo>
                    <a:pt x="11299" y="6696"/>
                    <a:pt x="10567" y="6403"/>
                    <a:pt x="9877" y="6068"/>
                  </a:cubicBezTo>
                  <a:cubicBezTo>
                    <a:pt x="9646" y="5942"/>
                    <a:pt x="9353" y="5942"/>
                    <a:pt x="9123" y="6110"/>
                  </a:cubicBezTo>
                  <a:cubicBezTo>
                    <a:pt x="8872" y="6298"/>
                    <a:pt x="8600" y="6487"/>
                    <a:pt x="8370" y="6717"/>
                  </a:cubicBezTo>
                  <a:cubicBezTo>
                    <a:pt x="7952" y="7114"/>
                    <a:pt x="7408" y="7365"/>
                    <a:pt x="6905" y="7658"/>
                  </a:cubicBezTo>
                  <a:cubicBezTo>
                    <a:pt x="6675" y="7826"/>
                    <a:pt x="6361" y="7930"/>
                    <a:pt x="6152" y="8098"/>
                  </a:cubicBezTo>
                  <a:cubicBezTo>
                    <a:pt x="5796" y="8495"/>
                    <a:pt x="5252" y="8704"/>
                    <a:pt x="4729" y="903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239875" y="4290050"/>
              <a:ext cx="68050" cy="109350"/>
            </a:xfrm>
            <a:custGeom>
              <a:avLst/>
              <a:gdLst/>
              <a:ahLst/>
              <a:cxnLst/>
              <a:rect l="l" t="t" r="r" b="b"/>
              <a:pathLst>
                <a:path w="2722" h="4374" extrusionOk="0">
                  <a:moveTo>
                    <a:pt x="2093" y="4206"/>
                  </a:moveTo>
                  <a:cubicBezTo>
                    <a:pt x="1800" y="4227"/>
                    <a:pt x="1528" y="4269"/>
                    <a:pt x="1277" y="4311"/>
                  </a:cubicBezTo>
                  <a:cubicBezTo>
                    <a:pt x="524" y="4374"/>
                    <a:pt x="1" y="3830"/>
                    <a:pt x="231" y="3097"/>
                  </a:cubicBezTo>
                  <a:cubicBezTo>
                    <a:pt x="419" y="2553"/>
                    <a:pt x="545" y="1967"/>
                    <a:pt x="922" y="1507"/>
                  </a:cubicBezTo>
                  <a:cubicBezTo>
                    <a:pt x="1110" y="1298"/>
                    <a:pt x="1277" y="1005"/>
                    <a:pt x="1382" y="733"/>
                  </a:cubicBezTo>
                  <a:cubicBezTo>
                    <a:pt x="1528" y="398"/>
                    <a:pt x="1821" y="210"/>
                    <a:pt x="2177" y="1"/>
                  </a:cubicBezTo>
                  <a:cubicBezTo>
                    <a:pt x="2240" y="210"/>
                    <a:pt x="2282" y="356"/>
                    <a:pt x="2282" y="482"/>
                  </a:cubicBezTo>
                  <a:cubicBezTo>
                    <a:pt x="2344" y="837"/>
                    <a:pt x="2365" y="1235"/>
                    <a:pt x="2449" y="1612"/>
                  </a:cubicBezTo>
                  <a:cubicBezTo>
                    <a:pt x="2721" y="2490"/>
                    <a:pt x="2491" y="3306"/>
                    <a:pt x="2093" y="420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761400" y="4539575"/>
              <a:ext cx="72750" cy="78475"/>
            </a:xfrm>
            <a:custGeom>
              <a:avLst/>
              <a:gdLst/>
              <a:ahLst/>
              <a:cxnLst/>
              <a:rect l="l" t="t" r="r" b="b"/>
              <a:pathLst>
                <a:path w="2910" h="3139" extrusionOk="0">
                  <a:moveTo>
                    <a:pt x="2909" y="1967"/>
                  </a:moveTo>
                  <a:cubicBezTo>
                    <a:pt x="2805" y="2344"/>
                    <a:pt x="2721" y="2657"/>
                    <a:pt x="2637" y="2971"/>
                  </a:cubicBezTo>
                  <a:cubicBezTo>
                    <a:pt x="2323" y="3139"/>
                    <a:pt x="2093" y="3076"/>
                    <a:pt x="1800" y="2929"/>
                  </a:cubicBezTo>
                  <a:cubicBezTo>
                    <a:pt x="1068" y="2448"/>
                    <a:pt x="629" y="1779"/>
                    <a:pt x="210" y="1088"/>
                  </a:cubicBezTo>
                  <a:cubicBezTo>
                    <a:pt x="168" y="983"/>
                    <a:pt x="126" y="879"/>
                    <a:pt x="105" y="753"/>
                  </a:cubicBezTo>
                  <a:cubicBezTo>
                    <a:pt x="64" y="523"/>
                    <a:pt x="64" y="314"/>
                    <a:pt x="1" y="84"/>
                  </a:cubicBezTo>
                  <a:cubicBezTo>
                    <a:pt x="126" y="42"/>
                    <a:pt x="231" y="0"/>
                    <a:pt x="315" y="42"/>
                  </a:cubicBezTo>
                  <a:cubicBezTo>
                    <a:pt x="733" y="230"/>
                    <a:pt x="1152" y="460"/>
                    <a:pt x="1633" y="544"/>
                  </a:cubicBezTo>
                  <a:cubicBezTo>
                    <a:pt x="1779" y="565"/>
                    <a:pt x="1905" y="732"/>
                    <a:pt x="2010" y="879"/>
                  </a:cubicBezTo>
                  <a:cubicBezTo>
                    <a:pt x="2302" y="1193"/>
                    <a:pt x="2595" y="1569"/>
                    <a:pt x="2909" y="196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818950" y="3632000"/>
              <a:ext cx="52325" cy="32450"/>
            </a:xfrm>
            <a:custGeom>
              <a:avLst/>
              <a:gdLst/>
              <a:ahLst/>
              <a:cxnLst/>
              <a:rect l="l" t="t" r="r" b="b"/>
              <a:pathLst>
                <a:path w="2093" h="1298" extrusionOk="0">
                  <a:moveTo>
                    <a:pt x="21" y="294"/>
                  </a:moveTo>
                  <a:cubicBezTo>
                    <a:pt x="712" y="189"/>
                    <a:pt x="1381" y="105"/>
                    <a:pt x="2072" y="1"/>
                  </a:cubicBezTo>
                  <a:cubicBezTo>
                    <a:pt x="2093" y="377"/>
                    <a:pt x="1946" y="670"/>
                    <a:pt x="1779" y="1005"/>
                  </a:cubicBezTo>
                  <a:cubicBezTo>
                    <a:pt x="1277" y="1298"/>
                    <a:pt x="796" y="1193"/>
                    <a:pt x="293" y="963"/>
                  </a:cubicBezTo>
                  <a:cubicBezTo>
                    <a:pt x="63" y="838"/>
                    <a:pt x="0" y="628"/>
                    <a:pt x="21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69250" y="3422775"/>
              <a:ext cx="302375" cy="143875"/>
            </a:xfrm>
            <a:custGeom>
              <a:avLst/>
              <a:gdLst/>
              <a:ahLst/>
              <a:cxnLst/>
              <a:rect l="l" t="t" r="r" b="b"/>
              <a:pathLst>
                <a:path w="12095" h="5755" extrusionOk="0">
                  <a:moveTo>
                    <a:pt x="12095" y="0"/>
                  </a:moveTo>
                  <a:cubicBezTo>
                    <a:pt x="11739" y="440"/>
                    <a:pt x="11530" y="732"/>
                    <a:pt x="11362" y="1025"/>
                  </a:cubicBezTo>
                  <a:cubicBezTo>
                    <a:pt x="11090" y="1402"/>
                    <a:pt x="10797" y="1800"/>
                    <a:pt x="10588" y="2197"/>
                  </a:cubicBezTo>
                  <a:cubicBezTo>
                    <a:pt x="10379" y="2595"/>
                    <a:pt x="10065" y="2825"/>
                    <a:pt x="9751" y="3076"/>
                  </a:cubicBezTo>
                  <a:cubicBezTo>
                    <a:pt x="9102" y="3599"/>
                    <a:pt x="8475" y="4101"/>
                    <a:pt x="7826" y="4624"/>
                  </a:cubicBezTo>
                  <a:cubicBezTo>
                    <a:pt x="7554" y="4834"/>
                    <a:pt x="7303" y="4959"/>
                    <a:pt x="6989" y="5064"/>
                  </a:cubicBezTo>
                  <a:cubicBezTo>
                    <a:pt x="5880" y="5440"/>
                    <a:pt x="4729" y="5587"/>
                    <a:pt x="3620" y="5670"/>
                  </a:cubicBezTo>
                  <a:cubicBezTo>
                    <a:pt x="2637" y="5754"/>
                    <a:pt x="1842" y="5378"/>
                    <a:pt x="1110" y="4645"/>
                  </a:cubicBezTo>
                  <a:cubicBezTo>
                    <a:pt x="315" y="3871"/>
                    <a:pt x="189" y="2929"/>
                    <a:pt x="63" y="1925"/>
                  </a:cubicBezTo>
                  <a:cubicBezTo>
                    <a:pt x="1" y="1444"/>
                    <a:pt x="84" y="984"/>
                    <a:pt x="335" y="544"/>
                  </a:cubicBezTo>
                  <a:cubicBezTo>
                    <a:pt x="503" y="565"/>
                    <a:pt x="628" y="565"/>
                    <a:pt x="796" y="607"/>
                  </a:cubicBezTo>
                  <a:cubicBezTo>
                    <a:pt x="1277" y="732"/>
                    <a:pt x="1758" y="837"/>
                    <a:pt x="2281" y="732"/>
                  </a:cubicBezTo>
                  <a:cubicBezTo>
                    <a:pt x="2407" y="691"/>
                    <a:pt x="2553" y="732"/>
                    <a:pt x="2721" y="753"/>
                  </a:cubicBezTo>
                  <a:cubicBezTo>
                    <a:pt x="3788" y="921"/>
                    <a:pt x="4897" y="921"/>
                    <a:pt x="5964" y="753"/>
                  </a:cubicBezTo>
                  <a:cubicBezTo>
                    <a:pt x="7659" y="523"/>
                    <a:pt x="9333" y="293"/>
                    <a:pt x="11048" y="42"/>
                  </a:cubicBezTo>
                  <a:cubicBezTo>
                    <a:pt x="11299" y="84"/>
                    <a:pt x="11592" y="42"/>
                    <a:pt x="12095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596625" y="3337750"/>
              <a:ext cx="189925" cy="152500"/>
            </a:xfrm>
            <a:custGeom>
              <a:avLst/>
              <a:gdLst/>
              <a:ahLst/>
              <a:cxnLst/>
              <a:rect l="l" t="t" r="r" b="b"/>
              <a:pathLst>
                <a:path w="7597" h="6100" extrusionOk="0">
                  <a:moveTo>
                    <a:pt x="3934" y="0"/>
                  </a:moveTo>
                  <a:cubicBezTo>
                    <a:pt x="3477" y="0"/>
                    <a:pt x="3016" y="134"/>
                    <a:pt x="2595" y="367"/>
                  </a:cubicBezTo>
                  <a:cubicBezTo>
                    <a:pt x="2072" y="472"/>
                    <a:pt x="1570" y="723"/>
                    <a:pt x="1173" y="1120"/>
                  </a:cubicBezTo>
                  <a:cubicBezTo>
                    <a:pt x="1" y="2397"/>
                    <a:pt x="545" y="4489"/>
                    <a:pt x="1842" y="5473"/>
                  </a:cubicBezTo>
                  <a:cubicBezTo>
                    <a:pt x="1989" y="5577"/>
                    <a:pt x="2156" y="5682"/>
                    <a:pt x="2302" y="5724"/>
                  </a:cubicBezTo>
                  <a:cubicBezTo>
                    <a:pt x="2323" y="5724"/>
                    <a:pt x="2323" y="5745"/>
                    <a:pt x="2365" y="5745"/>
                  </a:cubicBezTo>
                  <a:cubicBezTo>
                    <a:pt x="2785" y="5991"/>
                    <a:pt x="3244" y="6099"/>
                    <a:pt x="3707" y="6099"/>
                  </a:cubicBezTo>
                  <a:cubicBezTo>
                    <a:pt x="4699" y="6099"/>
                    <a:pt x="5705" y="5600"/>
                    <a:pt x="6362" y="4887"/>
                  </a:cubicBezTo>
                  <a:cubicBezTo>
                    <a:pt x="7596" y="3589"/>
                    <a:pt x="7240" y="1644"/>
                    <a:pt x="5671" y="869"/>
                  </a:cubicBezTo>
                  <a:cubicBezTo>
                    <a:pt x="5629" y="807"/>
                    <a:pt x="5567" y="723"/>
                    <a:pt x="5525" y="681"/>
                  </a:cubicBezTo>
                  <a:cubicBezTo>
                    <a:pt x="5061" y="206"/>
                    <a:pt x="4501" y="0"/>
                    <a:pt x="3934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098275" y="3270725"/>
              <a:ext cx="117350" cy="138875"/>
            </a:xfrm>
            <a:custGeom>
              <a:avLst/>
              <a:gdLst/>
              <a:ahLst/>
              <a:cxnLst/>
              <a:rect l="l" t="t" r="r" b="b"/>
              <a:pathLst>
                <a:path w="4694" h="5555" extrusionOk="0">
                  <a:moveTo>
                    <a:pt x="2079" y="0"/>
                  </a:moveTo>
                  <a:cubicBezTo>
                    <a:pt x="1425" y="0"/>
                    <a:pt x="778" y="417"/>
                    <a:pt x="356" y="1458"/>
                  </a:cubicBezTo>
                  <a:cubicBezTo>
                    <a:pt x="252" y="1730"/>
                    <a:pt x="210" y="2023"/>
                    <a:pt x="210" y="2316"/>
                  </a:cubicBezTo>
                  <a:cubicBezTo>
                    <a:pt x="126" y="2609"/>
                    <a:pt x="105" y="2923"/>
                    <a:pt x="126" y="3237"/>
                  </a:cubicBezTo>
                  <a:cubicBezTo>
                    <a:pt x="1" y="3927"/>
                    <a:pt x="356" y="4659"/>
                    <a:pt x="963" y="5057"/>
                  </a:cubicBezTo>
                  <a:cubicBezTo>
                    <a:pt x="1172" y="5266"/>
                    <a:pt x="1423" y="5434"/>
                    <a:pt x="1737" y="5496"/>
                  </a:cubicBezTo>
                  <a:cubicBezTo>
                    <a:pt x="1900" y="5536"/>
                    <a:pt x="2051" y="5554"/>
                    <a:pt x="2192" y="5554"/>
                  </a:cubicBezTo>
                  <a:cubicBezTo>
                    <a:pt x="2723" y="5554"/>
                    <a:pt x="3105" y="5295"/>
                    <a:pt x="3369" y="4931"/>
                  </a:cubicBezTo>
                  <a:cubicBezTo>
                    <a:pt x="3411" y="4869"/>
                    <a:pt x="3495" y="4827"/>
                    <a:pt x="3558" y="4764"/>
                  </a:cubicBezTo>
                  <a:cubicBezTo>
                    <a:pt x="3997" y="4304"/>
                    <a:pt x="4269" y="3781"/>
                    <a:pt x="4374" y="3278"/>
                  </a:cubicBezTo>
                  <a:cubicBezTo>
                    <a:pt x="4693" y="1625"/>
                    <a:pt x="3371" y="0"/>
                    <a:pt x="2079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095000" y="2792450"/>
              <a:ext cx="1193700" cy="1849675"/>
            </a:xfrm>
            <a:custGeom>
              <a:avLst/>
              <a:gdLst/>
              <a:ahLst/>
              <a:cxnLst/>
              <a:rect l="l" t="t" r="r" b="b"/>
              <a:pathLst>
                <a:path w="47748" h="73987" extrusionOk="0">
                  <a:moveTo>
                    <a:pt x="45342" y="41931"/>
                  </a:moveTo>
                  <a:cubicBezTo>
                    <a:pt x="46011" y="41638"/>
                    <a:pt x="46597" y="41617"/>
                    <a:pt x="47141" y="41889"/>
                  </a:cubicBezTo>
                  <a:cubicBezTo>
                    <a:pt x="47308" y="41973"/>
                    <a:pt x="47476" y="42099"/>
                    <a:pt x="47601" y="42266"/>
                  </a:cubicBezTo>
                  <a:cubicBezTo>
                    <a:pt x="47748" y="42391"/>
                    <a:pt x="47748" y="42601"/>
                    <a:pt x="47601" y="42726"/>
                  </a:cubicBezTo>
                  <a:cubicBezTo>
                    <a:pt x="47539" y="42810"/>
                    <a:pt x="47350" y="42915"/>
                    <a:pt x="47246" y="42894"/>
                  </a:cubicBezTo>
                  <a:cubicBezTo>
                    <a:pt x="46953" y="42831"/>
                    <a:pt x="46702" y="42705"/>
                    <a:pt x="46409" y="42622"/>
                  </a:cubicBezTo>
                  <a:cubicBezTo>
                    <a:pt x="46283" y="42601"/>
                    <a:pt x="46137" y="42601"/>
                    <a:pt x="45927" y="42580"/>
                  </a:cubicBezTo>
                  <a:cubicBezTo>
                    <a:pt x="46074" y="42873"/>
                    <a:pt x="46199" y="43040"/>
                    <a:pt x="46283" y="43249"/>
                  </a:cubicBezTo>
                  <a:cubicBezTo>
                    <a:pt x="46346" y="43438"/>
                    <a:pt x="46430" y="43626"/>
                    <a:pt x="46513" y="43835"/>
                  </a:cubicBezTo>
                  <a:cubicBezTo>
                    <a:pt x="46597" y="44065"/>
                    <a:pt x="46492" y="44337"/>
                    <a:pt x="46283" y="44400"/>
                  </a:cubicBezTo>
                  <a:cubicBezTo>
                    <a:pt x="46032" y="44505"/>
                    <a:pt x="45697" y="44442"/>
                    <a:pt x="45593" y="44191"/>
                  </a:cubicBezTo>
                  <a:cubicBezTo>
                    <a:pt x="45509" y="44044"/>
                    <a:pt x="45509" y="43856"/>
                    <a:pt x="45467" y="43668"/>
                  </a:cubicBezTo>
                  <a:cubicBezTo>
                    <a:pt x="45383" y="43438"/>
                    <a:pt x="45258" y="43249"/>
                    <a:pt x="44944" y="43228"/>
                  </a:cubicBezTo>
                  <a:lnTo>
                    <a:pt x="44777" y="43772"/>
                  </a:lnTo>
                  <a:cubicBezTo>
                    <a:pt x="44693" y="44044"/>
                    <a:pt x="44526" y="44149"/>
                    <a:pt x="44254" y="44170"/>
                  </a:cubicBezTo>
                  <a:cubicBezTo>
                    <a:pt x="43919" y="44191"/>
                    <a:pt x="43689" y="43940"/>
                    <a:pt x="43772" y="43626"/>
                  </a:cubicBezTo>
                  <a:cubicBezTo>
                    <a:pt x="43898" y="43145"/>
                    <a:pt x="44003" y="42663"/>
                    <a:pt x="44442" y="42308"/>
                  </a:cubicBezTo>
                  <a:cubicBezTo>
                    <a:pt x="44295" y="42036"/>
                    <a:pt x="44149" y="41764"/>
                    <a:pt x="44044" y="41513"/>
                  </a:cubicBezTo>
                  <a:cubicBezTo>
                    <a:pt x="43940" y="41241"/>
                    <a:pt x="43877" y="40927"/>
                    <a:pt x="43793" y="40676"/>
                  </a:cubicBezTo>
                  <a:cubicBezTo>
                    <a:pt x="43605" y="40069"/>
                    <a:pt x="43354" y="39525"/>
                    <a:pt x="42894" y="39065"/>
                  </a:cubicBezTo>
                  <a:cubicBezTo>
                    <a:pt x="42789" y="38960"/>
                    <a:pt x="42684" y="38855"/>
                    <a:pt x="42622" y="38730"/>
                  </a:cubicBezTo>
                  <a:cubicBezTo>
                    <a:pt x="41743" y="37349"/>
                    <a:pt x="40529" y="36345"/>
                    <a:pt x="39274" y="35361"/>
                  </a:cubicBezTo>
                  <a:cubicBezTo>
                    <a:pt x="38793" y="34984"/>
                    <a:pt x="38353" y="34629"/>
                    <a:pt x="37956" y="34189"/>
                  </a:cubicBezTo>
                  <a:cubicBezTo>
                    <a:pt x="37516" y="33687"/>
                    <a:pt x="36909" y="33436"/>
                    <a:pt x="36386" y="33143"/>
                  </a:cubicBezTo>
                  <a:cubicBezTo>
                    <a:pt x="36156" y="33269"/>
                    <a:pt x="36240" y="33415"/>
                    <a:pt x="36261" y="33562"/>
                  </a:cubicBezTo>
                  <a:cubicBezTo>
                    <a:pt x="36449" y="34880"/>
                    <a:pt x="36616" y="36240"/>
                    <a:pt x="36805" y="37579"/>
                  </a:cubicBezTo>
                  <a:cubicBezTo>
                    <a:pt x="36888" y="38123"/>
                    <a:pt x="36972" y="38667"/>
                    <a:pt x="36868" y="39253"/>
                  </a:cubicBezTo>
                  <a:cubicBezTo>
                    <a:pt x="36784" y="39692"/>
                    <a:pt x="36805" y="40194"/>
                    <a:pt x="36763" y="40634"/>
                  </a:cubicBezTo>
                  <a:cubicBezTo>
                    <a:pt x="36700" y="41554"/>
                    <a:pt x="36407" y="42412"/>
                    <a:pt x="36177" y="43312"/>
                  </a:cubicBezTo>
                  <a:cubicBezTo>
                    <a:pt x="36093" y="43605"/>
                    <a:pt x="36031" y="43877"/>
                    <a:pt x="36031" y="44170"/>
                  </a:cubicBezTo>
                  <a:cubicBezTo>
                    <a:pt x="35989" y="45425"/>
                    <a:pt x="35612" y="46597"/>
                    <a:pt x="35298" y="47811"/>
                  </a:cubicBezTo>
                  <a:cubicBezTo>
                    <a:pt x="35215" y="48125"/>
                    <a:pt x="35110" y="48397"/>
                    <a:pt x="35131" y="48752"/>
                  </a:cubicBezTo>
                  <a:cubicBezTo>
                    <a:pt x="35152" y="48961"/>
                    <a:pt x="35089" y="49171"/>
                    <a:pt x="35026" y="49359"/>
                  </a:cubicBezTo>
                  <a:cubicBezTo>
                    <a:pt x="34880" y="49882"/>
                    <a:pt x="34692" y="50426"/>
                    <a:pt x="34482" y="50949"/>
                  </a:cubicBezTo>
                  <a:cubicBezTo>
                    <a:pt x="34399" y="51138"/>
                    <a:pt x="34315" y="51305"/>
                    <a:pt x="34210" y="51493"/>
                  </a:cubicBezTo>
                  <a:cubicBezTo>
                    <a:pt x="33959" y="51912"/>
                    <a:pt x="33645" y="52226"/>
                    <a:pt x="33122" y="52288"/>
                  </a:cubicBezTo>
                  <a:cubicBezTo>
                    <a:pt x="32997" y="52309"/>
                    <a:pt x="32829" y="52351"/>
                    <a:pt x="32641" y="52393"/>
                  </a:cubicBezTo>
                  <a:cubicBezTo>
                    <a:pt x="32641" y="52602"/>
                    <a:pt x="32641" y="52749"/>
                    <a:pt x="32683" y="52937"/>
                  </a:cubicBezTo>
                  <a:cubicBezTo>
                    <a:pt x="32746" y="53460"/>
                    <a:pt x="32850" y="53983"/>
                    <a:pt x="32725" y="54506"/>
                  </a:cubicBezTo>
                  <a:cubicBezTo>
                    <a:pt x="32683" y="54736"/>
                    <a:pt x="32746" y="55029"/>
                    <a:pt x="32808" y="55280"/>
                  </a:cubicBezTo>
                  <a:cubicBezTo>
                    <a:pt x="32913" y="55908"/>
                    <a:pt x="32997" y="56536"/>
                    <a:pt x="32850" y="57226"/>
                  </a:cubicBezTo>
                  <a:cubicBezTo>
                    <a:pt x="32787" y="57666"/>
                    <a:pt x="32850" y="58168"/>
                    <a:pt x="32725" y="58607"/>
                  </a:cubicBezTo>
                  <a:cubicBezTo>
                    <a:pt x="32641" y="58921"/>
                    <a:pt x="32578" y="59235"/>
                    <a:pt x="32536" y="59549"/>
                  </a:cubicBezTo>
                  <a:cubicBezTo>
                    <a:pt x="32495" y="59925"/>
                    <a:pt x="32285" y="60135"/>
                    <a:pt x="31971" y="60281"/>
                  </a:cubicBezTo>
                  <a:cubicBezTo>
                    <a:pt x="31804" y="60365"/>
                    <a:pt x="31637" y="60407"/>
                    <a:pt x="31469" y="60469"/>
                  </a:cubicBezTo>
                  <a:cubicBezTo>
                    <a:pt x="31365" y="60783"/>
                    <a:pt x="31427" y="61034"/>
                    <a:pt x="31637" y="61285"/>
                  </a:cubicBezTo>
                  <a:cubicBezTo>
                    <a:pt x="31888" y="61599"/>
                    <a:pt x="32097" y="61955"/>
                    <a:pt x="32202" y="62353"/>
                  </a:cubicBezTo>
                  <a:cubicBezTo>
                    <a:pt x="32264" y="62541"/>
                    <a:pt x="32411" y="62687"/>
                    <a:pt x="32536" y="62855"/>
                  </a:cubicBezTo>
                  <a:cubicBezTo>
                    <a:pt x="33039" y="63378"/>
                    <a:pt x="32955" y="64047"/>
                    <a:pt x="32997" y="64675"/>
                  </a:cubicBezTo>
                  <a:cubicBezTo>
                    <a:pt x="32997" y="64884"/>
                    <a:pt x="32829" y="65073"/>
                    <a:pt x="32599" y="65114"/>
                  </a:cubicBezTo>
                  <a:cubicBezTo>
                    <a:pt x="32055" y="65261"/>
                    <a:pt x="31595" y="65617"/>
                    <a:pt x="31114" y="65847"/>
                  </a:cubicBezTo>
                  <a:cubicBezTo>
                    <a:pt x="30946" y="65931"/>
                    <a:pt x="30800" y="66014"/>
                    <a:pt x="30653" y="66140"/>
                  </a:cubicBezTo>
                  <a:cubicBezTo>
                    <a:pt x="29795" y="67102"/>
                    <a:pt x="28749" y="67897"/>
                    <a:pt x="27766" y="68713"/>
                  </a:cubicBezTo>
                  <a:cubicBezTo>
                    <a:pt x="27703" y="68755"/>
                    <a:pt x="27661" y="68839"/>
                    <a:pt x="27598" y="68923"/>
                  </a:cubicBezTo>
                  <a:cubicBezTo>
                    <a:pt x="27766" y="69195"/>
                    <a:pt x="28038" y="69299"/>
                    <a:pt x="28331" y="69362"/>
                  </a:cubicBezTo>
                  <a:cubicBezTo>
                    <a:pt x="28770" y="69446"/>
                    <a:pt x="29147" y="69697"/>
                    <a:pt x="29440" y="70073"/>
                  </a:cubicBezTo>
                  <a:cubicBezTo>
                    <a:pt x="29649" y="70345"/>
                    <a:pt x="29858" y="70638"/>
                    <a:pt x="30109" y="70868"/>
                  </a:cubicBezTo>
                  <a:cubicBezTo>
                    <a:pt x="30486" y="71224"/>
                    <a:pt x="30549" y="71643"/>
                    <a:pt x="30528" y="72082"/>
                  </a:cubicBezTo>
                  <a:cubicBezTo>
                    <a:pt x="30528" y="72438"/>
                    <a:pt x="30423" y="72835"/>
                    <a:pt x="30318" y="73212"/>
                  </a:cubicBezTo>
                  <a:cubicBezTo>
                    <a:pt x="30298" y="73337"/>
                    <a:pt x="30193" y="73463"/>
                    <a:pt x="30088" y="73568"/>
                  </a:cubicBezTo>
                  <a:cubicBezTo>
                    <a:pt x="29774" y="73881"/>
                    <a:pt x="28645" y="73986"/>
                    <a:pt x="28247" y="73756"/>
                  </a:cubicBezTo>
                  <a:cubicBezTo>
                    <a:pt x="27305" y="73212"/>
                    <a:pt x="26678" y="72333"/>
                    <a:pt x="26155" y="71392"/>
                  </a:cubicBezTo>
                  <a:cubicBezTo>
                    <a:pt x="26050" y="71182"/>
                    <a:pt x="26029" y="70952"/>
                    <a:pt x="26008" y="70722"/>
                  </a:cubicBezTo>
                  <a:cubicBezTo>
                    <a:pt x="25945" y="70408"/>
                    <a:pt x="25945" y="70094"/>
                    <a:pt x="25694" y="69822"/>
                  </a:cubicBezTo>
                  <a:cubicBezTo>
                    <a:pt x="25485" y="69613"/>
                    <a:pt x="25506" y="69362"/>
                    <a:pt x="25778" y="69132"/>
                  </a:cubicBezTo>
                  <a:lnTo>
                    <a:pt x="27347" y="67709"/>
                  </a:lnTo>
                  <a:cubicBezTo>
                    <a:pt x="28184" y="66977"/>
                    <a:pt x="29063" y="66307"/>
                    <a:pt x="29858" y="65491"/>
                  </a:cubicBezTo>
                  <a:cubicBezTo>
                    <a:pt x="30109" y="65219"/>
                    <a:pt x="30444" y="65052"/>
                    <a:pt x="30800" y="64842"/>
                  </a:cubicBezTo>
                  <a:cubicBezTo>
                    <a:pt x="31155" y="64591"/>
                    <a:pt x="31553" y="64382"/>
                    <a:pt x="31971" y="64152"/>
                  </a:cubicBezTo>
                  <a:cubicBezTo>
                    <a:pt x="31909" y="63922"/>
                    <a:pt x="31909" y="63692"/>
                    <a:pt x="31804" y="63545"/>
                  </a:cubicBezTo>
                  <a:cubicBezTo>
                    <a:pt x="31532" y="63169"/>
                    <a:pt x="31260" y="62792"/>
                    <a:pt x="31176" y="62290"/>
                  </a:cubicBezTo>
                  <a:cubicBezTo>
                    <a:pt x="31176" y="62227"/>
                    <a:pt x="31134" y="62122"/>
                    <a:pt x="31051" y="62060"/>
                  </a:cubicBezTo>
                  <a:cubicBezTo>
                    <a:pt x="30653" y="61725"/>
                    <a:pt x="30486" y="61244"/>
                    <a:pt x="30444" y="60721"/>
                  </a:cubicBezTo>
                  <a:cubicBezTo>
                    <a:pt x="30005" y="60595"/>
                    <a:pt x="29649" y="60721"/>
                    <a:pt x="29272" y="60783"/>
                  </a:cubicBezTo>
                  <a:cubicBezTo>
                    <a:pt x="28833" y="60825"/>
                    <a:pt x="28414" y="60888"/>
                    <a:pt x="27975" y="60721"/>
                  </a:cubicBezTo>
                  <a:cubicBezTo>
                    <a:pt x="27619" y="60595"/>
                    <a:pt x="27201" y="60574"/>
                    <a:pt x="26845" y="60595"/>
                  </a:cubicBezTo>
                  <a:cubicBezTo>
                    <a:pt x="26448" y="60595"/>
                    <a:pt x="26092" y="60449"/>
                    <a:pt x="25736" y="60281"/>
                  </a:cubicBezTo>
                  <a:cubicBezTo>
                    <a:pt x="25590" y="60197"/>
                    <a:pt x="25401" y="60093"/>
                    <a:pt x="25360" y="59946"/>
                  </a:cubicBezTo>
                  <a:cubicBezTo>
                    <a:pt x="25171" y="59444"/>
                    <a:pt x="24774" y="59047"/>
                    <a:pt x="24753" y="58503"/>
                  </a:cubicBezTo>
                  <a:cubicBezTo>
                    <a:pt x="24690" y="57791"/>
                    <a:pt x="24564" y="57101"/>
                    <a:pt x="24460" y="56431"/>
                  </a:cubicBezTo>
                  <a:cubicBezTo>
                    <a:pt x="24041" y="56013"/>
                    <a:pt x="23644" y="55594"/>
                    <a:pt x="23267" y="55218"/>
                  </a:cubicBezTo>
                  <a:cubicBezTo>
                    <a:pt x="22891" y="54841"/>
                    <a:pt x="22430" y="54653"/>
                    <a:pt x="21907" y="54548"/>
                  </a:cubicBezTo>
                  <a:cubicBezTo>
                    <a:pt x="21635" y="54757"/>
                    <a:pt x="21405" y="55029"/>
                    <a:pt x="21112" y="55239"/>
                  </a:cubicBezTo>
                  <a:cubicBezTo>
                    <a:pt x="20673" y="55531"/>
                    <a:pt x="20191" y="55741"/>
                    <a:pt x="19731" y="55992"/>
                  </a:cubicBezTo>
                  <a:cubicBezTo>
                    <a:pt x="19564" y="56075"/>
                    <a:pt x="19396" y="56117"/>
                    <a:pt x="19292" y="56264"/>
                  </a:cubicBezTo>
                  <a:cubicBezTo>
                    <a:pt x="18831" y="56745"/>
                    <a:pt x="18162" y="56954"/>
                    <a:pt x="17660" y="57436"/>
                  </a:cubicBezTo>
                  <a:cubicBezTo>
                    <a:pt x="17304" y="57791"/>
                    <a:pt x="16697" y="57770"/>
                    <a:pt x="16300" y="57436"/>
                  </a:cubicBezTo>
                  <a:cubicBezTo>
                    <a:pt x="16153" y="57310"/>
                    <a:pt x="16049" y="57122"/>
                    <a:pt x="15881" y="56996"/>
                  </a:cubicBezTo>
                  <a:cubicBezTo>
                    <a:pt x="15630" y="56745"/>
                    <a:pt x="15337" y="56536"/>
                    <a:pt x="15023" y="56306"/>
                  </a:cubicBezTo>
                  <a:cubicBezTo>
                    <a:pt x="14709" y="56808"/>
                    <a:pt x="14521" y="57331"/>
                    <a:pt x="14479" y="57833"/>
                  </a:cubicBezTo>
                  <a:cubicBezTo>
                    <a:pt x="14417" y="58398"/>
                    <a:pt x="14207" y="58921"/>
                    <a:pt x="14019" y="59423"/>
                  </a:cubicBezTo>
                  <a:cubicBezTo>
                    <a:pt x="13852" y="59863"/>
                    <a:pt x="13642" y="60281"/>
                    <a:pt x="13496" y="60721"/>
                  </a:cubicBezTo>
                  <a:cubicBezTo>
                    <a:pt x="13433" y="61013"/>
                    <a:pt x="13224" y="61202"/>
                    <a:pt x="12931" y="61223"/>
                  </a:cubicBezTo>
                  <a:cubicBezTo>
                    <a:pt x="12638" y="61285"/>
                    <a:pt x="12324" y="61306"/>
                    <a:pt x="12073" y="61285"/>
                  </a:cubicBezTo>
                  <a:cubicBezTo>
                    <a:pt x="11550" y="61202"/>
                    <a:pt x="11027" y="61076"/>
                    <a:pt x="10525" y="60909"/>
                  </a:cubicBezTo>
                  <a:cubicBezTo>
                    <a:pt x="10232" y="60825"/>
                    <a:pt x="10002" y="60679"/>
                    <a:pt x="9709" y="60574"/>
                  </a:cubicBezTo>
                  <a:cubicBezTo>
                    <a:pt x="9583" y="60511"/>
                    <a:pt x="9458" y="60490"/>
                    <a:pt x="9353" y="60449"/>
                  </a:cubicBezTo>
                  <a:cubicBezTo>
                    <a:pt x="9144" y="60553"/>
                    <a:pt x="9186" y="60700"/>
                    <a:pt x="9186" y="60867"/>
                  </a:cubicBezTo>
                  <a:cubicBezTo>
                    <a:pt x="9248" y="61202"/>
                    <a:pt x="9269" y="61557"/>
                    <a:pt x="9353" y="61913"/>
                  </a:cubicBezTo>
                  <a:cubicBezTo>
                    <a:pt x="9499" y="62687"/>
                    <a:pt x="9290" y="63420"/>
                    <a:pt x="8997" y="64131"/>
                  </a:cubicBezTo>
                  <a:cubicBezTo>
                    <a:pt x="8788" y="64654"/>
                    <a:pt x="8432" y="65010"/>
                    <a:pt x="7826" y="65052"/>
                  </a:cubicBezTo>
                  <a:cubicBezTo>
                    <a:pt x="7637" y="65052"/>
                    <a:pt x="7470" y="65073"/>
                    <a:pt x="7302" y="65114"/>
                  </a:cubicBezTo>
                  <a:cubicBezTo>
                    <a:pt x="6549" y="65366"/>
                    <a:pt x="6005" y="64968"/>
                    <a:pt x="5503" y="64487"/>
                  </a:cubicBezTo>
                  <a:cubicBezTo>
                    <a:pt x="5378" y="64382"/>
                    <a:pt x="5294" y="64215"/>
                    <a:pt x="5231" y="64047"/>
                  </a:cubicBezTo>
                  <a:cubicBezTo>
                    <a:pt x="5106" y="63503"/>
                    <a:pt x="5085" y="62980"/>
                    <a:pt x="5336" y="62436"/>
                  </a:cubicBezTo>
                  <a:cubicBezTo>
                    <a:pt x="5587" y="61850"/>
                    <a:pt x="5817" y="61306"/>
                    <a:pt x="6256" y="60825"/>
                  </a:cubicBezTo>
                  <a:cubicBezTo>
                    <a:pt x="6361" y="60721"/>
                    <a:pt x="6466" y="60595"/>
                    <a:pt x="6486" y="60469"/>
                  </a:cubicBezTo>
                  <a:cubicBezTo>
                    <a:pt x="6633" y="59988"/>
                    <a:pt x="6989" y="59758"/>
                    <a:pt x="7302" y="59465"/>
                  </a:cubicBezTo>
                  <a:cubicBezTo>
                    <a:pt x="7637" y="59151"/>
                    <a:pt x="8014" y="59088"/>
                    <a:pt x="8432" y="59151"/>
                  </a:cubicBezTo>
                  <a:cubicBezTo>
                    <a:pt x="9144" y="59319"/>
                    <a:pt x="9876" y="59423"/>
                    <a:pt x="10546" y="59737"/>
                  </a:cubicBezTo>
                  <a:cubicBezTo>
                    <a:pt x="11132" y="59988"/>
                    <a:pt x="11780" y="60030"/>
                    <a:pt x="12429" y="60156"/>
                  </a:cubicBezTo>
                  <a:cubicBezTo>
                    <a:pt x="12743" y="59549"/>
                    <a:pt x="13015" y="58984"/>
                    <a:pt x="13287" y="58398"/>
                  </a:cubicBezTo>
                  <a:cubicBezTo>
                    <a:pt x="13328" y="58356"/>
                    <a:pt x="13370" y="58293"/>
                    <a:pt x="13349" y="58252"/>
                  </a:cubicBezTo>
                  <a:cubicBezTo>
                    <a:pt x="13245" y="57624"/>
                    <a:pt x="13663" y="57122"/>
                    <a:pt x="13852" y="56578"/>
                  </a:cubicBezTo>
                  <a:cubicBezTo>
                    <a:pt x="13956" y="56180"/>
                    <a:pt x="13998" y="55762"/>
                    <a:pt x="14061" y="55364"/>
                  </a:cubicBezTo>
                  <a:cubicBezTo>
                    <a:pt x="13873" y="55218"/>
                    <a:pt x="13663" y="55071"/>
                    <a:pt x="13538" y="54904"/>
                  </a:cubicBezTo>
                  <a:cubicBezTo>
                    <a:pt x="13287" y="54611"/>
                    <a:pt x="13056" y="54402"/>
                    <a:pt x="12701" y="54276"/>
                  </a:cubicBezTo>
                  <a:cubicBezTo>
                    <a:pt x="12115" y="54088"/>
                    <a:pt x="11885" y="53502"/>
                    <a:pt x="11487" y="53146"/>
                  </a:cubicBezTo>
                  <a:cubicBezTo>
                    <a:pt x="11362" y="53021"/>
                    <a:pt x="11278" y="52853"/>
                    <a:pt x="11194" y="52707"/>
                  </a:cubicBezTo>
                  <a:cubicBezTo>
                    <a:pt x="10880" y="52205"/>
                    <a:pt x="10943" y="51828"/>
                    <a:pt x="11362" y="51451"/>
                  </a:cubicBezTo>
                  <a:cubicBezTo>
                    <a:pt x="12031" y="50824"/>
                    <a:pt x="12743" y="50196"/>
                    <a:pt x="13433" y="49526"/>
                  </a:cubicBezTo>
                  <a:cubicBezTo>
                    <a:pt x="13663" y="49317"/>
                    <a:pt x="13789" y="49003"/>
                    <a:pt x="13977" y="48752"/>
                  </a:cubicBezTo>
                  <a:cubicBezTo>
                    <a:pt x="14103" y="48564"/>
                    <a:pt x="14207" y="48334"/>
                    <a:pt x="14396" y="48208"/>
                  </a:cubicBezTo>
                  <a:cubicBezTo>
                    <a:pt x="14961" y="47811"/>
                    <a:pt x="15442" y="47371"/>
                    <a:pt x="15860" y="46848"/>
                  </a:cubicBezTo>
                  <a:cubicBezTo>
                    <a:pt x="15274" y="46430"/>
                    <a:pt x="14689" y="46011"/>
                    <a:pt x="14103" y="45551"/>
                  </a:cubicBezTo>
                  <a:cubicBezTo>
                    <a:pt x="13077" y="44777"/>
                    <a:pt x="13056" y="43542"/>
                    <a:pt x="13998" y="42684"/>
                  </a:cubicBezTo>
                  <a:cubicBezTo>
                    <a:pt x="14019" y="42663"/>
                    <a:pt x="14061" y="42622"/>
                    <a:pt x="14082" y="42622"/>
                  </a:cubicBezTo>
                  <a:cubicBezTo>
                    <a:pt x="14751" y="42266"/>
                    <a:pt x="15149" y="41638"/>
                    <a:pt x="15651" y="41115"/>
                  </a:cubicBezTo>
                  <a:cubicBezTo>
                    <a:pt x="16279" y="40466"/>
                    <a:pt x="16990" y="39881"/>
                    <a:pt x="17681" y="39316"/>
                  </a:cubicBezTo>
                  <a:cubicBezTo>
                    <a:pt x="17994" y="39044"/>
                    <a:pt x="18350" y="38814"/>
                    <a:pt x="18580" y="38479"/>
                  </a:cubicBezTo>
                  <a:cubicBezTo>
                    <a:pt x="18769" y="38228"/>
                    <a:pt x="18978" y="38018"/>
                    <a:pt x="19187" y="37809"/>
                  </a:cubicBezTo>
                  <a:cubicBezTo>
                    <a:pt x="19229" y="37767"/>
                    <a:pt x="19292" y="37746"/>
                    <a:pt x="19313" y="37705"/>
                  </a:cubicBezTo>
                  <a:cubicBezTo>
                    <a:pt x="19982" y="36972"/>
                    <a:pt x="20673" y="36240"/>
                    <a:pt x="21321" y="35487"/>
                  </a:cubicBezTo>
                  <a:cubicBezTo>
                    <a:pt x="21551" y="35236"/>
                    <a:pt x="21761" y="34964"/>
                    <a:pt x="21844" y="34545"/>
                  </a:cubicBezTo>
                  <a:cubicBezTo>
                    <a:pt x="20756" y="34399"/>
                    <a:pt x="19668" y="34252"/>
                    <a:pt x="18601" y="34106"/>
                  </a:cubicBezTo>
                  <a:cubicBezTo>
                    <a:pt x="18287" y="34043"/>
                    <a:pt x="17953" y="34043"/>
                    <a:pt x="17639" y="33980"/>
                  </a:cubicBezTo>
                  <a:lnTo>
                    <a:pt x="14730" y="33185"/>
                  </a:lnTo>
                  <a:cubicBezTo>
                    <a:pt x="14186" y="33060"/>
                    <a:pt x="13663" y="32871"/>
                    <a:pt x="13161" y="32620"/>
                  </a:cubicBezTo>
                  <a:cubicBezTo>
                    <a:pt x="12596" y="32327"/>
                    <a:pt x="11989" y="32055"/>
                    <a:pt x="11383" y="31804"/>
                  </a:cubicBezTo>
                  <a:cubicBezTo>
                    <a:pt x="10525" y="31427"/>
                    <a:pt x="9709" y="30946"/>
                    <a:pt x="8955" y="30381"/>
                  </a:cubicBezTo>
                  <a:cubicBezTo>
                    <a:pt x="7847" y="29544"/>
                    <a:pt x="6758" y="28707"/>
                    <a:pt x="5650" y="27850"/>
                  </a:cubicBezTo>
                  <a:cubicBezTo>
                    <a:pt x="5398" y="27640"/>
                    <a:pt x="5168" y="27347"/>
                    <a:pt x="4917" y="27096"/>
                  </a:cubicBezTo>
                  <a:cubicBezTo>
                    <a:pt x="4499" y="26594"/>
                    <a:pt x="4122" y="26071"/>
                    <a:pt x="3725" y="25569"/>
                  </a:cubicBezTo>
                  <a:cubicBezTo>
                    <a:pt x="3432" y="25213"/>
                    <a:pt x="3118" y="24941"/>
                    <a:pt x="2657" y="24878"/>
                  </a:cubicBezTo>
                  <a:cubicBezTo>
                    <a:pt x="1988" y="24774"/>
                    <a:pt x="1465" y="24355"/>
                    <a:pt x="921" y="24041"/>
                  </a:cubicBezTo>
                  <a:cubicBezTo>
                    <a:pt x="460" y="23769"/>
                    <a:pt x="209" y="23246"/>
                    <a:pt x="42" y="22744"/>
                  </a:cubicBezTo>
                  <a:cubicBezTo>
                    <a:pt x="0" y="22681"/>
                    <a:pt x="42" y="22577"/>
                    <a:pt x="42" y="22493"/>
                  </a:cubicBezTo>
                  <a:cubicBezTo>
                    <a:pt x="84" y="22200"/>
                    <a:pt x="460" y="22075"/>
                    <a:pt x="628" y="22263"/>
                  </a:cubicBezTo>
                  <a:cubicBezTo>
                    <a:pt x="816" y="22430"/>
                    <a:pt x="984" y="22640"/>
                    <a:pt x="1130" y="22891"/>
                  </a:cubicBezTo>
                  <a:cubicBezTo>
                    <a:pt x="1360" y="23163"/>
                    <a:pt x="1360" y="23163"/>
                    <a:pt x="1925" y="23351"/>
                  </a:cubicBezTo>
                  <a:cubicBezTo>
                    <a:pt x="1716" y="22891"/>
                    <a:pt x="1528" y="22472"/>
                    <a:pt x="1339" y="22054"/>
                  </a:cubicBezTo>
                  <a:cubicBezTo>
                    <a:pt x="1297" y="21907"/>
                    <a:pt x="1256" y="21761"/>
                    <a:pt x="1256" y="21635"/>
                  </a:cubicBezTo>
                  <a:cubicBezTo>
                    <a:pt x="1256" y="21363"/>
                    <a:pt x="1611" y="21175"/>
                    <a:pt x="1779" y="21363"/>
                  </a:cubicBezTo>
                  <a:cubicBezTo>
                    <a:pt x="1988" y="21552"/>
                    <a:pt x="2176" y="21782"/>
                    <a:pt x="2344" y="22054"/>
                  </a:cubicBezTo>
                  <a:cubicBezTo>
                    <a:pt x="2574" y="22388"/>
                    <a:pt x="2783" y="22723"/>
                    <a:pt x="3034" y="23163"/>
                  </a:cubicBezTo>
                  <a:cubicBezTo>
                    <a:pt x="3181" y="22953"/>
                    <a:pt x="3306" y="22828"/>
                    <a:pt x="3348" y="22681"/>
                  </a:cubicBezTo>
                  <a:cubicBezTo>
                    <a:pt x="3411" y="22514"/>
                    <a:pt x="3411" y="22326"/>
                    <a:pt x="3494" y="22179"/>
                  </a:cubicBezTo>
                  <a:cubicBezTo>
                    <a:pt x="3536" y="22054"/>
                    <a:pt x="3641" y="21907"/>
                    <a:pt x="3766" y="21865"/>
                  </a:cubicBezTo>
                  <a:cubicBezTo>
                    <a:pt x="3955" y="21803"/>
                    <a:pt x="4122" y="21949"/>
                    <a:pt x="4185" y="22096"/>
                  </a:cubicBezTo>
                  <a:cubicBezTo>
                    <a:pt x="4331" y="22368"/>
                    <a:pt x="4394" y="22640"/>
                    <a:pt x="4289" y="22953"/>
                  </a:cubicBezTo>
                  <a:cubicBezTo>
                    <a:pt x="4164" y="23309"/>
                    <a:pt x="4059" y="23644"/>
                    <a:pt x="4227" y="23979"/>
                  </a:cubicBezTo>
                  <a:cubicBezTo>
                    <a:pt x="4248" y="24062"/>
                    <a:pt x="4248" y="24167"/>
                    <a:pt x="4227" y="24251"/>
                  </a:cubicBezTo>
                  <a:cubicBezTo>
                    <a:pt x="3934" y="24795"/>
                    <a:pt x="4248" y="25129"/>
                    <a:pt x="4603" y="25464"/>
                  </a:cubicBezTo>
                  <a:cubicBezTo>
                    <a:pt x="4771" y="25611"/>
                    <a:pt x="4917" y="25757"/>
                    <a:pt x="5022" y="25925"/>
                  </a:cubicBezTo>
                  <a:cubicBezTo>
                    <a:pt x="5650" y="26761"/>
                    <a:pt x="6445" y="27410"/>
                    <a:pt x="7302" y="27975"/>
                  </a:cubicBezTo>
                  <a:cubicBezTo>
                    <a:pt x="7993" y="28456"/>
                    <a:pt x="8642" y="28958"/>
                    <a:pt x="9290" y="29440"/>
                  </a:cubicBezTo>
                  <a:cubicBezTo>
                    <a:pt x="10106" y="30047"/>
                    <a:pt x="10964" y="30549"/>
                    <a:pt x="11885" y="30946"/>
                  </a:cubicBezTo>
                  <a:cubicBezTo>
                    <a:pt x="12178" y="31072"/>
                    <a:pt x="12492" y="31176"/>
                    <a:pt x="12764" y="31323"/>
                  </a:cubicBezTo>
                  <a:cubicBezTo>
                    <a:pt x="13810" y="31909"/>
                    <a:pt x="14961" y="32160"/>
                    <a:pt x="16090" y="32536"/>
                  </a:cubicBezTo>
                  <a:cubicBezTo>
                    <a:pt x="17681" y="33039"/>
                    <a:pt x="19313" y="33164"/>
                    <a:pt x="20924" y="33457"/>
                  </a:cubicBezTo>
                  <a:cubicBezTo>
                    <a:pt x="21028" y="33478"/>
                    <a:pt x="21175" y="33415"/>
                    <a:pt x="21342" y="33415"/>
                  </a:cubicBezTo>
                  <a:cubicBezTo>
                    <a:pt x="19961" y="32557"/>
                    <a:pt x="18790" y="31532"/>
                    <a:pt x="17534" y="30591"/>
                  </a:cubicBezTo>
                  <a:cubicBezTo>
                    <a:pt x="17262" y="30423"/>
                    <a:pt x="17095" y="30151"/>
                    <a:pt x="16844" y="29900"/>
                  </a:cubicBezTo>
                  <a:cubicBezTo>
                    <a:pt x="16739" y="29754"/>
                    <a:pt x="16634" y="29607"/>
                    <a:pt x="16530" y="29440"/>
                  </a:cubicBezTo>
                  <a:cubicBezTo>
                    <a:pt x="16069" y="28749"/>
                    <a:pt x="15525" y="28059"/>
                    <a:pt x="15525" y="27096"/>
                  </a:cubicBezTo>
                  <a:cubicBezTo>
                    <a:pt x="15358" y="27138"/>
                    <a:pt x="15233" y="27180"/>
                    <a:pt x="15149" y="27222"/>
                  </a:cubicBezTo>
                  <a:cubicBezTo>
                    <a:pt x="14626" y="27745"/>
                    <a:pt x="13914" y="27912"/>
                    <a:pt x="13245" y="28122"/>
                  </a:cubicBezTo>
                  <a:cubicBezTo>
                    <a:pt x="12764" y="28268"/>
                    <a:pt x="12324" y="28184"/>
                    <a:pt x="11885" y="27933"/>
                  </a:cubicBezTo>
                  <a:cubicBezTo>
                    <a:pt x="11592" y="27745"/>
                    <a:pt x="11278" y="27557"/>
                    <a:pt x="10964" y="27389"/>
                  </a:cubicBezTo>
                  <a:cubicBezTo>
                    <a:pt x="10504" y="27117"/>
                    <a:pt x="10253" y="26720"/>
                    <a:pt x="10190" y="26176"/>
                  </a:cubicBezTo>
                  <a:cubicBezTo>
                    <a:pt x="9939" y="24523"/>
                    <a:pt x="9939" y="24523"/>
                    <a:pt x="10336" y="22744"/>
                  </a:cubicBezTo>
                  <a:cubicBezTo>
                    <a:pt x="10085" y="22598"/>
                    <a:pt x="9771" y="22514"/>
                    <a:pt x="9458" y="22493"/>
                  </a:cubicBezTo>
                  <a:cubicBezTo>
                    <a:pt x="9248" y="22472"/>
                    <a:pt x="9039" y="22430"/>
                    <a:pt x="8851" y="22388"/>
                  </a:cubicBezTo>
                  <a:cubicBezTo>
                    <a:pt x="8516" y="22284"/>
                    <a:pt x="8307" y="22075"/>
                    <a:pt x="8223" y="21698"/>
                  </a:cubicBezTo>
                  <a:cubicBezTo>
                    <a:pt x="8098" y="20966"/>
                    <a:pt x="8014" y="20275"/>
                    <a:pt x="8328" y="19543"/>
                  </a:cubicBezTo>
                  <a:cubicBezTo>
                    <a:pt x="8516" y="19166"/>
                    <a:pt x="8621" y="18748"/>
                    <a:pt x="8746" y="18350"/>
                  </a:cubicBezTo>
                  <a:cubicBezTo>
                    <a:pt x="8935" y="17764"/>
                    <a:pt x="9207" y="17241"/>
                    <a:pt x="9604" y="16739"/>
                  </a:cubicBezTo>
                  <a:cubicBezTo>
                    <a:pt x="10085" y="16090"/>
                    <a:pt x="10462" y="15358"/>
                    <a:pt x="10880" y="14668"/>
                  </a:cubicBezTo>
                  <a:cubicBezTo>
                    <a:pt x="10734" y="14479"/>
                    <a:pt x="10567" y="14563"/>
                    <a:pt x="10441" y="14584"/>
                  </a:cubicBezTo>
                  <a:cubicBezTo>
                    <a:pt x="9897" y="14668"/>
                    <a:pt x="9353" y="14751"/>
                    <a:pt x="8767" y="14793"/>
                  </a:cubicBezTo>
                  <a:cubicBezTo>
                    <a:pt x="8160" y="14856"/>
                    <a:pt x="7742" y="14521"/>
                    <a:pt x="7679" y="13914"/>
                  </a:cubicBezTo>
                  <a:cubicBezTo>
                    <a:pt x="7637" y="13726"/>
                    <a:pt x="7637" y="13538"/>
                    <a:pt x="7700" y="13391"/>
                  </a:cubicBezTo>
                  <a:cubicBezTo>
                    <a:pt x="7888" y="12743"/>
                    <a:pt x="8119" y="12073"/>
                    <a:pt x="8621" y="11613"/>
                  </a:cubicBezTo>
                  <a:cubicBezTo>
                    <a:pt x="10106" y="10169"/>
                    <a:pt x="11508" y="8663"/>
                    <a:pt x="13182" y="7449"/>
                  </a:cubicBezTo>
                  <a:cubicBezTo>
                    <a:pt x="13559" y="7156"/>
                    <a:pt x="13977" y="6947"/>
                    <a:pt x="14396" y="6717"/>
                  </a:cubicBezTo>
                  <a:cubicBezTo>
                    <a:pt x="14584" y="6612"/>
                    <a:pt x="14751" y="6528"/>
                    <a:pt x="14940" y="6424"/>
                  </a:cubicBezTo>
                  <a:cubicBezTo>
                    <a:pt x="16049" y="5901"/>
                    <a:pt x="17095" y="5357"/>
                    <a:pt x="18078" y="4645"/>
                  </a:cubicBezTo>
                  <a:cubicBezTo>
                    <a:pt x="17743" y="4206"/>
                    <a:pt x="17513" y="3746"/>
                    <a:pt x="17409" y="3160"/>
                  </a:cubicBezTo>
                  <a:cubicBezTo>
                    <a:pt x="17262" y="2406"/>
                    <a:pt x="17450" y="1758"/>
                    <a:pt x="17743" y="1088"/>
                  </a:cubicBezTo>
                  <a:cubicBezTo>
                    <a:pt x="17932" y="712"/>
                    <a:pt x="18204" y="440"/>
                    <a:pt x="18685" y="398"/>
                  </a:cubicBezTo>
                  <a:cubicBezTo>
                    <a:pt x="19919" y="230"/>
                    <a:pt x="21112" y="0"/>
                    <a:pt x="22367" y="189"/>
                  </a:cubicBezTo>
                  <a:cubicBezTo>
                    <a:pt x="22807" y="230"/>
                    <a:pt x="23267" y="230"/>
                    <a:pt x="23707" y="251"/>
                  </a:cubicBezTo>
                  <a:cubicBezTo>
                    <a:pt x="24439" y="314"/>
                    <a:pt x="25171" y="356"/>
                    <a:pt x="25883" y="544"/>
                  </a:cubicBezTo>
                  <a:cubicBezTo>
                    <a:pt x="26427" y="670"/>
                    <a:pt x="26971" y="733"/>
                    <a:pt x="27515" y="733"/>
                  </a:cubicBezTo>
                  <a:cubicBezTo>
                    <a:pt x="28770" y="733"/>
                    <a:pt x="29963" y="1046"/>
                    <a:pt x="31134" y="1444"/>
                  </a:cubicBezTo>
                  <a:cubicBezTo>
                    <a:pt x="31658" y="1611"/>
                    <a:pt x="32181" y="1821"/>
                    <a:pt x="32746" y="2030"/>
                  </a:cubicBezTo>
                  <a:cubicBezTo>
                    <a:pt x="33959" y="1653"/>
                    <a:pt x="35215" y="1800"/>
                    <a:pt x="36470" y="1925"/>
                  </a:cubicBezTo>
                  <a:cubicBezTo>
                    <a:pt x="37077" y="2009"/>
                    <a:pt x="37433" y="2427"/>
                    <a:pt x="37851" y="2825"/>
                  </a:cubicBezTo>
                  <a:cubicBezTo>
                    <a:pt x="37935" y="2909"/>
                    <a:pt x="37935" y="3034"/>
                    <a:pt x="37956" y="3160"/>
                  </a:cubicBezTo>
                  <a:cubicBezTo>
                    <a:pt x="38018" y="3453"/>
                    <a:pt x="38039" y="3746"/>
                    <a:pt x="38081" y="4059"/>
                  </a:cubicBezTo>
                  <a:cubicBezTo>
                    <a:pt x="37851" y="4394"/>
                    <a:pt x="37537" y="4687"/>
                    <a:pt x="37537" y="5168"/>
                  </a:cubicBezTo>
                  <a:cubicBezTo>
                    <a:pt x="37809" y="5419"/>
                    <a:pt x="38060" y="5670"/>
                    <a:pt x="38458" y="5733"/>
                  </a:cubicBezTo>
                  <a:cubicBezTo>
                    <a:pt x="38646" y="5754"/>
                    <a:pt x="38855" y="5880"/>
                    <a:pt x="39002" y="5984"/>
                  </a:cubicBezTo>
                  <a:cubicBezTo>
                    <a:pt x="39274" y="6173"/>
                    <a:pt x="39525" y="6382"/>
                    <a:pt x="39797" y="6570"/>
                  </a:cubicBezTo>
                  <a:cubicBezTo>
                    <a:pt x="40676" y="7114"/>
                    <a:pt x="41157" y="7930"/>
                    <a:pt x="41220" y="8935"/>
                  </a:cubicBezTo>
                  <a:cubicBezTo>
                    <a:pt x="41262" y="9102"/>
                    <a:pt x="41282" y="9228"/>
                    <a:pt x="41282" y="9353"/>
                  </a:cubicBezTo>
                  <a:cubicBezTo>
                    <a:pt x="41408" y="9437"/>
                    <a:pt x="41492" y="9520"/>
                    <a:pt x="41596" y="9562"/>
                  </a:cubicBezTo>
                  <a:cubicBezTo>
                    <a:pt x="43103" y="10462"/>
                    <a:pt x="44023" y="11843"/>
                    <a:pt x="44630" y="13475"/>
                  </a:cubicBezTo>
                  <a:cubicBezTo>
                    <a:pt x="44819" y="13998"/>
                    <a:pt x="45028" y="14521"/>
                    <a:pt x="45195" y="15044"/>
                  </a:cubicBezTo>
                  <a:cubicBezTo>
                    <a:pt x="45300" y="15379"/>
                    <a:pt x="45383" y="15714"/>
                    <a:pt x="45467" y="16049"/>
                  </a:cubicBezTo>
                  <a:cubicBezTo>
                    <a:pt x="45802" y="17681"/>
                    <a:pt x="45802" y="19334"/>
                    <a:pt x="45614" y="20966"/>
                  </a:cubicBezTo>
                  <a:cubicBezTo>
                    <a:pt x="45509" y="21949"/>
                    <a:pt x="45300" y="22828"/>
                    <a:pt x="44860" y="23665"/>
                  </a:cubicBezTo>
                  <a:cubicBezTo>
                    <a:pt x="44212" y="24837"/>
                    <a:pt x="43479" y="25987"/>
                    <a:pt x="42768" y="27138"/>
                  </a:cubicBezTo>
                  <a:cubicBezTo>
                    <a:pt x="42245" y="27975"/>
                    <a:pt x="41471" y="28582"/>
                    <a:pt x="40676" y="29126"/>
                  </a:cubicBezTo>
                  <a:cubicBezTo>
                    <a:pt x="39922" y="29691"/>
                    <a:pt x="39127" y="30214"/>
                    <a:pt x="38353" y="30737"/>
                  </a:cubicBezTo>
                  <a:cubicBezTo>
                    <a:pt x="38186" y="30842"/>
                    <a:pt x="38018" y="30883"/>
                    <a:pt x="37935" y="31009"/>
                  </a:cubicBezTo>
                  <a:cubicBezTo>
                    <a:pt x="37558" y="31532"/>
                    <a:pt x="37077" y="31888"/>
                    <a:pt x="36470" y="32243"/>
                  </a:cubicBezTo>
                  <a:cubicBezTo>
                    <a:pt x="36930" y="32536"/>
                    <a:pt x="37328" y="32767"/>
                    <a:pt x="37746" y="32997"/>
                  </a:cubicBezTo>
                  <a:cubicBezTo>
                    <a:pt x="38123" y="33206"/>
                    <a:pt x="38437" y="33457"/>
                    <a:pt x="38709" y="33771"/>
                  </a:cubicBezTo>
                  <a:cubicBezTo>
                    <a:pt x="38981" y="34043"/>
                    <a:pt x="39295" y="34252"/>
                    <a:pt x="39588" y="34524"/>
                  </a:cubicBezTo>
                  <a:cubicBezTo>
                    <a:pt x="40341" y="35173"/>
                    <a:pt x="41115" y="35800"/>
                    <a:pt x="41847" y="36449"/>
                  </a:cubicBezTo>
                  <a:cubicBezTo>
                    <a:pt x="42203" y="36763"/>
                    <a:pt x="42517" y="37140"/>
                    <a:pt x="42789" y="37495"/>
                  </a:cubicBezTo>
                  <a:cubicBezTo>
                    <a:pt x="43166" y="37956"/>
                    <a:pt x="43563" y="38416"/>
                    <a:pt x="43877" y="38918"/>
                  </a:cubicBezTo>
                  <a:cubicBezTo>
                    <a:pt x="44128" y="39316"/>
                    <a:pt x="44337" y="39734"/>
                    <a:pt x="44526" y="40174"/>
                  </a:cubicBezTo>
                  <a:cubicBezTo>
                    <a:pt x="44651" y="40466"/>
                    <a:pt x="44714" y="40801"/>
                    <a:pt x="44839" y="41094"/>
                  </a:cubicBezTo>
                  <a:cubicBezTo>
                    <a:pt x="44986" y="41262"/>
                    <a:pt x="45153" y="41554"/>
                    <a:pt x="45342" y="41931"/>
                  </a:cubicBezTo>
                  <a:close/>
                  <a:moveTo>
                    <a:pt x="18287" y="19187"/>
                  </a:moveTo>
                  <a:cubicBezTo>
                    <a:pt x="17555" y="20380"/>
                    <a:pt x="17471" y="21677"/>
                    <a:pt x="17304" y="22953"/>
                  </a:cubicBezTo>
                  <a:cubicBezTo>
                    <a:pt x="17241" y="23246"/>
                    <a:pt x="17262" y="23539"/>
                    <a:pt x="17450" y="23790"/>
                  </a:cubicBezTo>
                  <a:cubicBezTo>
                    <a:pt x="17764" y="23644"/>
                    <a:pt x="18015" y="23435"/>
                    <a:pt x="18308" y="23351"/>
                  </a:cubicBezTo>
                  <a:cubicBezTo>
                    <a:pt x="18601" y="23246"/>
                    <a:pt x="18936" y="23246"/>
                    <a:pt x="19229" y="23225"/>
                  </a:cubicBezTo>
                  <a:cubicBezTo>
                    <a:pt x="19313" y="23121"/>
                    <a:pt x="19334" y="23058"/>
                    <a:pt x="19354" y="23016"/>
                  </a:cubicBezTo>
                  <a:cubicBezTo>
                    <a:pt x="19710" y="21635"/>
                    <a:pt x="20484" y="20422"/>
                    <a:pt x="21028" y="19124"/>
                  </a:cubicBezTo>
                  <a:cubicBezTo>
                    <a:pt x="21196" y="18748"/>
                    <a:pt x="21426" y="18392"/>
                    <a:pt x="21635" y="18036"/>
                  </a:cubicBezTo>
                  <a:cubicBezTo>
                    <a:pt x="21719" y="17911"/>
                    <a:pt x="21803" y="17806"/>
                    <a:pt x="21907" y="17702"/>
                  </a:cubicBezTo>
                  <a:cubicBezTo>
                    <a:pt x="22137" y="17430"/>
                    <a:pt x="22493" y="17471"/>
                    <a:pt x="22640" y="17785"/>
                  </a:cubicBezTo>
                  <a:cubicBezTo>
                    <a:pt x="22849" y="18225"/>
                    <a:pt x="23079" y="18685"/>
                    <a:pt x="23163" y="19166"/>
                  </a:cubicBezTo>
                  <a:cubicBezTo>
                    <a:pt x="23267" y="19710"/>
                    <a:pt x="23623" y="20024"/>
                    <a:pt x="24062" y="20296"/>
                  </a:cubicBezTo>
                  <a:cubicBezTo>
                    <a:pt x="24251" y="20401"/>
                    <a:pt x="24460" y="20338"/>
                    <a:pt x="24627" y="20191"/>
                  </a:cubicBezTo>
                  <a:cubicBezTo>
                    <a:pt x="24878" y="19899"/>
                    <a:pt x="25067" y="19564"/>
                    <a:pt x="25171" y="19187"/>
                  </a:cubicBezTo>
                  <a:cubicBezTo>
                    <a:pt x="25318" y="18748"/>
                    <a:pt x="25485" y="18308"/>
                    <a:pt x="25673" y="17890"/>
                  </a:cubicBezTo>
                  <a:cubicBezTo>
                    <a:pt x="25778" y="17660"/>
                    <a:pt x="25904" y="17450"/>
                    <a:pt x="25925" y="17158"/>
                  </a:cubicBezTo>
                  <a:cubicBezTo>
                    <a:pt x="25945" y="16823"/>
                    <a:pt x="26134" y="16509"/>
                    <a:pt x="26448" y="16404"/>
                  </a:cubicBezTo>
                  <a:cubicBezTo>
                    <a:pt x="26950" y="16237"/>
                    <a:pt x="27452" y="16132"/>
                    <a:pt x="27975" y="16446"/>
                  </a:cubicBezTo>
                  <a:cubicBezTo>
                    <a:pt x="28498" y="16781"/>
                    <a:pt x="29063" y="16990"/>
                    <a:pt x="29607" y="17262"/>
                  </a:cubicBezTo>
                  <a:cubicBezTo>
                    <a:pt x="30067" y="17471"/>
                    <a:pt x="30528" y="17367"/>
                    <a:pt x="31009" y="17262"/>
                  </a:cubicBezTo>
                  <a:cubicBezTo>
                    <a:pt x="31114" y="17241"/>
                    <a:pt x="31239" y="17158"/>
                    <a:pt x="31281" y="17074"/>
                  </a:cubicBezTo>
                  <a:cubicBezTo>
                    <a:pt x="31532" y="16634"/>
                    <a:pt x="31804" y="16216"/>
                    <a:pt x="31971" y="15735"/>
                  </a:cubicBezTo>
                  <a:cubicBezTo>
                    <a:pt x="32327" y="14689"/>
                    <a:pt x="32641" y="13601"/>
                    <a:pt x="33018" y="12554"/>
                  </a:cubicBezTo>
                  <a:cubicBezTo>
                    <a:pt x="33143" y="12178"/>
                    <a:pt x="33206" y="11822"/>
                    <a:pt x="33143" y="11404"/>
                  </a:cubicBezTo>
                  <a:cubicBezTo>
                    <a:pt x="32955" y="11236"/>
                    <a:pt x="32746" y="11090"/>
                    <a:pt x="32578" y="10901"/>
                  </a:cubicBezTo>
                  <a:cubicBezTo>
                    <a:pt x="32432" y="10776"/>
                    <a:pt x="32327" y="10650"/>
                    <a:pt x="32285" y="10483"/>
                  </a:cubicBezTo>
                  <a:cubicBezTo>
                    <a:pt x="32202" y="10274"/>
                    <a:pt x="32285" y="10064"/>
                    <a:pt x="32432" y="9939"/>
                  </a:cubicBezTo>
                  <a:cubicBezTo>
                    <a:pt x="32599" y="9813"/>
                    <a:pt x="32746" y="9834"/>
                    <a:pt x="32934" y="9939"/>
                  </a:cubicBezTo>
                  <a:cubicBezTo>
                    <a:pt x="33101" y="10023"/>
                    <a:pt x="33248" y="10127"/>
                    <a:pt x="33373" y="10232"/>
                  </a:cubicBezTo>
                  <a:cubicBezTo>
                    <a:pt x="33729" y="10483"/>
                    <a:pt x="34085" y="10650"/>
                    <a:pt x="34503" y="10713"/>
                  </a:cubicBezTo>
                  <a:cubicBezTo>
                    <a:pt x="34796" y="10776"/>
                    <a:pt x="35089" y="10860"/>
                    <a:pt x="35361" y="10901"/>
                  </a:cubicBezTo>
                  <a:cubicBezTo>
                    <a:pt x="36261" y="11069"/>
                    <a:pt x="37140" y="10901"/>
                    <a:pt x="37956" y="10608"/>
                  </a:cubicBezTo>
                  <a:cubicBezTo>
                    <a:pt x="38855" y="10295"/>
                    <a:pt x="39650" y="9834"/>
                    <a:pt x="40257" y="9018"/>
                  </a:cubicBezTo>
                  <a:cubicBezTo>
                    <a:pt x="40257" y="8328"/>
                    <a:pt x="39964" y="7784"/>
                    <a:pt x="39420" y="7407"/>
                  </a:cubicBezTo>
                  <a:cubicBezTo>
                    <a:pt x="38918" y="7031"/>
                    <a:pt x="38500" y="6612"/>
                    <a:pt x="37830" y="6528"/>
                  </a:cubicBezTo>
                  <a:cubicBezTo>
                    <a:pt x="37600" y="6507"/>
                    <a:pt x="37349" y="6215"/>
                    <a:pt x="37140" y="6047"/>
                  </a:cubicBezTo>
                  <a:cubicBezTo>
                    <a:pt x="36784" y="6173"/>
                    <a:pt x="36554" y="5859"/>
                    <a:pt x="36240" y="5796"/>
                  </a:cubicBezTo>
                  <a:lnTo>
                    <a:pt x="36072" y="5733"/>
                  </a:lnTo>
                  <a:cubicBezTo>
                    <a:pt x="35717" y="5482"/>
                    <a:pt x="35717" y="4854"/>
                    <a:pt x="36135" y="4708"/>
                  </a:cubicBezTo>
                  <a:cubicBezTo>
                    <a:pt x="36449" y="4582"/>
                    <a:pt x="36596" y="4415"/>
                    <a:pt x="36700" y="4080"/>
                  </a:cubicBezTo>
                  <a:cubicBezTo>
                    <a:pt x="36784" y="3850"/>
                    <a:pt x="37077" y="3704"/>
                    <a:pt x="37098" y="3390"/>
                  </a:cubicBezTo>
                  <a:cubicBezTo>
                    <a:pt x="36972" y="3139"/>
                    <a:pt x="36721" y="2930"/>
                    <a:pt x="36449" y="2867"/>
                  </a:cubicBezTo>
                  <a:cubicBezTo>
                    <a:pt x="36052" y="2804"/>
                    <a:pt x="35633" y="2741"/>
                    <a:pt x="35215" y="2741"/>
                  </a:cubicBezTo>
                  <a:cubicBezTo>
                    <a:pt x="34775" y="2741"/>
                    <a:pt x="34357" y="2846"/>
                    <a:pt x="33959" y="3076"/>
                  </a:cubicBezTo>
                  <a:cubicBezTo>
                    <a:pt x="33562" y="3285"/>
                    <a:pt x="33039" y="3390"/>
                    <a:pt x="32725" y="3034"/>
                  </a:cubicBezTo>
                  <a:cubicBezTo>
                    <a:pt x="32432" y="2720"/>
                    <a:pt x="32118" y="2595"/>
                    <a:pt x="31762" y="2490"/>
                  </a:cubicBezTo>
                  <a:cubicBezTo>
                    <a:pt x="31114" y="2302"/>
                    <a:pt x="30444" y="2176"/>
                    <a:pt x="29795" y="1988"/>
                  </a:cubicBezTo>
                  <a:cubicBezTo>
                    <a:pt x="29230" y="1821"/>
                    <a:pt x="28645" y="1716"/>
                    <a:pt x="28080" y="1695"/>
                  </a:cubicBezTo>
                  <a:cubicBezTo>
                    <a:pt x="27075" y="1653"/>
                    <a:pt x="26092" y="1611"/>
                    <a:pt x="25088" y="1297"/>
                  </a:cubicBezTo>
                  <a:cubicBezTo>
                    <a:pt x="24795" y="1235"/>
                    <a:pt x="24523" y="1235"/>
                    <a:pt x="24230" y="1193"/>
                  </a:cubicBezTo>
                  <a:cubicBezTo>
                    <a:pt x="23372" y="1151"/>
                    <a:pt x="22535" y="1088"/>
                    <a:pt x="21656" y="1046"/>
                  </a:cubicBezTo>
                  <a:cubicBezTo>
                    <a:pt x="20694" y="984"/>
                    <a:pt x="19731" y="1130"/>
                    <a:pt x="18810" y="1381"/>
                  </a:cubicBezTo>
                  <a:cubicBezTo>
                    <a:pt x="18769" y="1507"/>
                    <a:pt x="18706" y="1611"/>
                    <a:pt x="18664" y="1758"/>
                  </a:cubicBezTo>
                  <a:cubicBezTo>
                    <a:pt x="18266" y="2930"/>
                    <a:pt x="18518" y="3641"/>
                    <a:pt x="19627" y="4227"/>
                  </a:cubicBezTo>
                  <a:lnTo>
                    <a:pt x="19773" y="4310"/>
                  </a:lnTo>
                  <a:cubicBezTo>
                    <a:pt x="20129" y="4520"/>
                    <a:pt x="20150" y="4959"/>
                    <a:pt x="19815" y="5168"/>
                  </a:cubicBezTo>
                  <a:cubicBezTo>
                    <a:pt x="19459" y="5357"/>
                    <a:pt x="19103" y="5461"/>
                    <a:pt x="18769" y="5587"/>
                  </a:cubicBezTo>
                  <a:cubicBezTo>
                    <a:pt x="18518" y="5670"/>
                    <a:pt x="18246" y="5691"/>
                    <a:pt x="18036" y="5859"/>
                  </a:cubicBezTo>
                  <a:cubicBezTo>
                    <a:pt x="17158" y="6424"/>
                    <a:pt x="16216" y="6884"/>
                    <a:pt x="15316" y="7303"/>
                  </a:cubicBezTo>
                  <a:cubicBezTo>
                    <a:pt x="14228" y="7826"/>
                    <a:pt x="13287" y="8516"/>
                    <a:pt x="12429" y="9332"/>
                  </a:cubicBezTo>
                  <a:cubicBezTo>
                    <a:pt x="11592" y="10127"/>
                    <a:pt x="10776" y="10922"/>
                    <a:pt x="9981" y="11738"/>
                  </a:cubicBezTo>
                  <a:cubicBezTo>
                    <a:pt x="9813" y="11906"/>
                    <a:pt x="9604" y="12052"/>
                    <a:pt x="9479" y="12241"/>
                  </a:cubicBezTo>
                  <a:cubicBezTo>
                    <a:pt x="9165" y="12659"/>
                    <a:pt x="8872" y="13077"/>
                    <a:pt x="8893" y="13705"/>
                  </a:cubicBezTo>
                  <a:cubicBezTo>
                    <a:pt x="9520" y="13621"/>
                    <a:pt x="10106" y="13517"/>
                    <a:pt x="10713" y="13475"/>
                  </a:cubicBezTo>
                  <a:cubicBezTo>
                    <a:pt x="11257" y="13412"/>
                    <a:pt x="11759" y="13266"/>
                    <a:pt x="12199" y="12973"/>
                  </a:cubicBezTo>
                  <a:cubicBezTo>
                    <a:pt x="12387" y="12868"/>
                    <a:pt x="12554" y="12764"/>
                    <a:pt x="12743" y="12680"/>
                  </a:cubicBezTo>
                  <a:cubicBezTo>
                    <a:pt x="13015" y="12575"/>
                    <a:pt x="13328" y="12701"/>
                    <a:pt x="13433" y="12952"/>
                  </a:cubicBezTo>
                  <a:cubicBezTo>
                    <a:pt x="13538" y="13161"/>
                    <a:pt x="13475" y="13370"/>
                    <a:pt x="13266" y="13580"/>
                  </a:cubicBezTo>
                  <a:cubicBezTo>
                    <a:pt x="13224" y="13621"/>
                    <a:pt x="13140" y="13684"/>
                    <a:pt x="13077" y="13747"/>
                  </a:cubicBezTo>
                  <a:cubicBezTo>
                    <a:pt x="12805" y="14061"/>
                    <a:pt x="12533" y="14354"/>
                    <a:pt x="12282" y="14668"/>
                  </a:cubicBezTo>
                  <a:cubicBezTo>
                    <a:pt x="11445" y="15609"/>
                    <a:pt x="10964" y="16760"/>
                    <a:pt x="10232" y="17764"/>
                  </a:cubicBezTo>
                  <a:cubicBezTo>
                    <a:pt x="10148" y="17869"/>
                    <a:pt x="10106" y="18015"/>
                    <a:pt x="10043" y="18141"/>
                  </a:cubicBezTo>
                  <a:cubicBezTo>
                    <a:pt x="9834" y="18811"/>
                    <a:pt x="9625" y="19438"/>
                    <a:pt x="9395" y="20087"/>
                  </a:cubicBezTo>
                  <a:cubicBezTo>
                    <a:pt x="9269" y="20505"/>
                    <a:pt x="9269" y="20903"/>
                    <a:pt x="9479" y="21321"/>
                  </a:cubicBezTo>
                  <a:cubicBezTo>
                    <a:pt x="9981" y="21363"/>
                    <a:pt x="10441" y="21426"/>
                    <a:pt x="10943" y="21447"/>
                  </a:cubicBezTo>
                  <a:cubicBezTo>
                    <a:pt x="11341" y="21468"/>
                    <a:pt x="11550" y="21635"/>
                    <a:pt x="11613" y="22012"/>
                  </a:cubicBezTo>
                  <a:cubicBezTo>
                    <a:pt x="11696" y="22326"/>
                    <a:pt x="11696" y="22681"/>
                    <a:pt x="11571" y="22953"/>
                  </a:cubicBezTo>
                  <a:cubicBezTo>
                    <a:pt x="11173" y="23832"/>
                    <a:pt x="11194" y="24711"/>
                    <a:pt x="11362" y="25653"/>
                  </a:cubicBezTo>
                  <a:cubicBezTo>
                    <a:pt x="11445" y="26092"/>
                    <a:pt x="11613" y="26406"/>
                    <a:pt x="12010" y="26615"/>
                  </a:cubicBezTo>
                  <a:cubicBezTo>
                    <a:pt x="12199" y="26720"/>
                    <a:pt x="12387" y="26824"/>
                    <a:pt x="12554" y="26908"/>
                  </a:cubicBezTo>
                  <a:cubicBezTo>
                    <a:pt x="12743" y="26971"/>
                    <a:pt x="12973" y="27034"/>
                    <a:pt x="13161" y="26992"/>
                  </a:cubicBezTo>
                  <a:cubicBezTo>
                    <a:pt x="14124" y="26720"/>
                    <a:pt x="14961" y="26280"/>
                    <a:pt x="15337" y="25255"/>
                  </a:cubicBezTo>
                  <a:cubicBezTo>
                    <a:pt x="15421" y="25088"/>
                    <a:pt x="15546" y="24878"/>
                    <a:pt x="15693" y="24795"/>
                  </a:cubicBezTo>
                  <a:cubicBezTo>
                    <a:pt x="16090" y="24585"/>
                    <a:pt x="16279" y="24209"/>
                    <a:pt x="16509" y="23895"/>
                  </a:cubicBezTo>
                  <a:cubicBezTo>
                    <a:pt x="16404" y="22619"/>
                    <a:pt x="16823" y="21447"/>
                    <a:pt x="17241" y="20296"/>
                  </a:cubicBezTo>
                  <a:cubicBezTo>
                    <a:pt x="17346" y="19982"/>
                    <a:pt x="17534" y="19710"/>
                    <a:pt x="17722" y="19438"/>
                  </a:cubicBezTo>
                  <a:cubicBezTo>
                    <a:pt x="17722" y="19083"/>
                    <a:pt x="17953" y="19041"/>
                    <a:pt x="18287" y="19187"/>
                  </a:cubicBezTo>
                  <a:close/>
                  <a:moveTo>
                    <a:pt x="27054" y="17262"/>
                  </a:moveTo>
                  <a:cubicBezTo>
                    <a:pt x="26950" y="17513"/>
                    <a:pt x="26929" y="17785"/>
                    <a:pt x="26782" y="17953"/>
                  </a:cubicBezTo>
                  <a:cubicBezTo>
                    <a:pt x="26448" y="18434"/>
                    <a:pt x="26259" y="18957"/>
                    <a:pt x="26113" y="19480"/>
                  </a:cubicBezTo>
                  <a:cubicBezTo>
                    <a:pt x="25945" y="20024"/>
                    <a:pt x="25611" y="20484"/>
                    <a:pt x="25276" y="20924"/>
                  </a:cubicBezTo>
                  <a:cubicBezTo>
                    <a:pt x="24983" y="21280"/>
                    <a:pt x="24125" y="21489"/>
                    <a:pt x="23728" y="21259"/>
                  </a:cubicBezTo>
                  <a:cubicBezTo>
                    <a:pt x="23079" y="20861"/>
                    <a:pt x="22430" y="20443"/>
                    <a:pt x="22242" y="19606"/>
                  </a:cubicBezTo>
                  <a:cubicBezTo>
                    <a:pt x="22221" y="19501"/>
                    <a:pt x="22179" y="19396"/>
                    <a:pt x="22158" y="19313"/>
                  </a:cubicBezTo>
                  <a:cubicBezTo>
                    <a:pt x="21823" y="19396"/>
                    <a:pt x="21761" y="19627"/>
                    <a:pt x="21656" y="19836"/>
                  </a:cubicBezTo>
                  <a:cubicBezTo>
                    <a:pt x="21279" y="20673"/>
                    <a:pt x="20903" y="21510"/>
                    <a:pt x="20547" y="22326"/>
                  </a:cubicBezTo>
                  <a:cubicBezTo>
                    <a:pt x="20359" y="22702"/>
                    <a:pt x="20254" y="23079"/>
                    <a:pt x="20275" y="23539"/>
                  </a:cubicBezTo>
                  <a:cubicBezTo>
                    <a:pt x="20359" y="23644"/>
                    <a:pt x="20443" y="23728"/>
                    <a:pt x="20484" y="23832"/>
                  </a:cubicBezTo>
                  <a:cubicBezTo>
                    <a:pt x="20610" y="24062"/>
                    <a:pt x="20777" y="24272"/>
                    <a:pt x="20882" y="24523"/>
                  </a:cubicBezTo>
                  <a:cubicBezTo>
                    <a:pt x="20987" y="24795"/>
                    <a:pt x="20903" y="25046"/>
                    <a:pt x="20715" y="25150"/>
                  </a:cubicBezTo>
                  <a:cubicBezTo>
                    <a:pt x="20484" y="25255"/>
                    <a:pt x="20338" y="25150"/>
                    <a:pt x="20171" y="24983"/>
                  </a:cubicBezTo>
                  <a:cubicBezTo>
                    <a:pt x="20024" y="24774"/>
                    <a:pt x="19836" y="24585"/>
                    <a:pt x="19627" y="24376"/>
                  </a:cubicBezTo>
                  <a:cubicBezTo>
                    <a:pt x="19229" y="24523"/>
                    <a:pt x="18831" y="24669"/>
                    <a:pt x="18497" y="24795"/>
                  </a:cubicBezTo>
                  <a:cubicBezTo>
                    <a:pt x="18204" y="25213"/>
                    <a:pt x="18183" y="25611"/>
                    <a:pt x="18266" y="26029"/>
                  </a:cubicBezTo>
                  <a:cubicBezTo>
                    <a:pt x="18308" y="26259"/>
                    <a:pt x="18371" y="26489"/>
                    <a:pt x="18371" y="26720"/>
                  </a:cubicBezTo>
                  <a:cubicBezTo>
                    <a:pt x="18371" y="27243"/>
                    <a:pt x="18622" y="27557"/>
                    <a:pt x="19103" y="27724"/>
                  </a:cubicBezTo>
                  <a:cubicBezTo>
                    <a:pt x="19543" y="27850"/>
                    <a:pt x="19836" y="28184"/>
                    <a:pt x="20171" y="28477"/>
                  </a:cubicBezTo>
                  <a:cubicBezTo>
                    <a:pt x="20338" y="28603"/>
                    <a:pt x="20254" y="28917"/>
                    <a:pt x="20066" y="29000"/>
                  </a:cubicBezTo>
                  <a:cubicBezTo>
                    <a:pt x="19919" y="29042"/>
                    <a:pt x="19710" y="29126"/>
                    <a:pt x="19564" y="29042"/>
                  </a:cubicBezTo>
                  <a:cubicBezTo>
                    <a:pt x="19082" y="28812"/>
                    <a:pt x="18580" y="28582"/>
                    <a:pt x="18078" y="28289"/>
                  </a:cubicBezTo>
                  <a:cubicBezTo>
                    <a:pt x="17681" y="28080"/>
                    <a:pt x="17513" y="27745"/>
                    <a:pt x="17450" y="27306"/>
                  </a:cubicBezTo>
                  <a:cubicBezTo>
                    <a:pt x="17367" y="26594"/>
                    <a:pt x="17304" y="25883"/>
                    <a:pt x="17199" y="25213"/>
                  </a:cubicBezTo>
                  <a:cubicBezTo>
                    <a:pt x="17199" y="25109"/>
                    <a:pt x="17116" y="25025"/>
                    <a:pt x="17032" y="24837"/>
                  </a:cubicBezTo>
                  <a:cubicBezTo>
                    <a:pt x="16739" y="25213"/>
                    <a:pt x="16509" y="25506"/>
                    <a:pt x="16300" y="25736"/>
                  </a:cubicBezTo>
                  <a:lnTo>
                    <a:pt x="16300" y="25883"/>
                  </a:lnTo>
                  <a:cubicBezTo>
                    <a:pt x="16321" y="26071"/>
                    <a:pt x="16404" y="26238"/>
                    <a:pt x="16404" y="26406"/>
                  </a:cubicBezTo>
                  <a:cubicBezTo>
                    <a:pt x="16425" y="27410"/>
                    <a:pt x="16886" y="28184"/>
                    <a:pt x="17471" y="28958"/>
                  </a:cubicBezTo>
                  <a:cubicBezTo>
                    <a:pt x="17764" y="29314"/>
                    <a:pt x="18078" y="29649"/>
                    <a:pt x="18476" y="29942"/>
                  </a:cubicBezTo>
                  <a:cubicBezTo>
                    <a:pt x="19208" y="30486"/>
                    <a:pt x="19961" y="31009"/>
                    <a:pt x="20673" y="31595"/>
                  </a:cubicBezTo>
                  <a:cubicBezTo>
                    <a:pt x="21238" y="32055"/>
                    <a:pt x="21865" y="32306"/>
                    <a:pt x="22577" y="32453"/>
                  </a:cubicBezTo>
                  <a:cubicBezTo>
                    <a:pt x="22995" y="32557"/>
                    <a:pt x="23435" y="32662"/>
                    <a:pt x="23853" y="32787"/>
                  </a:cubicBezTo>
                  <a:cubicBezTo>
                    <a:pt x="24460" y="32997"/>
                    <a:pt x="25067" y="33080"/>
                    <a:pt x="25694" y="32976"/>
                  </a:cubicBezTo>
                  <a:cubicBezTo>
                    <a:pt x="25987" y="32934"/>
                    <a:pt x="26301" y="32892"/>
                    <a:pt x="26552" y="32976"/>
                  </a:cubicBezTo>
                  <a:cubicBezTo>
                    <a:pt x="26929" y="33060"/>
                    <a:pt x="27264" y="33039"/>
                    <a:pt x="27598" y="32976"/>
                  </a:cubicBezTo>
                  <a:cubicBezTo>
                    <a:pt x="29168" y="32746"/>
                    <a:pt x="30737" y="32536"/>
                    <a:pt x="32327" y="32327"/>
                  </a:cubicBezTo>
                  <a:cubicBezTo>
                    <a:pt x="32599" y="32306"/>
                    <a:pt x="32850" y="32223"/>
                    <a:pt x="33122" y="32160"/>
                  </a:cubicBezTo>
                  <a:cubicBezTo>
                    <a:pt x="33457" y="32097"/>
                    <a:pt x="33792" y="31951"/>
                    <a:pt x="34147" y="31909"/>
                  </a:cubicBezTo>
                  <a:cubicBezTo>
                    <a:pt x="34817" y="31825"/>
                    <a:pt x="35445" y="31637"/>
                    <a:pt x="36031" y="31218"/>
                  </a:cubicBezTo>
                  <a:cubicBezTo>
                    <a:pt x="36386" y="30967"/>
                    <a:pt x="36763" y="30737"/>
                    <a:pt x="37014" y="30360"/>
                  </a:cubicBezTo>
                  <a:cubicBezTo>
                    <a:pt x="37140" y="30172"/>
                    <a:pt x="37349" y="30047"/>
                    <a:pt x="37537" y="29921"/>
                  </a:cubicBezTo>
                  <a:cubicBezTo>
                    <a:pt x="38437" y="29314"/>
                    <a:pt x="39337" y="28707"/>
                    <a:pt x="40236" y="28080"/>
                  </a:cubicBezTo>
                  <a:cubicBezTo>
                    <a:pt x="40948" y="27598"/>
                    <a:pt x="41596" y="27034"/>
                    <a:pt x="42057" y="26301"/>
                  </a:cubicBezTo>
                  <a:cubicBezTo>
                    <a:pt x="42747" y="25213"/>
                    <a:pt x="43417" y="24104"/>
                    <a:pt x="44044" y="22974"/>
                  </a:cubicBezTo>
                  <a:cubicBezTo>
                    <a:pt x="44421" y="22326"/>
                    <a:pt x="44630" y="21635"/>
                    <a:pt x="44651" y="20882"/>
                  </a:cubicBezTo>
                  <a:cubicBezTo>
                    <a:pt x="44672" y="20212"/>
                    <a:pt x="44756" y="19522"/>
                    <a:pt x="44819" y="18873"/>
                  </a:cubicBezTo>
                  <a:cubicBezTo>
                    <a:pt x="44839" y="18622"/>
                    <a:pt x="44839" y="18350"/>
                    <a:pt x="44819" y="18099"/>
                  </a:cubicBezTo>
                  <a:cubicBezTo>
                    <a:pt x="44651" y="16739"/>
                    <a:pt x="44421" y="15421"/>
                    <a:pt x="43940" y="14145"/>
                  </a:cubicBezTo>
                  <a:cubicBezTo>
                    <a:pt x="43605" y="13203"/>
                    <a:pt x="43166" y="12303"/>
                    <a:pt x="42559" y="11508"/>
                  </a:cubicBezTo>
                  <a:cubicBezTo>
                    <a:pt x="42098" y="10901"/>
                    <a:pt x="41492" y="10420"/>
                    <a:pt x="40864" y="10169"/>
                  </a:cubicBezTo>
                  <a:cubicBezTo>
                    <a:pt x="40341" y="10525"/>
                    <a:pt x="39901" y="10880"/>
                    <a:pt x="39420" y="11152"/>
                  </a:cubicBezTo>
                  <a:cubicBezTo>
                    <a:pt x="38667" y="11634"/>
                    <a:pt x="37830" y="11864"/>
                    <a:pt x="36930" y="11969"/>
                  </a:cubicBezTo>
                  <a:cubicBezTo>
                    <a:pt x="36240" y="12052"/>
                    <a:pt x="35528" y="12094"/>
                    <a:pt x="34838" y="11927"/>
                  </a:cubicBezTo>
                  <a:cubicBezTo>
                    <a:pt x="34712" y="11885"/>
                    <a:pt x="34587" y="11927"/>
                    <a:pt x="34482" y="11927"/>
                  </a:cubicBezTo>
                  <a:cubicBezTo>
                    <a:pt x="34399" y="12241"/>
                    <a:pt x="34378" y="12492"/>
                    <a:pt x="34273" y="12722"/>
                  </a:cubicBezTo>
                  <a:cubicBezTo>
                    <a:pt x="33792" y="13852"/>
                    <a:pt x="33415" y="14982"/>
                    <a:pt x="33122" y="16153"/>
                  </a:cubicBezTo>
                  <a:cubicBezTo>
                    <a:pt x="32955" y="16781"/>
                    <a:pt x="32515" y="17283"/>
                    <a:pt x="32202" y="17869"/>
                  </a:cubicBezTo>
                  <a:cubicBezTo>
                    <a:pt x="32118" y="18015"/>
                    <a:pt x="31888" y="18141"/>
                    <a:pt x="31699" y="18204"/>
                  </a:cubicBezTo>
                  <a:cubicBezTo>
                    <a:pt x="31009" y="18434"/>
                    <a:pt x="30298" y="18622"/>
                    <a:pt x="29565" y="18329"/>
                  </a:cubicBezTo>
                  <a:cubicBezTo>
                    <a:pt x="29042" y="18120"/>
                    <a:pt x="28540" y="17890"/>
                    <a:pt x="28017" y="17639"/>
                  </a:cubicBezTo>
                  <a:cubicBezTo>
                    <a:pt x="27661" y="17471"/>
                    <a:pt x="27410" y="17241"/>
                    <a:pt x="27054" y="17262"/>
                  </a:cubicBezTo>
                  <a:close/>
                  <a:moveTo>
                    <a:pt x="33039" y="51158"/>
                  </a:moveTo>
                  <a:cubicBezTo>
                    <a:pt x="33164" y="50949"/>
                    <a:pt x="33311" y="50782"/>
                    <a:pt x="33352" y="50614"/>
                  </a:cubicBezTo>
                  <a:cubicBezTo>
                    <a:pt x="33541" y="50091"/>
                    <a:pt x="33729" y="49568"/>
                    <a:pt x="33875" y="49003"/>
                  </a:cubicBezTo>
                  <a:cubicBezTo>
                    <a:pt x="33938" y="48878"/>
                    <a:pt x="33959" y="48710"/>
                    <a:pt x="33938" y="48585"/>
                  </a:cubicBezTo>
                  <a:cubicBezTo>
                    <a:pt x="33875" y="48250"/>
                    <a:pt x="34001" y="47957"/>
                    <a:pt x="34085" y="47643"/>
                  </a:cubicBezTo>
                  <a:cubicBezTo>
                    <a:pt x="34399" y="46451"/>
                    <a:pt x="34817" y="45300"/>
                    <a:pt x="34838" y="44044"/>
                  </a:cubicBezTo>
                  <a:cubicBezTo>
                    <a:pt x="34838" y="43668"/>
                    <a:pt x="34984" y="43270"/>
                    <a:pt x="35089" y="42915"/>
                  </a:cubicBezTo>
                  <a:cubicBezTo>
                    <a:pt x="35236" y="42287"/>
                    <a:pt x="35445" y="41659"/>
                    <a:pt x="35549" y="41031"/>
                  </a:cubicBezTo>
                  <a:cubicBezTo>
                    <a:pt x="35675" y="40215"/>
                    <a:pt x="35570" y="39378"/>
                    <a:pt x="35759" y="38604"/>
                  </a:cubicBezTo>
                  <a:cubicBezTo>
                    <a:pt x="35780" y="38458"/>
                    <a:pt x="35738" y="38311"/>
                    <a:pt x="35738" y="38144"/>
                  </a:cubicBezTo>
                  <a:cubicBezTo>
                    <a:pt x="35528" y="36617"/>
                    <a:pt x="35319" y="35068"/>
                    <a:pt x="35089" y="33520"/>
                  </a:cubicBezTo>
                  <a:cubicBezTo>
                    <a:pt x="35047" y="33394"/>
                    <a:pt x="35005" y="33269"/>
                    <a:pt x="34984" y="33122"/>
                  </a:cubicBezTo>
                  <a:cubicBezTo>
                    <a:pt x="34106" y="33101"/>
                    <a:pt x="32704" y="33311"/>
                    <a:pt x="32097" y="33541"/>
                  </a:cubicBezTo>
                  <a:cubicBezTo>
                    <a:pt x="32223" y="34210"/>
                    <a:pt x="31971" y="34754"/>
                    <a:pt x="31595" y="35277"/>
                  </a:cubicBezTo>
                  <a:cubicBezTo>
                    <a:pt x="31469" y="35445"/>
                    <a:pt x="31323" y="35591"/>
                    <a:pt x="31134" y="35633"/>
                  </a:cubicBezTo>
                  <a:cubicBezTo>
                    <a:pt x="30381" y="35884"/>
                    <a:pt x="29607" y="35926"/>
                    <a:pt x="28917" y="35528"/>
                  </a:cubicBezTo>
                  <a:cubicBezTo>
                    <a:pt x="28456" y="35298"/>
                    <a:pt x="28080" y="34964"/>
                    <a:pt x="28080" y="34399"/>
                  </a:cubicBezTo>
                  <a:cubicBezTo>
                    <a:pt x="28080" y="34294"/>
                    <a:pt x="28017" y="34189"/>
                    <a:pt x="27996" y="34043"/>
                  </a:cubicBezTo>
                  <a:cubicBezTo>
                    <a:pt x="27347" y="34127"/>
                    <a:pt x="26720" y="34210"/>
                    <a:pt x="26113" y="34022"/>
                  </a:cubicBezTo>
                  <a:cubicBezTo>
                    <a:pt x="26050" y="34001"/>
                    <a:pt x="25987" y="34022"/>
                    <a:pt x="25925" y="34022"/>
                  </a:cubicBezTo>
                  <a:cubicBezTo>
                    <a:pt x="25192" y="34189"/>
                    <a:pt x="24460" y="34106"/>
                    <a:pt x="23790" y="33917"/>
                  </a:cubicBezTo>
                  <a:cubicBezTo>
                    <a:pt x="23184" y="34315"/>
                    <a:pt x="22807" y="34838"/>
                    <a:pt x="22535" y="35403"/>
                  </a:cubicBezTo>
                  <a:cubicBezTo>
                    <a:pt x="22242" y="35989"/>
                    <a:pt x="21823" y="36512"/>
                    <a:pt x="21342" y="36930"/>
                  </a:cubicBezTo>
                  <a:cubicBezTo>
                    <a:pt x="21112" y="37140"/>
                    <a:pt x="20903" y="37391"/>
                    <a:pt x="20694" y="37621"/>
                  </a:cubicBezTo>
                  <a:cubicBezTo>
                    <a:pt x="20443" y="37914"/>
                    <a:pt x="20171" y="38207"/>
                    <a:pt x="19940" y="38500"/>
                  </a:cubicBezTo>
                  <a:cubicBezTo>
                    <a:pt x="19731" y="38709"/>
                    <a:pt x="19522" y="38918"/>
                    <a:pt x="19354" y="39148"/>
                  </a:cubicBezTo>
                  <a:cubicBezTo>
                    <a:pt x="19082" y="39546"/>
                    <a:pt x="18727" y="39860"/>
                    <a:pt x="18350" y="40111"/>
                  </a:cubicBezTo>
                  <a:cubicBezTo>
                    <a:pt x="17450" y="40738"/>
                    <a:pt x="16614" y="41450"/>
                    <a:pt x="15986" y="42371"/>
                  </a:cubicBezTo>
                  <a:cubicBezTo>
                    <a:pt x="15777" y="42684"/>
                    <a:pt x="15484" y="42977"/>
                    <a:pt x="15170" y="43145"/>
                  </a:cubicBezTo>
                  <a:cubicBezTo>
                    <a:pt x="15044" y="43228"/>
                    <a:pt x="14919" y="43312"/>
                    <a:pt x="14814" y="43417"/>
                  </a:cubicBezTo>
                  <a:cubicBezTo>
                    <a:pt x="14333" y="43835"/>
                    <a:pt x="14375" y="44358"/>
                    <a:pt x="14835" y="44756"/>
                  </a:cubicBezTo>
                  <a:cubicBezTo>
                    <a:pt x="14919" y="44798"/>
                    <a:pt x="14961" y="44860"/>
                    <a:pt x="15044" y="44902"/>
                  </a:cubicBezTo>
                  <a:cubicBezTo>
                    <a:pt x="15986" y="45635"/>
                    <a:pt x="17032" y="46158"/>
                    <a:pt x="18078" y="46702"/>
                  </a:cubicBezTo>
                  <a:cubicBezTo>
                    <a:pt x="18706" y="47057"/>
                    <a:pt x="19396" y="47288"/>
                    <a:pt x="19961" y="47706"/>
                  </a:cubicBezTo>
                  <a:cubicBezTo>
                    <a:pt x="20568" y="48125"/>
                    <a:pt x="21175" y="48417"/>
                    <a:pt x="21823" y="48669"/>
                  </a:cubicBezTo>
                  <a:cubicBezTo>
                    <a:pt x="22263" y="48857"/>
                    <a:pt x="22681" y="49066"/>
                    <a:pt x="23079" y="49317"/>
                  </a:cubicBezTo>
                  <a:cubicBezTo>
                    <a:pt x="23623" y="49715"/>
                    <a:pt x="24230" y="50029"/>
                    <a:pt x="24878" y="50238"/>
                  </a:cubicBezTo>
                  <a:cubicBezTo>
                    <a:pt x="25422" y="50426"/>
                    <a:pt x="26008" y="50614"/>
                    <a:pt x="26531" y="50866"/>
                  </a:cubicBezTo>
                  <a:cubicBezTo>
                    <a:pt x="27243" y="51200"/>
                    <a:pt x="27996" y="51305"/>
                    <a:pt x="28728" y="51493"/>
                  </a:cubicBezTo>
                  <a:cubicBezTo>
                    <a:pt x="29147" y="51577"/>
                    <a:pt x="29607" y="51619"/>
                    <a:pt x="30026" y="51577"/>
                  </a:cubicBezTo>
                  <a:cubicBezTo>
                    <a:pt x="31009" y="51472"/>
                    <a:pt x="32013" y="51284"/>
                    <a:pt x="33039" y="51158"/>
                  </a:cubicBezTo>
                  <a:close/>
                  <a:moveTo>
                    <a:pt x="16927" y="56431"/>
                  </a:moveTo>
                  <a:cubicBezTo>
                    <a:pt x="17450" y="56096"/>
                    <a:pt x="17994" y="55887"/>
                    <a:pt x="18413" y="55469"/>
                  </a:cubicBezTo>
                  <a:cubicBezTo>
                    <a:pt x="18622" y="55259"/>
                    <a:pt x="18915" y="55176"/>
                    <a:pt x="19187" y="55029"/>
                  </a:cubicBezTo>
                  <a:cubicBezTo>
                    <a:pt x="19668" y="54715"/>
                    <a:pt x="20191" y="54443"/>
                    <a:pt x="20631" y="54088"/>
                  </a:cubicBezTo>
                  <a:cubicBezTo>
                    <a:pt x="20882" y="53879"/>
                    <a:pt x="21133" y="53690"/>
                    <a:pt x="21405" y="53481"/>
                  </a:cubicBezTo>
                  <a:cubicBezTo>
                    <a:pt x="21635" y="53293"/>
                    <a:pt x="21907" y="53293"/>
                    <a:pt x="22158" y="53439"/>
                  </a:cubicBezTo>
                  <a:cubicBezTo>
                    <a:pt x="22849" y="53795"/>
                    <a:pt x="23539" y="54067"/>
                    <a:pt x="24104" y="54632"/>
                  </a:cubicBezTo>
                  <a:cubicBezTo>
                    <a:pt x="24313" y="54862"/>
                    <a:pt x="24544" y="55134"/>
                    <a:pt x="24836" y="55259"/>
                  </a:cubicBezTo>
                  <a:cubicBezTo>
                    <a:pt x="25318" y="55490"/>
                    <a:pt x="25401" y="55887"/>
                    <a:pt x="25464" y="56327"/>
                  </a:cubicBezTo>
                  <a:cubicBezTo>
                    <a:pt x="25527" y="57017"/>
                    <a:pt x="25611" y="57687"/>
                    <a:pt x="25736" y="58356"/>
                  </a:cubicBezTo>
                  <a:cubicBezTo>
                    <a:pt x="25841" y="58921"/>
                    <a:pt x="26155" y="59402"/>
                    <a:pt x="26782" y="59507"/>
                  </a:cubicBezTo>
                  <a:cubicBezTo>
                    <a:pt x="27724" y="59653"/>
                    <a:pt x="28666" y="59946"/>
                    <a:pt x="29670" y="59737"/>
                  </a:cubicBezTo>
                  <a:cubicBezTo>
                    <a:pt x="30067" y="59653"/>
                    <a:pt x="30486" y="59674"/>
                    <a:pt x="30904" y="59633"/>
                  </a:cubicBezTo>
                  <a:cubicBezTo>
                    <a:pt x="31114" y="59591"/>
                    <a:pt x="31281" y="59570"/>
                    <a:pt x="31490" y="59549"/>
                  </a:cubicBezTo>
                  <a:cubicBezTo>
                    <a:pt x="31553" y="59298"/>
                    <a:pt x="31595" y="59047"/>
                    <a:pt x="31658" y="58816"/>
                  </a:cubicBezTo>
                  <a:cubicBezTo>
                    <a:pt x="31888" y="57603"/>
                    <a:pt x="32013" y="56389"/>
                    <a:pt x="31804" y="55155"/>
                  </a:cubicBezTo>
                  <a:cubicBezTo>
                    <a:pt x="31762" y="54841"/>
                    <a:pt x="31783" y="54506"/>
                    <a:pt x="31846" y="54192"/>
                  </a:cubicBezTo>
                  <a:cubicBezTo>
                    <a:pt x="31971" y="53606"/>
                    <a:pt x="31846" y="53083"/>
                    <a:pt x="31679" y="52539"/>
                  </a:cubicBezTo>
                  <a:cubicBezTo>
                    <a:pt x="31532" y="52539"/>
                    <a:pt x="31386" y="52518"/>
                    <a:pt x="31281" y="52539"/>
                  </a:cubicBezTo>
                  <a:cubicBezTo>
                    <a:pt x="30507" y="52644"/>
                    <a:pt x="29712" y="52749"/>
                    <a:pt x="28938" y="52623"/>
                  </a:cubicBezTo>
                  <a:cubicBezTo>
                    <a:pt x="28080" y="52498"/>
                    <a:pt x="27201" y="52309"/>
                    <a:pt x="26364" y="51995"/>
                  </a:cubicBezTo>
                  <a:cubicBezTo>
                    <a:pt x="25694" y="51723"/>
                    <a:pt x="24983" y="51472"/>
                    <a:pt x="24292" y="51179"/>
                  </a:cubicBezTo>
                  <a:cubicBezTo>
                    <a:pt x="23769" y="50970"/>
                    <a:pt x="23246" y="50761"/>
                    <a:pt x="22807" y="50447"/>
                  </a:cubicBezTo>
                  <a:cubicBezTo>
                    <a:pt x="22263" y="50049"/>
                    <a:pt x="21656" y="49757"/>
                    <a:pt x="21028" y="49505"/>
                  </a:cubicBezTo>
                  <a:cubicBezTo>
                    <a:pt x="20631" y="49338"/>
                    <a:pt x="20254" y="49213"/>
                    <a:pt x="19940" y="48982"/>
                  </a:cubicBezTo>
                  <a:cubicBezTo>
                    <a:pt x="19208" y="48397"/>
                    <a:pt x="18371" y="48062"/>
                    <a:pt x="17555" y="47643"/>
                  </a:cubicBezTo>
                  <a:cubicBezTo>
                    <a:pt x="16927" y="47350"/>
                    <a:pt x="16676" y="47434"/>
                    <a:pt x="16174" y="47978"/>
                  </a:cubicBezTo>
                  <a:cubicBezTo>
                    <a:pt x="15923" y="48250"/>
                    <a:pt x="15693" y="48501"/>
                    <a:pt x="15400" y="48710"/>
                  </a:cubicBezTo>
                  <a:cubicBezTo>
                    <a:pt x="15149" y="48920"/>
                    <a:pt x="14961" y="49171"/>
                    <a:pt x="14814" y="49443"/>
                  </a:cubicBezTo>
                  <a:cubicBezTo>
                    <a:pt x="14626" y="49798"/>
                    <a:pt x="14354" y="50070"/>
                    <a:pt x="14103" y="50342"/>
                  </a:cubicBezTo>
                  <a:cubicBezTo>
                    <a:pt x="13684" y="50782"/>
                    <a:pt x="13203" y="51179"/>
                    <a:pt x="12764" y="51619"/>
                  </a:cubicBezTo>
                  <a:cubicBezTo>
                    <a:pt x="12596" y="51807"/>
                    <a:pt x="12450" y="52037"/>
                    <a:pt x="12261" y="52246"/>
                  </a:cubicBezTo>
                  <a:cubicBezTo>
                    <a:pt x="12554" y="52665"/>
                    <a:pt x="12764" y="53104"/>
                    <a:pt x="13203" y="53293"/>
                  </a:cubicBezTo>
                  <a:cubicBezTo>
                    <a:pt x="13621" y="53481"/>
                    <a:pt x="13998" y="53711"/>
                    <a:pt x="14291" y="54046"/>
                  </a:cubicBezTo>
                  <a:cubicBezTo>
                    <a:pt x="14354" y="54130"/>
                    <a:pt x="14458" y="54213"/>
                    <a:pt x="14563" y="54213"/>
                  </a:cubicBezTo>
                  <a:cubicBezTo>
                    <a:pt x="14835" y="54213"/>
                    <a:pt x="14940" y="54402"/>
                    <a:pt x="15044" y="54548"/>
                  </a:cubicBezTo>
                  <a:cubicBezTo>
                    <a:pt x="15421" y="55364"/>
                    <a:pt x="16111" y="55887"/>
                    <a:pt x="16927" y="56431"/>
                  </a:cubicBezTo>
                  <a:close/>
                  <a:moveTo>
                    <a:pt x="7888" y="64110"/>
                  </a:moveTo>
                  <a:cubicBezTo>
                    <a:pt x="8286" y="63210"/>
                    <a:pt x="8516" y="62394"/>
                    <a:pt x="8265" y="61537"/>
                  </a:cubicBezTo>
                  <a:cubicBezTo>
                    <a:pt x="8181" y="61181"/>
                    <a:pt x="8160" y="60783"/>
                    <a:pt x="8119" y="60407"/>
                  </a:cubicBezTo>
                  <a:cubicBezTo>
                    <a:pt x="8098" y="60281"/>
                    <a:pt x="8056" y="60156"/>
                    <a:pt x="8014" y="59946"/>
                  </a:cubicBezTo>
                  <a:cubicBezTo>
                    <a:pt x="7637" y="60156"/>
                    <a:pt x="7365" y="60344"/>
                    <a:pt x="7198" y="60679"/>
                  </a:cubicBezTo>
                  <a:cubicBezTo>
                    <a:pt x="7093" y="60930"/>
                    <a:pt x="6947" y="61202"/>
                    <a:pt x="6758" y="61432"/>
                  </a:cubicBezTo>
                  <a:cubicBezTo>
                    <a:pt x="6361" y="61913"/>
                    <a:pt x="6235" y="62478"/>
                    <a:pt x="6047" y="63022"/>
                  </a:cubicBezTo>
                  <a:cubicBezTo>
                    <a:pt x="5817" y="63754"/>
                    <a:pt x="6340" y="64298"/>
                    <a:pt x="7093" y="64236"/>
                  </a:cubicBezTo>
                  <a:cubicBezTo>
                    <a:pt x="7323" y="64173"/>
                    <a:pt x="7595" y="64152"/>
                    <a:pt x="7888" y="64110"/>
                  </a:cubicBezTo>
                  <a:close/>
                  <a:moveTo>
                    <a:pt x="29565" y="71852"/>
                  </a:moveTo>
                  <a:cubicBezTo>
                    <a:pt x="29251" y="71454"/>
                    <a:pt x="28958" y="71078"/>
                    <a:pt x="28666" y="70722"/>
                  </a:cubicBezTo>
                  <a:cubicBezTo>
                    <a:pt x="28561" y="70596"/>
                    <a:pt x="28414" y="70429"/>
                    <a:pt x="28289" y="70387"/>
                  </a:cubicBezTo>
                  <a:cubicBezTo>
                    <a:pt x="27808" y="70304"/>
                    <a:pt x="27410" y="70073"/>
                    <a:pt x="26971" y="69885"/>
                  </a:cubicBezTo>
                  <a:cubicBezTo>
                    <a:pt x="26887" y="69864"/>
                    <a:pt x="26824" y="69906"/>
                    <a:pt x="26657" y="69906"/>
                  </a:cubicBezTo>
                  <a:cubicBezTo>
                    <a:pt x="26678" y="70136"/>
                    <a:pt x="26720" y="70387"/>
                    <a:pt x="26761" y="70596"/>
                  </a:cubicBezTo>
                  <a:cubicBezTo>
                    <a:pt x="26782" y="70701"/>
                    <a:pt x="26824" y="70827"/>
                    <a:pt x="26866" y="70931"/>
                  </a:cubicBezTo>
                  <a:cubicBezTo>
                    <a:pt x="27305" y="71643"/>
                    <a:pt x="27766" y="72312"/>
                    <a:pt x="28456" y="72752"/>
                  </a:cubicBezTo>
                  <a:cubicBezTo>
                    <a:pt x="28749" y="72940"/>
                    <a:pt x="28979" y="72961"/>
                    <a:pt x="29293" y="72814"/>
                  </a:cubicBezTo>
                  <a:cubicBezTo>
                    <a:pt x="29377" y="72542"/>
                    <a:pt x="29461" y="72229"/>
                    <a:pt x="29565" y="71852"/>
                  </a:cubicBezTo>
                  <a:close/>
                  <a:moveTo>
                    <a:pt x="28979" y="33876"/>
                  </a:moveTo>
                  <a:cubicBezTo>
                    <a:pt x="28958" y="34210"/>
                    <a:pt x="29021" y="34440"/>
                    <a:pt x="29251" y="34545"/>
                  </a:cubicBezTo>
                  <a:cubicBezTo>
                    <a:pt x="29712" y="34775"/>
                    <a:pt x="30235" y="34880"/>
                    <a:pt x="30737" y="34608"/>
                  </a:cubicBezTo>
                  <a:cubicBezTo>
                    <a:pt x="30904" y="34294"/>
                    <a:pt x="31051" y="33980"/>
                    <a:pt x="31030" y="33583"/>
                  </a:cubicBezTo>
                  <a:cubicBezTo>
                    <a:pt x="30318" y="33687"/>
                    <a:pt x="29670" y="33771"/>
                    <a:pt x="28979" y="338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37875" y="3396100"/>
              <a:ext cx="369850" cy="201400"/>
            </a:xfrm>
            <a:custGeom>
              <a:avLst/>
              <a:gdLst/>
              <a:ahLst/>
              <a:cxnLst/>
              <a:rect l="l" t="t" r="r" b="b"/>
              <a:pathLst>
                <a:path w="14794" h="8056" extrusionOk="0">
                  <a:moveTo>
                    <a:pt x="6152" y="7679"/>
                  </a:moveTo>
                  <a:cubicBezTo>
                    <a:pt x="5754" y="7742"/>
                    <a:pt x="5524" y="7763"/>
                    <a:pt x="5315" y="7805"/>
                  </a:cubicBezTo>
                  <a:cubicBezTo>
                    <a:pt x="4164" y="8056"/>
                    <a:pt x="3118" y="7742"/>
                    <a:pt x="2197" y="7135"/>
                  </a:cubicBezTo>
                  <a:cubicBezTo>
                    <a:pt x="1486" y="6633"/>
                    <a:pt x="942" y="5901"/>
                    <a:pt x="523" y="5126"/>
                  </a:cubicBezTo>
                  <a:cubicBezTo>
                    <a:pt x="335" y="4038"/>
                    <a:pt x="0" y="2992"/>
                    <a:pt x="293" y="1904"/>
                  </a:cubicBezTo>
                  <a:cubicBezTo>
                    <a:pt x="398" y="1486"/>
                    <a:pt x="586" y="1276"/>
                    <a:pt x="1005" y="1276"/>
                  </a:cubicBezTo>
                  <a:cubicBezTo>
                    <a:pt x="1046" y="1276"/>
                    <a:pt x="1130" y="1297"/>
                    <a:pt x="1172" y="1276"/>
                  </a:cubicBezTo>
                  <a:cubicBezTo>
                    <a:pt x="1904" y="753"/>
                    <a:pt x="2762" y="1046"/>
                    <a:pt x="3578" y="942"/>
                  </a:cubicBezTo>
                  <a:cubicBezTo>
                    <a:pt x="3704" y="900"/>
                    <a:pt x="3871" y="942"/>
                    <a:pt x="4018" y="963"/>
                  </a:cubicBezTo>
                  <a:cubicBezTo>
                    <a:pt x="5168" y="1151"/>
                    <a:pt x="6298" y="1067"/>
                    <a:pt x="7449" y="900"/>
                  </a:cubicBezTo>
                  <a:cubicBezTo>
                    <a:pt x="9395" y="628"/>
                    <a:pt x="11299" y="356"/>
                    <a:pt x="13224" y="105"/>
                  </a:cubicBezTo>
                  <a:cubicBezTo>
                    <a:pt x="13391" y="63"/>
                    <a:pt x="13517" y="42"/>
                    <a:pt x="13684" y="42"/>
                  </a:cubicBezTo>
                  <a:cubicBezTo>
                    <a:pt x="14417" y="0"/>
                    <a:pt x="14793" y="565"/>
                    <a:pt x="14521" y="1255"/>
                  </a:cubicBezTo>
                  <a:cubicBezTo>
                    <a:pt x="14438" y="1423"/>
                    <a:pt x="14312" y="1590"/>
                    <a:pt x="14166" y="1779"/>
                  </a:cubicBezTo>
                  <a:cubicBezTo>
                    <a:pt x="13622" y="2532"/>
                    <a:pt x="13015" y="3264"/>
                    <a:pt x="12575" y="4101"/>
                  </a:cubicBezTo>
                  <a:cubicBezTo>
                    <a:pt x="12345" y="4520"/>
                    <a:pt x="11906" y="4833"/>
                    <a:pt x="11529" y="5147"/>
                  </a:cubicBezTo>
                  <a:cubicBezTo>
                    <a:pt x="10964" y="5649"/>
                    <a:pt x="10337" y="6089"/>
                    <a:pt x="9751" y="6591"/>
                  </a:cubicBezTo>
                  <a:cubicBezTo>
                    <a:pt x="9416" y="6863"/>
                    <a:pt x="9039" y="7114"/>
                    <a:pt x="8600" y="7219"/>
                  </a:cubicBezTo>
                  <a:cubicBezTo>
                    <a:pt x="7742" y="7365"/>
                    <a:pt x="6905" y="7658"/>
                    <a:pt x="6152" y="7679"/>
                  </a:cubicBezTo>
                  <a:close/>
                  <a:moveTo>
                    <a:pt x="13350" y="1067"/>
                  </a:moveTo>
                  <a:cubicBezTo>
                    <a:pt x="12847" y="1109"/>
                    <a:pt x="12554" y="1151"/>
                    <a:pt x="12262" y="1172"/>
                  </a:cubicBezTo>
                  <a:cubicBezTo>
                    <a:pt x="10567" y="1402"/>
                    <a:pt x="8893" y="1611"/>
                    <a:pt x="7198" y="1883"/>
                  </a:cubicBezTo>
                  <a:cubicBezTo>
                    <a:pt x="6089" y="2030"/>
                    <a:pt x="5022" y="2030"/>
                    <a:pt x="3955" y="1883"/>
                  </a:cubicBezTo>
                  <a:cubicBezTo>
                    <a:pt x="3787" y="1841"/>
                    <a:pt x="3662" y="1820"/>
                    <a:pt x="3515" y="1841"/>
                  </a:cubicBezTo>
                  <a:cubicBezTo>
                    <a:pt x="3013" y="1946"/>
                    <a:pt x="2511" y="1841"/>
                    <a:pt x="2009" y="1716"/>
                  </a:cubicBezTo>
                  <a:cubicBezTo>
                    <a:pt x="1883" y="1695"/>
                    <a:pt x="1737" y="1695"/>
                    <a:pt x="1570" y="1674"/>
                  </a:cubicBezTo>
                  <a:cubicBezTo>
                    <a:pt x="1318" y="2113"/>
                    <a:pt x="1214" y="2553"/>
                    <a:pt x="1277" y="3055"/>
                  </a:cubicBezTo>
                  <a:cubicBezTo>
                    <a:pt x="1423" y="4038"/>
                    <a:pt x="1549" y="4980"/>
                    <a:pt x="2323" y="5775"/>
                  </a:cubicBezTo>
                  <a:cubicBezTo>
                    <a:pt x="3055" y="6507"/>
                    <a:pt x="3871" y="6863"/>
                    <a:pt x="4834" y="6779"/>
                  </a:cubicBezTo>
                  <a:cubicBezTo>
                    <a:pt x="5984" y="6717"/>
                    <a:pt x="7114" y="6549"/>
                    <a:pt x="8223" y="6193"/>
                  </a:cubicBezTo>
                  <a:cubicBezTo>
                    <a:pt x="8537" y="6089"/>
                    <a:pt x="8809" y="5942"/>
                    <a:pt x="9060" y="5733"/>
                  </a:cubicBezTo>
                  <a:cubicBezTo>
                    <a:pt x="9688" y="5210"/>
                    <a:pt x="10337" y="4729"/>
                    <a:pt x="10985" y="4206"/>
                  </a:cubicBezTo>
                  <a:cubicBezTo>
                    <a:pt x="11299" y="3934"/>
                    <a:pt x="11613" y="3704"/>
                    <a:pt x="11822" y="3306"/>
                  </a:cubicBezTo>
                  <a:cubicBezTo>
                    <a:pt x="12031" y="2888"/>
                    <a:pt x="12324" y="2490"/>
                    <a:pt x="12575" y="2134"/>
                  </a:cubicBezTo>
                  <a:cubicBezTo>
                    <a:pt x="12785" y="1799"/>
                    <a:pt x="12994" y="1527"/>
                    <a:pt x="13350" y="10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804825" y="3328600"/>
              <a:ext cx="37175" cy="36125"/>
            </a:xfrm>
            <a:custGeom>
              <a:avLst/>
              <a:gdLst/>
              <a:ahLst/>
              <a:cxnLst/>
              <a:rect l="l" t="t" r="r" b="b"/>
              <a:pathLst>
                <a:path w="1487" h="1445" extrusionOk="0">
                  <a:moveTo>
                    <a:pt x="900" y="22"/>
                  </a:moveTo>
                  <a:cubicBezTo>
                    <a:pt x="1214" y="1"/>
                    <a:pt x="1486" y="231"/>
                    <a:pt x="1486" y="461"/>
                  </a:cubicBezTo>
                  <a:cubicBezTo>
                    <a:pt x="1486" y="775"/>
                    <a:pt x="1214" y="1173"/>
                    <a:pt x="963" y="1298"/>
                  </a:cubicBezTo>
                  <a:cubicBezTo>
                    <a:pt x="607" y="1445"/>
                    <a:pt x="273" y="1340"/>
                    <a:pt x="147" y="1005"/>
                  </a:cubicBezTo>
                  <a:cubicBezTo>
                    <a:pt x="0" y="650"/>
                    <a:pt x="105" y="315"/>
                    <a:pt x="461" y="147"/>
                  </a:cubicBezTo>
                  <a:cubicBezTo>
                    <a:pt x="649" y="106"/>
                    <a:pt x="796" y="43"/>
                    <a:pt x="900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056425" y="3283625"/>
              <a:ext cx="36125" cy="35600"/>
            </a:xfrm>
            <a:custGeom>
              <a:avLst/>
              <a:gdLst/>
              <a:ahLst/>
              <a:cxnLst/>
              <a:rect l="l" t="t" r="r" b="b"/>
              <a:pathLst>
                <a:path w="1445" h="1424" extrusionOk="0">
                  <a:moveTo>
                    <a:pt x="1382" y="586"/>
                  </a:moveTo>
                  <a:cubicBezTo>
                    <a:pt x="1444" y="858"/>
                    <a:pt x="1131" y="1319"/>
                    <a:pt x="817" y="1381"/>
                  </a:cubicBezTo>
                  <a:cubicBezTo>
                    <a:pt x="545" y="1423"/>
                    <a:pt x="105" y="1088"/>
                    <a:pt x="43" y="775"/>
                  </a:cubicBezTo>
                  <a:cubicBezTo>
                    <a:pt x="1" y="524"/>
                    <a:pt x="294" y="126"/>
                    <a:pt x="566" y="42"/>
                  </a:cubicBezTo>
                  <a:cubicBezTo>
                    <a:pt x="859" y="0"/>
                    <a:pt x="1298" y="314"/>
                    <a:pt x="1382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227850" y="1732650"/>
              <a:ext cx="100475" cy="197775"/>
            </a:xfrm>
            <a:custGeom>
              <a:avLst/>
              <a:gdLst/>
              <a:ahLst/>
              <a:cxnLst/>
              <a:rect l="l" t="t" r="r" b="b"/>
              <a:pathLst>
                <a:path w="4019" h="7911" extrusionOk="0">
                  <a:moveTo>
                    <a:pt x="3453" y="7910"/>
                  </a:moveTo>
                  <a:cubicBezTo>
                    <a:pt x="2909" y="7324"/>
                    <a:pt x="2428" y="6822"/>
                    <a:pt x="2093" y="6194"/>
                  </a:cubicBezTo>
                  <a:cubicBezTo>
                    <a:pt x="1758" y="5567"/>
                    <a:pt x="1361" y="4981"/>
                    <a:pt x="1068" y="4332"/>
                  </a:cubicBezTo>
                  <a:cubicBezTo>
                    <a:pt x="649" y="3349"/>
                    <a:pt x="294" y="2323"/>
                    <a:pt x="105" y="1215"/>
                  </a:cubicBezTo>
                  <a:cubicBezTo>
                    <a:pt x="22" y="796"/>
                    <a:pt x="1" y="419"/>
                    <a:pt x="273" y="1"/>
                  </a:cubicBezTo>
                  <a:cubicBezTo>
                    <a:pt x="1068" y="22"/>
                    <a:pt x="1675" y="440"/>
                    <a:pt x="2114" y="1110"/>
                  </a:cubicBezTo>
                  <a:cubicBezTo>
                    <a:pt x="2700" y="2010"/>
                    <a:pt x="3202" y="2930"/>
                    <a:pt x="3621" y="3914"/>
                  </a:cubicBezTo>
                  <a:cubicBezTo>
                    <a:pt x="3913" y="4709"/>
                    <a:pt x="4018" y="5483"/>
                    <a:pt x="3893" y="6320"/>
                  </a:cubicBezTo>
                  <a:cubicBezTo>
                    <a:pt x="3872" y="6508"/>
                    <a:pt x="3872" y="6655"/>
                    <a:pt x="3872" y="6843"/>
                  </a:cubicBezTo>
                  <a:cubicBezTo>
                    <a:pt x="3872" y="7220"/>
                    <a:pt x="3746" y="7533"/>
                    <a:pt x="3453" y="79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304225" y="2028200"/>
              <a:ext cx="23575" cy="32975"/>
            </a:xfrm>
            <a:custGeom>
              <a:avLst/>
              <a:gdLst/>
              <a:ahLst/>
              <a:cxnLst/>
              <a:rect l="l" t="t" r="r" b="b"/>
              <a:pathLst>
                <a:path w="943" h="1319" extrusionOk="0">
                  <a:moveTo>
                    <a:pt x="273" y="1"/>
                  </a:moveTo>
                  <a:cubicBezTo>
                    <a:pt x="879" y="147"/>
                    <a:pt x="942" y="231"/>
                    <a:pt x="796" y="649"/>
                  </a:cubicBezTo>
                  <a:cubicBezTo>
                    <a:pt x="796" y="670"/>
                    <a:pt x="775" y="691"/>
                    <a:pt x="775" y="733"/>
                  </a:cubicBezTo>
                  <a:cubicBezTo>
                    <a:pt x="607" y="1152"/>
                    <a:pt x="419" y="1319"/>
                    <a:pt x="273" y="1214"/>
                  </a:cubicBezTo>
                  <a:cubicBezTo>
                    <a:pt x="1" y="1047"/>
                    <a:pt x="42" y="775"/>
                    <a:pt x="63" y="524"/>
                  </a:cubicBezTo>
                  <a:cubicBezTo>
                    <a:pt x="105" y="356"/>
                    <a:pt x="210" y="168"/>
                    <a:pt x="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 rot="2834949" flipH="1">
            <a:off x="9639394" y="4030213"/>
            <a:ext cx="296620" cy="308120"/>
            <a:chOff x="7653400" y="2205913"/>
            <a:chExt cx="296625" cy="308125"/>
          </a:xfrm>
        </p:grpSpPr>
        <p:sp>
          <p:nvSpPr>
            <p:cNvPr id="157" name="Google Shape;157;p2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0" name="Google Shape;160;p2"/>
          <p:cNvGrpSpPr/>
          <p:nvPr/>
        </p:nvGrpSpPr>
        <p:grpSpPr>
          <a:xfrm rot="-3550959">
            <a:off x="8116453" y="6036607"/>
            <a:ext cx="301848" cy="127124"/>
            <a:chOff x="7114150" y="4261900"/>
            <a:chExt cx="301850" cy="127125"/>
          </a:xfrm>
        </p:grpSpPr>
        <p:sp>
          <p:nvSpPr>
            <p:cNvPr id="161" name="Google Shape;161;p2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" name="Google Shape;121;p2"/>
          <p:cNvSpPr txBox="1"/>
          <p:nvPr/>
        </p:nvSpPr>
        <p:spPr>
          <a:xfrm>
            <a:off x="1540566" y="6437776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443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758" y="-81249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9934" y="4805303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7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2" action="ppaction://hlinksldjump"/>
            <a:extLst>
              <a:ext uri="{FF2B5EF4-FFF2-40B4-BE49-F238E27FC236}">
                <a16:creationId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2" name="Picture 2" descr="Kẹo ổi oishi 3 chiếc/1k - Kẹo | VinMart.co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0855" y="-1092392"/>
            <a:ext cx="2968555" cy="296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hlinkClick r:id="rId25" action="ppaction://hlinksldjump"/>
            <a:extLst>
              <a:ext uri="{FF2B5EF4-FFF2-40B4-BE49-F238E27FC236}">
                <a16:creationId xmlns:a16="http://schemas.microsoft.com/office/drawing/2014/main" id="{4DFC1872-D045-A920-D46B-01F1EC0EB074}"/>
              </a:ext>
            </a:extLst>
          </p:cNvPr>
          <p:cNvSpPr/>
          <p:nvPr/>
        </p:nvSpPr>
        <p:spPr>
          <a:xfrm>
            <a:off x="10219174" y="391886"/>
            <a:ext cx="1767719" cy="13608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activity</a:t>
            </a:r>
          </a:p>
        </p:txBody>
      </p:sp>
      <p:pic>
        <p:nvPicPr>
          <p:cNvPr id="5" name="Picture 2" descr="Vecteur Stock cartoon stars and clouds | Adobe Stock">
            <a:extLst>
              <a:ext uri="{FF2B5EF4-FFF2-40B4-BE49-F238E27FC236}">
                <a16:creationId xmlns:a16="http://schemas.microsoft.com/office/drawing/2014/main" id="{FCE63E6B-96C2-49C3-5A40-0FCC72101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975" r="67455" b="36233"/>
          <a:stretch/>
        </p:blipFill>
        <p:spPr bwMode="auto">
          <a:xfrm>
            <a:off x="5662639" y="7515241"/>
            <a:ext cx="533400" cy="80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ecteur Stock Surprised star character cartoon style | Adobe Stock">
            <a:extLst>
              <a:ext uri="{FF2B5EF4-FFF2-40B4-BE49-F238E27FC236}">
                <a16:creationId xmlns:a16="http://schemas.microsoft.com/office/drawing/2014/main" id="{E204DF5F-3E06-4125-F6A0-BB3B92954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t="16089" r="10210" b="11988"/>
          <a:stretch/>
        </p:blipFill>
        <p:spPr bwMode="auto">
          <a:xfrm>
            <a:off x="7151915" y="7091828"/>
            <a:ext cx="861528" cy="76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Vecteur Stock cartoon stars and clouds | Adobe Stock">
            <a:extLst>
              <a:ext uri="{FF2B5EF4-FFF2-40B4-BE49-F238E27FC236}">
                <a16:creationId xmlns:a16="http://schemas.microsoft.com/office/drawing/2014/main" id="{D533091F-E3C6-DB12-59C9-63A481CEC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6" t="33333" r="1"/>
          <a:stretch/>
        </p:blipFill>
        <p:spPr bwMode="auto">
          <a:xfrm>
            <a:off x="9437735" y="7636269"/>
            <a:ext cx="861529" cy="88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Vecteur Stock Family of cute stars in the sky and a hand-written  inscription. Cartoon dad, mom and their baby. Vector illustration. | Adobe  Stock">
            <a:extLst>
              <a:ext uri="{FF2B5EF4-FFF2-40B4-BE49-F238E27FC236}">
                <a16:creationId xmlns:a16="http://schemas.microsoft.com/office/drawing/2014/main" id="{81E41D5C-7B45-86CB-55A6-1C49B459F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21041" r="10008" b="29710"/>
          <a:stretch/>
        </p:blipFill>
        <p:spPr bwMode="auto">
          <a:xfrm>
            <a:off x="10819919" y="7605378"/>
            <a:ext cx="1028234" cy="8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907,185 Cartoon Star Images, Stock Photos &amp; Vectors | Shutterstock">
            <a:extLst>
              <a:ext uri="{FF2B5EF4-FFF2-40B4-BE49-F238E27FC236}">
                <a16:creationId xmlns:a16="http://schemas.microsoft.com/office/drawing/2014/main" id="{D0904245-F741-4410-516A-D23561CC3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4"/>
          <a:stretch/>
        </p:blipFill>
        <p:spPr bwMode="auto">
          <a:xfrm>
            <a:off x="6566480" y="8153594"/>
            <a:ext cx="1105026" cy="6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artoon star Royalty Free Vector Image - VectorStock">
            <a:extLst>
              <a:ext uri="{FF2B5EF4-FFF2-40B4-BE49-F238E27FC236}">
                <a16:creationId xmlns:a16="http://schemas.microsoft.com/office/drawing/2014/main" id="{9241B772-0C42-3F0C-D2B9-0D9E4AC52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3"/>
          <a:stretch/>
        </p:blipFill>
        <p:spPr bwMode="auto">
          <a:xfrm>
            <a:off x="8192161" y="7708349"/>
            <a:ext cx="671551" cy="65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49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08711 -0.3152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0833 -0.1608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03242 -0.2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-0.10573 -0.24792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6" y="-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0875 -0.253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3 0.00023 L 0.12344 -0.24769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-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Look and choose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He’s having a cake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She’s having a cake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She’s having a jam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He’s having a pizza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35073" y="-117898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160" y="-238924"/>
            <a:ext cx="4447324" cy="42909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F3D6A0A-B51A-ECDF-14E7-39B62132D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73" y="543259"/>
            <a:ext cx="28575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8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Look and choose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854552" y="5108042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She’s having grapes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653645" y="4248193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She’s having popcorn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He’s having fish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He’s having grapes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906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9916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4874" y="-166381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mbo TripU 3N2Ä Novotel PhÃº Quá»c">
            <a:hlinkClick r:id="rId8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54" y="101892"/>
            <a:ext cx="5109334" cy="40874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E6B7D6F5-C418-ABC9-2FEE-F3F07A90E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34" y="566152"/>
            <a:ext cx="28575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573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Look and choose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425179" y="525771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He’s having yogurt.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yogurt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having He’s.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He’s yogurt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having.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having He’s yogurt.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59012" y="-244889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7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530" y="92855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E748D8-3AB6-60D9-6290-15B78DAB1779}"/>
              </a:ext>
            </a:extLst>
          </p:cNvPr>
          <p:cNvSpPr txBox="1"/>
          <p:nvPr/>
        </p:nvSpPr>
        <p:spPr>
          <a:xfrm>
            <a:off x="1952235" y="1661063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yogurt/ having/ He’s/./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35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305947" cy="511967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653645" y="414176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She’s having a pizza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794120" y="5225742"/>
            <a:ext cx="4657301" cy="7308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a pizza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he’s having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 a pizza having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he’s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3" y="4156177"/>
            <a:ext cx="4596868" cy="8301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She’s 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pizza having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0239" y="383289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7385" y="-403845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[crop output image]">
            <a:hlinkClick r:id="rId8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68" y="38166"/>
            <a:ext cx="4231423" cy="3385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F6D32-E152-F44A-3C44-F2289A82684D}"/>
              </a:ext>
            </a:extLst>
          </p:cNvPr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Look and choose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E41A27-9D1B-F6F0-A7A4-8B3C21C6CEF4}"/>
              </a:ext>
            </a:extLst>
          </p:cNvPr>
          <p:cNvSpPr txBox="1"/>
          <p:nvPr/>
        </p:nvSpPr>
        <p:spPr>
          <a:xfrm>
            <a:off x="1952235" y="1661063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pizza/ having/ She’s/./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7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Listen and choose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425179" y="525771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He’s having a cake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She’s having a jam.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411906" y="4176760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She’s having a cake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He’s having a jelly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5679" y="-397940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9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808" y="31622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rack 065">
            <a:hlinkClick r:id="" action="ppaction://media"/>
            <a:extLst>
              <a:ext uri="{FF2B5EF4-FFF2-40B4-BE49-F238E27FC236}">
                <a16:creationId xmlns:a16="http://schemas.microsoft.com/office/drawing/2014/main" id="{C2DEC2AB-8AE1-7351-7410-EC85E5727B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68" end="8735.59369999999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03045" y="1124650"/>
            <a:ext cx="1539037" cy="153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Listen and choose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465978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She’s having grapes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He’s having a pizza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He’s having grapes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She’s having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pizza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11434" y="-257017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9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10" y="-266319"/>
            <a:ext cx="4447324" cy="42909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065">
            <a:hlinkClick r:id="" action="ppaction://media"/>
            <a:extLst>
              <a:ext uri="{FF2B5EF4-FFF2-40B4-BE49-F238E27FC236}">
                <a16:creationId xmlns:a16="http://schemas.microsoft.com/office/drawing/2014/main" id="{87E4B902-E423-FE3F-9018-29E0780376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27" end="2758.59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03045" y="1124650"/>
            <a:ext cx="1539037" cy="153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3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9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00" y="494946"/>
            <a:ext cx="697655" cy="745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5897" y="487646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74" y="984998"/>
            <a:ext cx="878779" cy="440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6" y="1993098"/>
            <a:ext cx="3082501" cy="2034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6600" y="2395405"/>
            <a:ext cx="2135101" cy="14745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390" y="2595509"/>
            <a:ext cx="1071818" cy="12744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42465" y="4273661"/>
            <a:ext cx="1753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D86"/>
                </a:solidFill>
                <a:latin typeface="Comic Sans MS" panose="030F0702030302020204" pitchFamily="66" charset="0"/>
              </a:rPr>
              <a:t>t  </a:t>
            </a:r>
            <a:r>
              <a:rPr lang="en-US" sz="3600" dirty="0" err="1">
                <a:solidFill>
                  <a:srgbClr val="002D86"/>
                </a:solidFill>
                <a:latin typeface="Comic Sans MS" panose="030F0702030302020204" pitchFamily="66" charset="0"/>
              </a:rPr>
              <a:t>ble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061367" y="4746075"/>
            <a:ext cx="27432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43277" y="4261982"/>
            <a:ext cx="1954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D86"/>
                </a:solidFill>
                <a:latin typeface="Comic Sans MS" panose="030F0702030302020204" pitchFamily="66" charset="0"/>
              </a:rPr>
              <a:t>gr  pes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208390" y="4746075"/>
            <a:ext cx="27432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639127" y="4222525"/>
            <a:ext cx="171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D86"/>
                </a:solidFill>
                <a:latin typeface="Comic Sans MS" panose="030F0702030302020204" pitchFamily="66" charset="0"/>
              </a:rPr>
              <a:t>c  </a:t>
            </a:r>
            <a:r>
              <a:rPr lang="en-US" sz="3600" dirty="0" err="1">
                <a:solidFill>
                  <a:srgbClr val="002D86"/>
                </a:solidFill>
                <a:latin typeface="Comic Sans MS" panose="030F0702030302020204" pitchFamily="66" charset="0"/>
              </a:rPr>
              <a:t>ke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996419" y="4706618"/>
            <a:ext cx="27432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77" y="5495474"/>
            <a:ext cx="1062080" cy="1062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0C8D08-C208-4276-B6DA-FBA3D907DDD5}"/>
              </a:ext>
            </a:extLst>
          </p:cNvPr>
          <p:cNvSpPr txBox="1"/>
          <p:nvPr/>
        </p:nvSpPr>
        <p:spPr>
          <a:xfrm>
            <a:off x="2968709" y="4261981"/>
            <a:ext cx="42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B28978-6638-4EC6-9880-05718F1DFAAF}"/>
              </a:ext>
            </a:extLst>
          </p:cNvPr>
          <p:cNvSpPr txBox="1"/>
          <p:nvPr/>
        </p:nvSpPr>
        <p:spPr>
          <a:xfrm>
            <a:off x="6125441" y="4263829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493816-25DA-45CA-AEA1-52DDC4811AE6}"/>
              </a:ext>
            </a:extLst>
          </p:cNvPr>
          <p:cNvSpPr txBox="1"/>
          <p:nvPr/>
        </p:nvSpPr>
        <p:spPr>
          <a:xfrm>
            <a:off x="8910647" y="4222524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5413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906286" y="-90640"/>
            <a:ext cx="5447435" cy="145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 defTabSz="685800">
              <a:lnSpc>
                <a:spcPct val="80000"/>
              </a:lnSpc>
              <a:buClr>
                <a:srgbClr val="000000"/>
              </a:buClr>
              <a:buSzPts val="1100"/>
              <a:defRPr/>
            </a:pPr>
            <a:r>
              <a:rPr lang="en-GB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Game: </a:t>
            </a:r>
          </a:p>
          <a:p>
            <a:pPr algn="ctr" defTabSz="685800">
              <a:lnSpc>
                <a:spcPct val="80000"/>
              </a:lnSpc>
              <a:buClr>
                <a:srgbClr val="000000"/>
              </a:buClr>
              <a:buSzPts val="1100"/>
              <a:defRPr/>
            </a:pPr>
            <a:r>
              <a:rPr lang="en-GB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Lip reading</a:t>
            </a:r>
            <a:endParaRPr sz="4400" b="1" dirty="0">
              <a:solidFill>
                <a:srgbClr val="0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" name="Google Shape;121;p2"/>
          <p:cNvSpPr txBox="1"/>
          <p:nvPr/>
        </p:nvSpPr>
        <p:spPr>
          <a:xfrm>
            <a:off x="1540566" y="6437776"/>
            <a:ext cx="1975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Tiếng</a:t>
            </a:r>
            <a:r>
              <a:rPr lang="en-GB" sz="1600" b="1" dirty="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Anh 2</a:t>
            </a:r>
            <a:endParaRPr sz="1600" b="1" dirty="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" name="Google Shape;101;p1"/>
          <p:cNvSpPr txBox="1"/>
          <p:nvPr/>
        </p:nvSpPr>
        <p:spPr>
          <a:xfrm>
            <a:off x="7528726" y="6419069"/>
            <a:ext cx="37562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  <a:defRPr/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Trung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tâm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ngoại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ngữ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Đăng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Khoa</a:t>
            </a:r>
            <a:endParaRPr sz="1600" b="1" dirty="0">
              <a:solidFill>
                <a:prstClr val="white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Google Shape;103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7405" y="6441193"/>
            <a:ext cx="316391" cy="31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11B8C8-D5A7-F1B0-6A8D-917210487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93" y="1181367"/>
            <a:ext cx="3330128" cy="2299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BAC240-0DDA-1E83-686C-13C45964F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845" y="1181367"/>
            <a:ext cx="2628900" cy="3125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A82E55-4B54-FEA6-1D8A-B8694F6A1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2" y="1563406"/>
            <a:ext cx="4090547" cy="269996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44AE7FD-88B7-EBE3-B10C-323D609A8F86}"/>
              </a:ext>
            </a:extLst>
          </p:cNvPr>
          <p:cNvSpPr txBox="1"/>
          <p:nvPr/>
        </p:nvSpPr>
        <p:spPr>
          <a:xfrm>
            <a:off x="4123637" y="3818270"/>
            <a:ext cx="3810000" cy="277005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68" y="2057400"/>
            <a:ext cx="8927432" cy="403860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3950157" y="609600"/>
            <a:ext cx="3646742" cy="905256"/>
          </a:xfrm>
          <a:prstGeom prst="flowChartAlternateProcess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3375" dirty="0">
                <a:solidFill>
                  <a:prstClr val="black"/>
                </a:solidFill>
                <a:latin typeface="Arial Rounded MT Bold" panose="020F0704030504030204" pitchFamily="34" charset="0"/>
              </a:rPr>
              <a:t>Classroom rules</a:t>
            </a:r>
          </a:p>
        </p:txBody>
      </p:sp>
    </p:spTree>
    <p:extLst>
      <p:ext uri="{BB962C8B-B14F-4D97-AF65-F5344CB8AC3E}">
        <p14:creationId xmlns:p14="http://schemas.microsoft.com/office/powerpoint/2010/main" val="877185959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4720" y="243841"/>
            <a:ext cx="5327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 12 – Lesson 2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241673"/>
            <a:ext cx="51816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I/ Vocabulary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grapes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cake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907731"/>
            <a:ext cx="95861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III/ Homework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 và mẫu 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khoa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F01EDC-6651-2BDB-9500-6063610DA220}"/>
              </a:ext>
            </a:extLst>
          </p:cNvPr>
          <p:cNvSpPr txBox="1"/>
          <p:nvPr/>
        </p:nvSpPr>
        <p:spPr>
          <a:xfrm>
            <a:off x="5318943" y="1297429"/>
            <a:ext cx="6210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II/ Structure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He’s/ She’s having a cake.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42" y="1647742"/>
            <a:ext cx="6550072" cy="4523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213" y="1978104"/>
            <a:ext cx="3404730" cy="404841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85718" y="1566886"/>
            <a:ext cx="2377440" cy="4708981"/>
            <a:chOff x="6830561" y="1288575"/>
            <a:chExt cx="2377440" cy="4708981"/>
          </a:xfrm>
        </p:grpSpPr>
        <p:sp>
          <p:nvSpPr>
            <p:cNvPr id="10" name="Rounded Rectangle 9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/>
            </a:prstGeom>
            <a:solidFill>
              <a:srgbClr val="9F76B4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11" y="2131863"/>
            <a:ext cx="6073335" cy="4008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9840" y="633048"/>
            <a:ext cx="7054948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Time to say goodbye!</a:t>
            </a: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77" y="5495474"/>
            <a:ext cx="1062080" cy="106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3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79" y="3149929"/>
            <a:ext cx="2092631" cy="2942399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87" y="3113861"/>
            <a:ext cx="2092400" cy="2977757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29" y="3153976"/>
            <a:ext cx="2107022" cy="2958603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07882 -4.81481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6296E-6 L -0.07882 -2.96296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-0.07882 -2.59259E-6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78" y="680883"/>
            <a:ext cx="6549520" cy="5690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3199" y="3072914"/>
            <a:ext cx="523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on the table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511" y="616079"/>
            <a:ext cx="5791199" cy="605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4590" y="3272939"/>
            <a:ext cx="4971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your hand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2601" y="2721114"/>
            <a:ext cx="49754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teacher </a:t>
            </a:r>
          </a:p>
        </p:txBody>
      </p:sp>
      <p:pic>
        <p:nvPicPr>
          <p:cNvPr id="1028" name="Picture 4" descr="Look At The Teacher Picture for Classroom / Therapy Use - Great Look At The  Teacher Clip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4" y="1097562"/>
            <a:ext cx="5086928" cy="50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 quiet clipart free 7 » Clipart S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90" y="608093"/>
            <a:ext cx="4733130" cy="564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0" y="3105834"/>
            <a:ext cx="4584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quiet!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7444" y="3216806"/>
            <a:ext cx="2989557" cy="8213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 nicely!</a:t>
            </a:r>
          </a:p>
        </p:txBody>
      </p:sp>
      <p:pic>
        <p:nvPicPr>
          <p:cNvPr id="1026" name="Picture 2" descr="Image result for Sit nicely de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73" y="693973"/>
            <a:ext cx="2401643" cy="478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16" y="693973"/>
            <a:ext cx="2803148" cy="504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2109833" y="489857"/>
            <a:ext cx="7972335" cy="5649686"/>
          </a:xfrm>
          <a:prstGeom prst="irregularSeal1">
            <a:avLst/>
          </a:prstGeom>
          <a:solidFill>
            <a:srgbClr val="FFD64F"/>
          </a:solidFill>
          <a:ln>
            <a:solidFill>
              <a:srgbClr val="FFD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9997" y="2677888"/>
            <a:ext cx="4332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Warm-up</a:t>
            </a:r>
          </a:p>
          <a:p>
            <a:pPr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and Review </a:t>
            </a:r>
          </a:p>
        </p:txBody>
      </p:sp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t="18005" r="14303" b="11275"/>
          <a:stretch>
            <a:fillRect/>
          </a:stretch>
        </p:blipFill>
        <p:spPr>
          <a:xfrm>
            <a:off x="1926771" y="5529943"/>
            <a:ext cx="952106" cy="9252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631</Words>
  <Application>Microsoft Macintosh PowerPoint</Application>
  <PresentationFormat>Widescreen</PresentationFormat>
  <Paragraphs>153</Paragraphs>
  <Slides>32</Slides>
  <Notes>16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Arial Rounded MT Bold</vt:lpstr>
      <vt:lpstr>Calibri</vt:lpstr>
      <vt:lpstr>Calibri Light</vt:lpstr>
      <vt:lpstr>Comic Sans MS</vt:lpstr>
      <vt:lpstr>Times New Roman</vt:lpstr>
      <vt:lpstr>Twinkl</vt:lpstr>
      <vt:lpstr>1_Office Theme</vt:lpstr>
      <vt:lpstr>3_Office Theme</vt:lpstr>
      <vt:lpstr>8_Office Theme</vt:lpstr>
      <vt:lpstr>1_Retrospect</vt:lpstr>
      <vt:lpstr>2_Office Theme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Phuong Khieu</cp:lastModifiedBy>
  <cp:revision>124</cp:revision>
  <dcterms:created xsi:type="dcterms:W3CDTF">2023-07-26T04:48:00Z</dcterms:created>
  <dcterms:modified xsi:type="dcterms:W3CDTF">2023-11-16T11:09:13Z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B963D8D8E0FE4495A37A3F54296956D7</vt:lpwstr>
  </property>
  <property fmtid="{D5CDD505-2E9C-101B-9397-08002B2CF9AE}" pid="3" name="KSOProductBuildVer">
    <vt:lpwstr>1033-11.2.0.11537</vt:lpwstr>
  </property>
</Properties>
</file>