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3" r:id="rId2"/>
    <p:sldId id="267" r:id="rId3"/>
    <p:sldId id="1180" r:id="rId4"/>
    <p:sldId id="375" r:id="rId5"/>
    <p:sldId id="268" r:id="rId6"/>
    <p:sldId id="1181" r:id="rId7"/>
    <p:sldId id="365" r:id="rId8"/>
    <p:sldId id="1190" r:id="rId9"/>
    <p:sldId id="1184" r:id="rId10"/>
    <p:sldId id="1191" r:id="rId11"/>
    <p:sldId id="1188" r:id="rId12"/>
    <p:sldId id="1187" r:id="rId13"/>
    <p:sldId id="1192" r:id="rId14"/>
    <p:sldId id="1193" r:id="rId15"/>
    <p:sldId id="11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8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7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1.png"/><Relationship Id="rId10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AAD09-E7DF-92BA-AFCD-C6E13DDE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173B-3174-5230-877D-D435B58C5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C0113A-50FA-6394-62E2-EDDEE1855439}"/>
              </a:ext>
            </a:extLst>
          </p:cNvPr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83BD1-05ED-3E5D-9ACE-1FFAD72A64C7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0F411F-2FD4-F49D-551C-2179979D9F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0C9BD-47BC-EF83-422F-C500C1FB660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05F75-79E2-9ED9-0CE4-2E00C50BE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A50B0-8D1B-0F27-19EF-DD9F8402A96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50219E-DDC0-7D64-9B5B-1B50FA81D622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32EDA6-8407-24D8-00F4-FF1B62D2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C0A50B-6AC8-5787-B42F-7D25183EC067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CADE6-4384-C216-34E2-59AA87D22926}"/>
                </a:ext>
              </a:extLst>
            </p:cNvPr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FA54F-9D13-B3DE-AE7A-76D61DCCC7AA}"/>
                </a:ext>
              </a:extLst>
            </p:cNvPr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>
                <a:blip r:embed="rId3"/>
                <a:stretch>
                  <a:fillRect l="-38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C8FC8936-12EB-D5D3-8165-68FE6A48D46C}"/>
              </a:ext>
            </a:extLst>
          </p:cNvPr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530C9C08-26E5-E4D1-9DAC-BDB5D6E32330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93B4DF67-299F-B639-6ED6-D5991FD5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F7E994D9-A4D4-D6AA-B1CF-53B880B83DF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A32A1677-55D8-26FE-8EBE-DE79D5718CD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EA9AB42C-3280-C50D-65A7-BA50A2893CEC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A5809A17-022C-FF4A-6157-FEE6CCFD6F2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BE771CEB-72D5-925A-569F-29BFEE64A49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>
              <a:extLst>
                <a:ext uri="{FF2B5EF4-FFF2-40B4-BE49-F238E27FC236}">
                  <a16:creationId xmlns:a16="http://schemas.microsoft.com/office/drawing/2014/main" id="{BB90216F-BC78-8239-8DA1-207C6DD2FAEF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  <p:sp>
          <p:nvSpPr>
            <p:cNvPr id="4106" name="TextBox 4105">
              <a:extLst>
                <a:ext uri="{FF2B5EF4-FFF2-40B4-BE49-F238E27FC236}">
                  <a16:creationId xmlns:a16="http://schemas.microsoft.com/office/drawing/2014/main" id="{5DA91FEB-DFA8-30B0-5E54-11AA17549D65}"/>
                </a:ext>
              </a:extLst>
            </p:cNvPr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</a:p>
          </p:txBody>
        </p:sp>
        <p:sp>
          <p:nvSpPr>
            <p:cNvPr id="4107" name="TextBox 4106">
              <a:extLst>
                <a:ext uri="{FF2B5EF4-FFF2-40B4-BE49-F238E27FC236}">
                  <a16:creationId xmlns:a16="http://schemas.microsoft.com/office/drawing/2014/main" id="{722C9587-2758-BC92-73BE-3D4B821F7197}"/>
                </a:ext>
              </a:extLst>
            </p:cNvPr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</a:p>
          </p:txBody>
        </p: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A4DA07F6-3C94-48D9-BD25-03DA24F32CA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>
                <a:blip r:embed="rId4"/>
                <a:stretch>
                  <a:fillRect l="-2852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>
            <a:extLst>
              <a:ext uri="{FF2B5EF4-FFF2-40B4-BE49-F238E27FC236}">
                <a16:creationId xmlns:a16="http://schemas.microsoft.com/office/drawing/2014/main" id="{DE008A75-F6F7-C7E3-B4F8-7796260ADDBF}"/>
              </a:ext>
            </a:extLst>
          </p:cNvPr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3" name="Rectangle: Rounded Corners 4112">
            <a:extLst>
              <a:ext uri="{FF2B5EF4-FFF2-40B4-BE49-F238E27FC236}">
                <a16:creationId xmlns:a16="http://schemas.microsoft.com/office/drawing/2014/main" id="{59B5AC6D-7798-6CF1-C513-E36716A96C04}"/>
              </a:ext>
            </a:extLst>
          </p:cNvPr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2372EDD6-201A-D25B-DC94-ADD855894E8E}"/>
              </a:ext>
            </a:extLst>
          </p:cNvPr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>
                <a:blip r:embed="rId6"/>
                <a:stretch>
                  <a:fillRect l="-177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>
                <a:blip r:embed="rId7"/>
                <a:stretch>
                  <a:fillRect l="-13314" r="-325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>
                <a:blip r:embed="rId9"/>
                <a:stretch>
                  <a:fillRect l="-29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781DD-0725-B63D-EBA6-17F07628A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68D8D-654F-2C3A-5A62-8DF83AE52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72ECC-6171-608F-6C20-2F00F8C77241}"/>
              </a:ext>
            </a:extLst>
          </p:cNvPr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E082-C0FE-7E20-ACB5-55526029FF46}"/>
              </a:ext>
            </a:extLst>
          </p:cNvPr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8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l="-5624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>
                <a:blip r:embed="rId7"/>
                <a:stretch>
                  <a:fillRect l="-547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>
                <a:blip r:embed="rId8"/>
                <a:stretch>
                  <a:fillRect l="-664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>
                <a:blip r:embed="rId6"/>
                <a:stretch>
                  <a:fillRect l="-56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>
                <a:blip r:embed="rId7"/>
                <a:stretch>
                  <a:fillRect l="-56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>
                <a:blip r:embed="rId8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290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ITC Avant Garde Std Bk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Hang Tran Thi</cp:lastModifiedBy>
  <cp:revision>18</cp:revision>
  <dcterms:created xsi:type="dcterms:W3CDTF">2023-12-21T02:58:43Z</dcterms:created>
  <dcterms:modified xsi:type="dcterms:W3CDTF">2024-02-16T01:33:16Z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2024-02-16T01:29:52Z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6fcaf4f0-119d-425c-abf2-a516780d5463</vt:lpwstr>
  </property>
  <property fmtid="{D5CDD505-2E9C-101B-9397-08002B2CF9AE}" pid="7" name="MSIP_Label_defa4170-0d19-0005-0004-bc88714345d2_ActionId">
    <vt:lpwstr>1e0a8265-2bc5-48c2-8ce7-025dcab4150d</vt:lpwstr>
  </property>
  <property fmtid="{D5CDD505-2E9C-101B-9397-08002B2CF9AE}" pid="8" name="MSIP_Label_defa4170-0d19-0005-0004-bc88714345d2_ContentBits">
    <vt:lpwstr>0</vt:lpwstr>
  </property>
</Properties>
</file>