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7"/>
  </p:notesMasterIdLst>
  <p:sldIdLst>
    <p:sldId id="256" r:id="rId2"/>
    <p:sldId id="257" r:id="rId3"/>
    <p:sldId id="260" r:id="rId4"/>
    <p:sldId id="258" r:id="rId5"/>
    <p:sldId id="528" r:id="rId6"/>
    <p:sldId id="529" r:id="rId7"/>
    <p:sldId id="530" r:id="rId8"/>
    <p:sldId id="259" r:id="rId9"/>
    <p:sldId id="531" r:id="rId10"/>
    <p:sldId id="261" r:id="rId11"/>
    <p:sldId id="532" r:id="rId12"/>
    <p:sldId id="520" r:id="rId13"/>
    <p:sldId id="500" r:id="rId14"/>
    <p:sldId id="501" r:id="rId15"/>
    <p:sldId id="533" r:id="rId16"/>
    <p:sldId id="534" r:id="rId17"/>
    <p:sldId id="273" r:id="rId18"/>
    <p:sldId id="274" r:id="rId19"/>
    <p:sldId id="521" r:id="rId20"/>
    <p:sldId id="276" r:id="rId21"/>
    <p:sldId id="522" r:id="rId22"/>
    <p:sldId id="502" r:id="rId23"/>
    <p:sldId id="523" r:id="rId24"/>
    <p:sldId id="277" r:id="rId25"/>
    <p:sldId id="275" r:id="rId26"/>
    <p:sldId id="278" r:id="rId27"/>
    <p:sldId id="281" r:id="rId28"/>
    <p:sldId id="279" r:id="rId29"/>
    <p:sldId id="524" r:id="rId30"/>
    <p:sldId id="280" r:id="rId31"/>
    <p:sldId id="535" r:id="rId32"/>
    <p:sldId id="503" r:id="rId33"/>
    <p:sldId id="284" r:id="rId34"/>
    <p:sldId id="285" r:id="rId35"/>
    <p:sldId id="286" r:id="rId36"/>
    <p:sldId id="287" r:id="rId37"/>
    <p:sldId id="288" r:id="rId38"/>
    <p:sldId id="525" r:id="rId39"/>
    <p:sldId id="283" r:id="rId40"/>
    <p:sldId id="289" r:id="rId41"/>
    <p:sldId id="290" r:id="rId42"/>
    <p:sldId id="291" r:id="rId43"/>
    <p:sldId id="504" r:id="rId44"/>
    <p:sldId id="536" r:id="rId45"/>
    <p:sldId id="537" r:id="rId46"/>
    <p:sldId id="293" r:id="rId47"/>
    <p:sldId id="294" r:id="rId48"/>
    <p:sldId id="295" r:id="rId49"/>
    <p:sldId id="297" r:id="rId50"/>
    <p:sldId id="518" r:id="rId51"/>
    <p:sldId id="509" r:id="rId52"/>
    <p:sldId id="298" r:id="rId53"/>
    <p:sldId id="271" r:id="rId54"/>
    <p:sldId id="431" r:id="rId55"/>
    <p:sldId id="538" r:id="rId56"/>
    <p:sldId id="539" r:id="rId57"/>
    <p:sldId id="541" r:id="rId58"/>
    <p:sldId id="542" r:id="rId59"/>
    <p:sldId id="267" r:id="rId60"/>
    <p:sldId id="543" r:id="rId61"/>
    <p:sldId id="268" r:id="rId62"/>
    <p:sldId id="544" r:id="rId63"/>
    <p:sldId id="545" r:id="rId64"/>
    <p:sldId id="272" r:id="rId65"/>
    <p:sldId id="499" r:id="rId66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66FFCC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53" autoAdjust="0"/>
    <p:restoredTop sz="94660"/>
  </p:normalViewPr>
  <p:slideViewPr>
    <p:cSldViewPr snapToGrid="0">
      <p:cViewPr varScale="1">
        <p:scale>
          <a:sx n="70" d="100"/>
          <a:sy n="70" d="100"/>
        </p:scale>
        <p:origin x="90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F90964-6A9E-41E1-9841-489CE89E1A83}" type="datetimeFigureOut">
              <a:rPr lang="vi-VN" smtClean="0"/>
              <a:t>03/09/2022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717FCC-8152-4DFA-A30F-312BCFE2557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988598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profile.php?id=100027092413846" TargetMode="External"/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profile.php?id=100027092413846" TargetMode="External"/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đ</a:t>
            </a:r>
            <a:r>
              <a:rPr lang="vi-VN" dirty="0"/>
              <a:t>ư</a:t>
            </a:r>
            <a:r>
              <a:rPr lang="en-US" dirty="0" err="1"/>
              <a:t>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 Nguyenhienppk3@gmail.com – Face: https://www.facebook.com/profile.php?id=100027092413846-Zalo: 0392063743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2741CC-CE69-4FCC-80E2-0CA5CA660354}" type="slidenum">
              <a:rPr lang="vi-VN" smtClean="0"/>
              <a:t>15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03866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đ</a:t>
            </a:r>
            <a:r>
              <a:rPr lang="vi-VN" dirty="0"/>
              <a:t>ư</a:t>
            </a:r>
            <a:r>
              <a:rPr lang="en-US" dirty="0" err="1"/>
              <a:t>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 Nguyenhienppk3@gmail.com – Face: https://www.facebook.com/profile.php?id=100027092413846-Zalo: 0392063743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2741CC-CE69-4FCC-80E2-0CA5CA660354}" type="slidenum">
              <a:rPr lang="vi-VN" smtClean="0"/>
              <a:t>50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03866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0000CC"/>
                </a:solidFill>
              </a:rPr>
              <a:t>BÀI GIẢNG Đ</a:t>
            </a:r>
            <a:r>
              <a:rPr lang="vi-VN" b="1" dirty="0">
                <a:solidFill>
                  <a:srgbClr val="0000CC"/>
                </a:solidFill>
              </a:rPr>
              <a:t>Ư</a:t>
            </a:r>
            <a:r>
              <a:rPr lang="en-US" b="1" dirty="0">
                <a:solidFill>
                  <a:srgbClr val="0000CC"/>
                </a:solidFill>
              </a:rPr>
              <a:t>ỢC THIẾT KẾ BỞI NGUYỄN HIỀN</a:t>
            </a:r>
          </a:p>
          <a:p>
            <a:pPr algn="ctr"/>
            <a:r>
              <a:rPr lang="en-US" b="1" dirty="0">
                <a:solidFill>
                  <a:srgbClr val="0000CC"/>
                </a:solidFill>
              </a:rPr>
              <a:t>FACE: Hien Nguyen</a:t>
            </a:r>
          </a:p>
          <a:p>
            <a:pPr algn="ctr"/>
            <a:r>
              <a:rPr lang="en-US" b="1" dirty="0">
                <a:solidFill>
                  <a:srgbClr val="0000CC"/>
                </a:solidFill>
              </a:rPr>
              <a:t> </a:t>
            </a:r>
            <a:r>
              <a:rPr lang="en-US" b="1" dirty="0">
                <a:solidFill>
                  <a:srgbClr val="FF0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https://www.facebook.com/profile.php?id=100027092413846</a:t>
            </a:r>
            <a:endParaRPr lang="en-US" b="1" dirty="0">
              <a:solidFill>
                <a:srgbClr val="FF0000"/>
              </a:solidFill>
            </a:endParaRPr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FE3634-292B-4692-AE1A-1F71DC484212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1560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0000CC"/>
                </a:solidFill>
              </a:rPr>
              <a:t>BÀI GIẢNG Đ</a:t>
            </a:r>
            <a:r>
              <a:rPr lang="vi-VN" b="1" dirty="0">
                <a:solidFill>
                  <a:srgbClr val="0000CC"/>
                </a:solidFill>
              </a:rPr>
              <a:t>Ư</a:t>
            </a:r>
            <a:r>
              <a:rPr lang="en-US" b="1" dirty="0">
                <a:solidFill>
                  <a:srgbClr val="0000CC"/>
                </a:solidFill>
              </a:rPr>
              <a:t>ỢC THIẾT KẾ BỞI NGUYỄN HIỀN</a:t>
            </a:r>
          </a:p>
          <a:p>
            <a:pPr algn="ctr"/>
            <a:r>
              <a:rPr lang="en-US" b="1" dirty="0">
                <a:solidFill>
                  <a:srgbClr val="0000CC"/>
                </a:solidFill>
              </a:rPr>
              <a:t>FACE: Hien Nguyen</a:t>
            </a:r>
          </a:p>
          <a:p>
            <a:pPr algn="ctr"/>
            <a:r>
              <a:rPr lang="en-US" b="1" dirty="0">
                <a:solidFill>
                  <a:srgbClr val="0000CC"/>
                </a:solidFill>
              </a:rPr>
              <a:t> </a:t>
            </a:r>
            <a:r>
              <a:rPr lang="en-US" b="1" dirty="0">
                <a:solidFill>
                  <a:srgbClr val="FF0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https://www.facebook.com/profile.php?id=100027092413846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BD16CC-F2BE-472F-86BD-0163C9D557AB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7213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928911-CB1B-407D-B949-36F6E9EECC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91D1B9-9C52-4574-8442-682C3DDA2E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E0A7B8-0E57-432A-9CAE-FC9378F0A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7BB68-1BD8-4C7F-A6E7-4FF9E0864FF7}" type="datetimeFigureOut">
              <a:rPr lang="vi-VN" smtClean="0"/>
              <a:t>03/09/2022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0C30EC-47A9-4811-9B8E-2CCDA372B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64B2DC-0ECE-4EEF-848F-1F171B1D6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84A66-C2B5-4063-8375-1431E75A678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606310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8BA8C6-CFA4-4087-BF95-79A7F00E34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E9BF017-647F-4E5A-9B79-78C7EE7127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DB2D00-7EB2-435C-A6BF-0360370BB2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7BB68-1BD8-4C7F-A6E7-4FF9E0864FF7}" type="datetimeFigureOut">
              <a:rPr lang="vi-VN" smtClean="0"/>
              <a:t>03/09/2022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54E048-9C38-45D9-AE56-424FEAD532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E7256D-19C0-4F54-ACDA-BE7564FCC1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84A66-C2B5-4063-8375-1431E75A678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784724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FCB168-67F8-47C9-B72F-A6A25B749B8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74587A1-C027-4F31-B660-B546F4A314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8ED9B6-9963-404D-B9D7-4747C742BD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7BB68-1BD8-4C7F-A6E7-4FF9E0864FF7}" type="datetimeFigureOut">
              <a:rPr lang="vi-VN" smtClean="0"/>
              <a:t>03/09/2022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40D8A9-A0EF-42F6-872E-78186151F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A83FDC-BCA9-4769-A2D0-0F7446B14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84A66-C2B5-4063-8375-1431E75A678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73177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FA507A-F5C3-47C0-89DF-6363351F16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76BA38-62BC-4A56-807B-DD60638FCF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FE977E-A1C0-4F1D-A907-8CD249A5D7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7BB68-1BD8-4C7F-A6E7-4FF9E0864FF7}" type="datetimeFigureOut">
              <a:rPr lang="vi-VN" smtClean="0"/>
              <a:t>03/09/2022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5BEC6B-E714-4214-9545-888E7853E6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DF3189-7A97-4BD4-A972-B78085530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84A66-C2B5-4063-8375-1431E75A678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605788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F1EBB0-96E2-4162-B132-3005554D30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281985-C79B-4333-8628-8F12CC777D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CE5ACC-5EDF-47E3-BF12-7088ED211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7BB68-1BD8-4C7F-A6E7-4FF9E0864FF7}" type="datetimeFigureOut">
              <a:rPr lang="vi-VN" smtClean="0"/>
              <a:t>03/09/2022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E9BEBE-1A17-41EB-B5C9-D0D25BC1F8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CA6EA4-E040-4F6D-932B-ED231F239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84A66-C2B5-4063-8375-1431E75A678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43750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B4594A-2C84-41DB-9411-34A12C96FB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C85E52-1F0D-4046-81B1-F142A0D47A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A0CE45-024D-438E-ADFF-146FCFF4CA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3F45A7-3F37-43E3-B738-869C6BC1DF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7BB68-1BD8-4C7F-A6E7-4FF9E0864FF7}" type="datetimeFigureOut">
              <a:rPr lang="vi-VN" smtClean="0"/>
              <a:t>03/09/2022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1AC8F3-6836-4A0B-9F15-505DC1668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6676BE-0F4E-4D71-9797-D9B0EAFD5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84A66-C2B5-4063-8375-1431E75A678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611815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B96866-94A3-4932-8105-3B36C9B578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E22D32-53C3-4CB3-85C3-36D5CBDC5A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B1EBE3-EF73-408A-96F4-3308751D80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ACF8B55-2FBD-41C6-B0D6-56532781D6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E9D08FC-FF41-4351-ADFB-C153D3B4910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BA8B971-E1CF-4CAB-AE65-3ABB71F12D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7BB68-1BD8-4C7F-A6E7-4FF9E0864FF7}" type="datetimeFigureOut">
              <a:rPr lang="vi-VN" smtClean="0"/>
              <a:t>03/09/2022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DD2E607-7DA8-427C-AD34-E8A3B7C810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AB98587-0F9D-4BBD-92E9-DB68C790C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84A66-C2B5-4063-8375-1431E75A678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46758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CB11CB-5371-47B4-84FB-C8CA7EF982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EA20380-E95C-4D8A-BB6C-FB17C92BF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7BB68-1BD8-4C7F-A6E7-4FF9E0864FF7}" type="datetimeFigureOut">
              <a:rPr lang="vi-VN" smtClean="0"/>
              <a:t>03/09/2022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E0CDB7-FE70-4A89-A2B3-9CF153FE04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9A8B1B-0BE3-46FD-9155-4F9EA66AF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84A66-C2B5-4063-8375-1431E75A678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500139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8DBF869-5641-4967-ADF1-6A5207422F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7BB68-1BD8-4C7F-A6E7-4FF9E0864FF7}" type="datetimeFigureOut">
              <a:rPr lang="vi-VN" smtClean="0"/>
              <a:t>03/09/2022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EE83FDA-A562-4530-B414-B2E5E6994A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486071-3295-49E4-B176-72147AA4B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84A66-C2B5-4063-8375-1431E75A678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850308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1ACE7A-196C-492A-99D6-5CFAE1100B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423EF9-6CCD-422C-B9AC-936FFF0074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981B2F-8CED-419D-BE69-F3CB64EBCF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1FA82B-04B9-41BA-91F9-CAF17403AD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7BB68-1BD8-4C7F-A6E7-4FF9E0864FF7}" type="datetimeFigureOut">
              <a:rPr lang="vi-VN" smtClean="0"/>
              <a:t>03/09/2022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F7A592-9B25-4619-8B6E-F67F7E630D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C5C3B2-EE35-42AB-A135-BC475AA90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84A66-C2B5-4063-8375-1431E75A678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560915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F5423B-98E5-46F5-B6A4-4177255404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7318FDD-2D29-4DFE-99BC-4AB4FC7D8A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F7C63F-5606-405A-A563-ACF551E098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BD0AC7-A90F-4030-A673-5A095193B3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7BB68-1BD8-4C7F-A6E7-4FF9E0864FF7}" type="datetimeFigureOut">
              <a:rPr lang="vi-VN" smtClean="0"/>
              <a:t>03/09/2022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FE4ABD-6705-4DC1-8973-F28C7AD0B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60D1EF-5F0C-4483-9384-4187A7B2CE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84A66-C2B5-4063-8375-1431E75A678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163539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DCFB947-5A93-4925-B7E0-453338F7AC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8270FA-20B7-4AE1-BFB7-A4D753563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1BF785-465B-46F9-AC47-B8E0E601F8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37BB68-1BD8-4C7F-A6E7-4FF9E0864FF7}" type="datetimeFigureOut">
              <a:rPr lang="vi-VN" smtClean="0"/>
              <a:t>03/09/2022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607887-7EEB-4A69-A4A7-453B97DB7D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61629A-E73C-41DD-912A-7E8FD381D3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884A66-C2B5-4063-8375-1431E75A678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63321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microsoft.com/office/2007/relationships/hdphoto" Target="../media/hdphoto5.wdp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8.png"/><Relationship Id="rId7" Type="http://schemas.microsoft.com/office/2007/relationships/hdphoto" Target="../media/hdphoto7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microsoft.com/office/2007/relationships/hdphoto" Target="../media/hdphoto8.wdp"/><Relationship Id="rId4" Type="http://schemas.microsoft.com/office/2007/relationships/hdphoto" Target="../media/hdphoto6.wdp"/><Relationship Id="rId9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26.png"/><Relationship Id="rId7" Type="http://schemas.openxmlformats.org/officeDocument/2006/relationships/image" Target="../media/image45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9.wdp"/><Relationship Id="rId5" Type="http://schemas.openxmlformats.org/officeDocument/2006/relationships/image" Target="../media/image44.png"/><Relationship Id="rId4" Type="http://schemas.openxmlformats.org/officeDocument/2006/relationships/image" Target="../media/image22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0.png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6" Type="http://schemas.microsoft.com/office/2007/relationships/hdphoto" Target="../media/hdphoto12.wdp"/><Relationship Id="rId5" Type="http://schemas.openxmlformats.org/officeDocument/2006/relationships/image" Target="../media/image79.png"/><Relationship Id="rId10" Type="http://schemas.openxmlformats.org/officeDocument/2006/relationships/image" Target="../media/image82.png"/><Relationship Id="rId4" Type="http://schemas.openxmlformats.org/officeDocument/2006/relationships/audio" Target="../media/audio1.wav"/><Relationship Id="rId9" Type="http://schemas.openxmlformats.org/officeDocument/2006/relationships/image" Target="../media/image81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gif"/><Relationship Id="rId3" Type="http://schemas.openxmlformats.org/officeDocument/2006/relationships/audio" Target="../media/audio3.wav"/><Relationship Id="rId7" Type="http://schemas.openxmlformats.org/officeDocument/2006/relationships/image" Target="../media/image8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5" Type="http://schemas.microsoft.com/office/2007/relationships/hdphoto" Target="../media/hdphoto12.wdp"/><Relationship Id="rId4" Type="http://schemas.openxmlformats.org/officeDocument/2006/relationships/image" Target="../media/image79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1.png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6" Type="http://schemas.openxmlformats.org/officeDocument/2006/relationships/image" Target="../media/image86.gif"/><Relationship Id="rId5" Type="http://schemas.microsoft.com/office/2007/relationships/hdphoto" Target="../media/hdphoto12.wdp"/><Relationship Id="rId4" Type="http://schemas.openxmlformats.org/officeDocument/2006/relationships/image" Target="../media/image7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6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gif"/><Relationship Id="rId3" Type="http://schemas.openxmlformats.org/officeDocument/2006/relationships/audio" Target="../media/audio3.wav"/><Relationship Id="rId7" Type="http://schemas.openxmlformats.org/officeDocument/2006/relationships/image" Target="../media/image8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5" Type="http://schemas.microsoft.com/office/2007/relationships/hdphoto" Target="../media/hdphoto12.wdp"/><Relationship Id="rId4" Type="http://schemas.openxmlformats.org/officeDocument/2006/relationships/image" Target="../media/image79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1.png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6" Type="http://schemas.openxmlformats.org/officeDocument/2006/relationships/image" Target="../media/image86.gif"/><Relationship Id="rId5" Type="http://schemas.microsoft.com/office/2007/relationships/hdphoto" Target="../media/hdphoto12.wdp"/><Relationship Id="rId4" Type="http://schemas.openxmlformats.org/officeDocument/2006/relationships/image" Target="../media/image79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gif"/><Relationship Id="rId3" Type="http://schemas.openxmlformats.org/officeDocument/2006/relationships/audio" Target="../media/audio3.wav"/><Relationship Id="rId7" Type="http://schemas.openxmlformats.org/officeDocument/2006/relationships/image" Target="../media/image8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5" Type="http://schemas.microsoft.com/office/2007/relationships/hdphoto" Target="../media/hdphoto12.wdp"/><Relationship Id="rId4" Type="http://schemas.openxmlformats.org/officeDocument/2006/relationships/image" Target="../media/image79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4F7AB73-DC93-4282-B25D-D9BA47CDCFD8}"/>
              </a:ext>
            </a:extLst>
          </p:cNvPr>
          <p:cNvSpPr/>
          <p:nvPr/>
        </p:nvSpPr>
        <p:spPr>
          <a:xfrm>
            <a:off x="312761" y="1962294"/>
            <a:ext cx="1156647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800" b="1" cap="none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KẾT NỐI TRI THỨC VỚI CUỘC SỐNG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3109134-B20F-423C-AD22-86B490A83156}"/>
              </a:ext>
            </a:extLst>
          </p:cNvPr>
          <p:cNvSpPr/>
          <p:nvPr/>
        </p:nvSpPr>
        <p:spPr>
          <a:xfrm>
            <a:off x="3846285" y="967430"/>
            <a:ext cx="4296645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800" b="1" cap="none" spc="50" dirty="0">
                <a:ln w="11430"/>
                <a:solidFill>
                  <a:srgbClr val="FF006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CÔNG NGHỆ 3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FEDAD92-9245-4BA9-B99B-01BC4CDE74FF}"/>
              </a:ext>
            </a:extLst>
          </p:cNvPr>
          <p:cNvSpPr/>
          <p:nvPr/>
        </p:nvSpPr>
        <p:spPr>
          <a:xfrm>
            <a:off x="312761" y="3770287"/>
            <a:ext cx="1156647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800" b="1" cap="none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BÀI 1</a:t>
            </a:r>
            <a:r>
              <a:rPr lang="en-US" sz="4800" b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: </a:t>
            </a:r>
            <a:r>
              <a:rPr lang="en-US" sz="4800" b="1" spc="50" dirty="0">
                <a:ln w="11430"/>
                <a:solidFill>
                  <a:srgbClr val="FF006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TỰ NHIÊN VÀ CÔNG NGHỆ</a:t>
            </a:r>
            <a:endParaRPr lang="en-US" sz="4800" b="1" cap="none" spc="50" dirty="0">
              <a:ln w="11430"/>
              <a:solidFill>
                <a:srgbClr val="FF0066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D653598-AD02-4590-A438-F3A991900CE7}"/>
              </a:ext>
            </a:extLst>
          </p:cNvPr>
          <p:cNvSpPr/>
          <p:nvPr/>
        </p:nvSpPr>
        <p:spPr>
          <a:xfrm>
            <a:off x="1337434" y="4791867"/>
            <a:ext cx="9383575" cy="97501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ct val="130000"/>
              </a:lnSpc>
            </a:pPr>
            <a:r>
              <a:rPr lang="en-US" sz="4800" b="1" cap="none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(Trang 7)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57627A-D2FF-40E2-A234-E577DA26C2CA}"/>
              </a:ext>
            </a:extLst>
          </p:cNvPr>
          <p:cNvSpPr txBox="1"/>
          <p:nvPr/>
        </p:nvSpPr>
        <p:spPr>
          <a:xfrm>
            <a:off x="4296615" y="2885880"/>
            <a:ext cx="30472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66"/>
                </a:solidFill>
              </a:rPr>
              <a:t>* * * * *</a:t>
            </a:r>
            <a:endParaRPr lang="vi-VN" sz="4000" dirty="0">
              <a:solidFill>
                <a:srgbClr val="FF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354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AA24355-03A7-40E2-B0B1-7BE1F840EC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2512" t="38633" r="7012" b="7422"/>
          <a:stretch/>
        </p:blipFill>
        <p:spPr>
          <a:xfrm>
            <a:off x="1036379" y="757155"/>
            <a:ext cx="10119241" cy="37901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7A7C9AD-6B15-4B5E-BBF7-8F780E888BDD}"/>
              </a:ext>
            </a:extLst>
          </p:cNvPr>
          <p:cNvSpPr txBox="1"/>
          <p:nvPr/>
        </p:nvSpPr>
        <p:spPr>
          <a:xfrm>
            <a:off x="1637732" y="4619670"/>
            <a:ext cx="8720919" cy="1481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2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5064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2608" y="662571"/>
            <a:ext cx="9905076" cy="292628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2400" y="158931"/>
            <a:ext cx="2056785" cy="205678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780028" y="3887070"/>
            <a:ext cx="1905000" cy="461665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Nunito Black" pitchFamily="2" charset="0"/>
              </a:rPr>
              <a:t>Giống</a:t>
            </a:r>
            <a:r>
              <a:rPr lang="en-US" sz="24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Nunito Black" pitchFamily="2" charset="0"/>
              </a:rPr>
              <a:t>nhau</a:t>
            </a:r>
            <a:endParaRPr lang="en-US" sz="2400" b="1" dirty="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673365" y="4769915"/>
            <a:ext cx="2049146" cy="830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rgbClr val="00B0F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0000CC"/>
                </a:solidFill>
                <a:latin typeface="Nunito Black" pitchFamily="2" charset="0"/>
              </a:rPr>
              <a:t>Có</a:t>
            </a:r>
            <a:r>
              <a:rPr lang="en-US" sz="2400" b="1" dirty="0">
                <a:solidFill>
                  <a:srgbClr val="0000CC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Nunito Black" pitchFamily="2" charset="0"/>
              </a:rPr>
              <a:t>tác</a:t>
            </a:r>
            <a:r>
              <a:rPr lang="en-US" sz="2400" b="1" dirty="0">
                <a:solidFill>
                  <a:srgbClr val="0000CC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Nunito Black" pitchFamily="2" charset="0"/>
              </a:rPr>
              <a:t>dụng</a:t>
            </a:r>
            <a:r>
              <a:rPr lang="en-US" sz="2400" b="1" dirty="0">
                <a:solidFill>
                  <a:srgbClr val="0000CC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Nunito Black" pitchFamily="2" charset="0"/>
              </a:rPr>
              <a:t>chiếu</a:t>
            </a:r>
            <a:r>
              <a:rPr lang="en-US" sz="2400" b="1" dirty="0">
                <a:solidFill>
                  <a:srgbClr val="0000CC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Nunito Black" pitchFamily="2" charset="0"/>
              </a:rPr>
              <a:t>sáng</a:t>
            </a:r>
            <a:endParaRPr lang="en-US" sz="2400" b="1" dirty="0">
              <a:solidFill>
                <a:srgbClr val="0000CC"/>
              </a:solidFill>
              <a:latin typeface="Nunito Black" pitchFamily="2" charset="0"/>
            </a:endParaRPr>
          </a:p>
        </p:txBody>
      </p:sp>
      <p:sp>
        <p:nvSpPr>
          <p:cNvPr id="13" name="Diamond 12"/>
          <p:cNvSpPr/>
          <p:nvPr/>
        </p:nvSpPr>
        <p:spPr>
          <a:xfrm>
            <a:off x="259081" y="3320881"/>
            <a:ext cx="45719" cy="45719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7848600" y="3730505"/>
            <a:ext cx="1905000" cy="461665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Nunito Black" pitchFamily="2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Nunito Black" pitchFamily="2" charset="0"/>
              </a:rPr>
              <a:t>nhau</a:t>
            </a:r>
            <a:endParaRPr lang="en-US" sz="2400" b="1" dirty="0">
              <a:solidFill>
                <a:srgbClr val="FF0000"/>
              </a:solidFill>
              <a:latin typeface="Nunito Black" pitchFamily="2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3233" y="4033381"/>
            <a:ext cx="923206" cy="116465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8432" y="5367307"/>
            <a:ext cx="1228007" cy="1117486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7294591" y="5611992"/>
            <a:ext cx="2735044" cy="461665"/>
          </a:xfrm>
          <a:prstGeom prst="rect">
            <a:avLst/>
          </a:prstGeom>
          <a:solidFill>
            <a:srgbClr val="FFFF00"/>
          </a:solidFill>
          <a:ln w="28575">
            <a:solidFill>
              <a:srgbClr val="00B0F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2400" b="1" dirty="0" err="1">
                <a:solidFill>
                  <a:srgbClr val="0000CC"/>
                </a:solidFill>
                <a:latin typeface="Nunito Black" pitchFamily="2" charset="0"/>
              </a:rPr>
              <a:t>Chiếu</a:t>
            </a:r>
            <a:r>
              <a:rPr lang="en-US" sz="2400" b="1" dirty="0">
                <a:solidFill>
                  <a:srgbClr val="0000CC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Nunito Black" pitchFamily="2" charset="0"/>
              </a:rPr>
              <a:t>sáng</a:t>
            </a:r>
            <a:r>
              <a:rPr lang="en-US" sz="2400" b="1" dirty="0">
                <a:solidFill>
                  <a:srgbClr val="0000CC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Nunito Black" pitchFamily="2" charset="0"/>
              </a:rPr>
              <a:t>tự</a:t>
            </a:r>
            <a:r>
              <a:rPr lang="en-US" sz="2400" b="1" dirty="0">
                <a:solidFill>
                  <a:srgbClr val="0000CC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Nunito Black" pitchFamily="2" charset="0"/>
              </a:rPr>
              <a:t>nhiên</a:t>
            </a:r>
            <a:endParaRPr lang="en-US" sz="2400" b="1" dirty="0">
              <a:solidFill>
                <a:srgbClr val="0000CC"/>
              </a:solidFill>
              <a:latin typeface="Nunito Black" pitchFamily="2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206647" y="4339053"/>
            <a:ext cx="3302066" cy="830997"/>
          </a:xfrm>
          <a:prstGeom prst="rect">
            <a:avLst/>
          </a:prstGeom>
          <a:solidFill>
            <a:srgbClr val="FFFF00"/>
          </a:solidFill>
          <a:ln w="28575">
            <a:solidFill>
              <a:srgbClr val="00B0F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solidFill>
                  <a:srgbClr val="0000CC"/>
                </a:solidFill>
                <a:latin typeface="Nunito Black" pitchFamily="2" charset="0"/>
              </a:rPr>
              <a:t>Chiếu</a:t>
            </a:r>
            <a:r>
              <a:rPr lang="en-US" sz="2400" b="1" dirty="0">
                <a:solidFill>
                  <a:srgbClr val="0000CC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Nunito Black" pitchFamily="2" charset="0"/>
              </a:rPr>
              <a:t>sáng</a:t>
            </a:r>
            <a:r>
              <a:rPr lang="en-US" sz="2400" b="1" dirty="0">
                <a:solidFill>
                  <a:srgbClr val="0000CC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Nunito Black" pitchFamily="2" charset="0"/>
              </a:rPr>
              <a:t>nhân</a:t>
            </a:r>
            <a:r>
              <a:rPr lang="en-US" sz="2400" b="1" dirty="0">
                <a:solidFill>
                  <a:srgbClr val="0000CC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Nunito Black" pitchFamily="2" charset="0"/>
              </a:rPr>
              <a:t>tạo</a:t>
            </a:r>
            <a:r>
              <a:rPr lang="en-US" sz="2400" b="1" dirty="0">
                <a:solidFill>
                  <a:srgbClr val="0000CC"/>
                </a:solidFill>
                <a:latin typeface="Nunito Black" pitchFamily="2" charset="0"/>
              </a:rPr>
              <a:t>, do con </a:t>
            </a:r>
            <a:r>
              <a:rPr lang="en-US" sz="2400" b="1" dirty="0" err="1">
                <a:solidFill>
                  <a:srgbClr val="0000CC"/>
                </a:solidFill>
                <a:latin typeface="Nunito Black" pitchFamily="2" charset="0"/>
              </a:rPr>
              <a:t>người</a:t>
            </a:r>
            <a:r>
              <a:rPr lang="en-US" sz="2400" b="1" dirty="0">
                <a:solidFill>
                  <a:srgbClr val="0000CC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Nunito Black" pitchFamily="2" charset="0"/>
              </a:rPr>
              <a:t>tạo</a:t>
            </a:r>
            <a:r>
              <a:rPr lang="en-US" sz="2400" b="1" dirty="0">
                <a:solidFill>
                  <a:srgbClr val="0000CC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Nunito Black" pitchFamily="2" charset="0"/>
              </a:rPr>
              <a:t>ra</a:t>
            </a:r>
            <a:endParaRPr lang="en-US" sz="2400" b="1" dirty="0">
              <a:solidFill>
                <a:srgbClr val="0000CC"/>
              </a:solidFill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6899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 animBg="1"/>
      <p:bldP spid="17" grpId="0" animBg="1"/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AD8A719-1676-4649-BA54-41BD558FAA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771808"/>
              </p:ext>
            </p:extLst>
          </p:nvPr>
        </p:nvGraphicFramePr>
        <p:xfrm>
          <a:off x="1196733" y="779098"/>
          <a:ext cx="9798533" cy="4857426"/>
        </p:xfrm>
        <a:graphic>
          <a:graphicData uri="http://schemas.openxmlformats.org/drawingml/2006/table">
            <a:tbl>
              <a:tblPr/>
              <a:tblGrid>
                <a:gridCol w="3274265">
                  <a:extLst>
                    <a:ext uri="{9D8B030D-6E8A-4147-A177-3AD203B41FA5}">
                      <a16:colId xmlns:a16="http://schemas.microsoft.com/office/drawing/2014/main" val="2171278761"/>
                    </a:ext>
                  </a:extLst>
                </a:gridCol>
                <a:gridCol w="3262134">
                  <a:extLst>
                    <a:ext uri="{9D8B030D-6E8A-4147-A177-3AD203B41FA5}">
                      <a16:colId xmlns:a16="http://schemas.microsoft.com/office/drawing/2014/main" val="1766896659"/>
                    </a:ext>
                  </a:extLst>
                </a:gridCol>
                <a:gridCol w="3262134">
                  <a:extLst>
                    <a:ext uri="{9D8B030D-6E8A-4147-A177-3AD203B41FA5}">
                      <a16:colId xmlns:a16="http://schemas.microsoft.com/office/drawing/2014/main" val="1946313467"/>
                    </a:ext>
                  </a:extLst>
                </a:gridCol>
              </a:tblGrid>
              <a:tr h="1619142"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</a:pPr>
                      <a:r>
                        <a:rPr lang="vi-VN" sz="2800" b="1" dirty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Bóng điện</a:t>
                      </a:r>
                    </a:p>
                  </a:txBody>
                  <a:tcPr marL="60018" marR="60018" marT="0" marB="0">
                    <a:lnL w="38100" cap="flat" cmpd="sng" algn="ctr">
                      <a:solidFill>
                        <a:srgbClr val="FF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</a:pPr>
                      <a:r>
                        <a:rPr lang="vi-VN" sz="2800" b="1" dirty="0">
                          <a:solidFill>
                            <a:srgbClr val="FF0066"/>
                          </a:solidFill>
                          <a:effectLst/>
                          <a:latin typeface="+mj-lt"/>
                        </a:rPr>
                        <a:t>Mặt trời</a:t>
                      </a:r>
                    </a:p>
                  </a:txBody>
                  <a:tcPr marL="60018" marR="60018" marT="0" marB="0">
                    <a:lnL w="38100" cap="flat" cmpd="sng" algn="ctr">
                      <a:solidFill>
                        <a:srgbClr val="FF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vi-VN" sz="2800" b="1">
                        <a:latin typeface="+mj-lt"/>
                      </a:endParaRPr>
                    </a:p>
                  </a:txBody>
                  <a:tcPr marL="80025" marR="80025" marT="40012" marB="40012">
                    <a:lnL w="38100" cap="flat" cmpd="sng" algn="ctr">
                      <a:solidFill>
                        <a:srgbClr val="FF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73364083"/>
                  </a:ext>
                </a:extLst>
              </a:tr>
              <a:tr h="1619142"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</a:pPr>
                      <a:r>
                        <a:rPr lang="vi-VN" sz="2800" b="1" dirty="0">
                          <a:solidFill>
                            <a:srgbClr val="0000CC"/>
                          </a:solidFill>
                          <a:effectLst/>
                          <a:latin typeface="+mj-lt"/>
                        </a:rPr>
                        <a:t>Giống nhau</a:t>
                      </a:r>
                    </a:p>
                  </a:txBody>
                  <a:tcPr marL="60018" marR="60018" marT="0" marB="0">
                    <a:lnL w="38100" cap="flat" cmpd="sng" algn="ctr">
                      <a:solidFill>
                        <a:srgbClr val="FF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</a:pPr>
                      <a:r>
                        <a:rPr lang="vi-VN" sz="2800" b="1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Có tác dụng chiếu sáng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nhiên</a:t>
                      </a:r>
                      <a:endParaRPr lang="vi-VN" sz="2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018" marR="60018" marT="0" marB="0">
                    <a:lnL w="38100" cap="flat" cmpd="sng" algn="ctr">
                      <a:solidFill>
                        <a:srgbClr val="FF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4175514"/>
                  </a:ext>
                </a:extLst>
              </a:tr>
              <a:tr h="1619142"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</a:pPr>
                      <a:r>
                        <a:rPr lang="vi-VN" sz="2800" b="1" dirty="0">
                          <a:solidFill>
                            <a:srgbClr val="0000CC"/>
                          </a:solidFill>
                          <a:effectLst/>
                          <a:latin typeface="+mj-lt"/>
                        </a:rPr>
                        <a:t>Khác nhau</a:t>
                      </a:r>
                    </a:p>
                  </a:txBody>
                  <a:tcPr marL="60018" marR="60018" marT="0" marB="0">
                    <a:lnL w="38100" cap="flat" cmpd="sng" algn="ctr">
                      <a:solidFill>
                        <a:srgbClr val="FF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</a:pPr>
                      <a:r>
                        <a:rPr lang="vi-VN" sz="2800" b="1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Chiếu sáng nhân tạo</a:t>
                      </a:r>
                    </a:p>
                  </a:txBody>
                  <a:tcPr marL="60018" marR="60018" marT="0" marB="0">
                    <a:lnL w="38100" cap="flat" cmpd="sng" algn="ctr">
                      <a:solidFill>
                        <a:srgbClr val="FF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</a:pPr>
                      <a:r>
                        <a:rPr lang="vi-VN" sz="2800" b="1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Chiếu sáng tự nhiên</a:t>
                      </a:r>
                    </a:p>
                  </a:txBody>
                  <a:tcPr marL="60018" marR="60018" marT="0" marB="0">
                    <a:lnL w="38100" cap="flat" cmpd="sng" algn="ctr">
                      <a:solidFill>
                        <a:srgbClr val="FF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418176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75569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29744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C6BD8A2-4C38-4C35-9FFE-8C576E2919EC}"/>
              </a:ext>
            </a:extLst>
          </p:cNvPr>
          <p:cNvSpPr txBox="1"/>
          <p:nvPr/>
        </p:nvSpPr>
        <p:spPr>
          <a:xfrm>
            <a:off x="397960" y="5767"/>
            <a:ext cx="10044752" cy="579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ĐỐI T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ỢNG TỰ NHIÊN VÀ SẢN PHẨM CÔNG NGHỆ</a:t>
            </a:r>
            <a:endParaRPr 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77450E7-7373-48EF-BEE4-E09052B823F3}"/>
              </a:ext>
            </a:extLst>
          </p:cNvPr>
          <p:cNvSpPr/>
          <p:nvPr/>
        </p:nvSpPr>
        <p:spPr>
          <a:xfrm>
            <a:off x="397960" y="414313"/>
            <a:ext cx="10482469" cy="579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hãy quan sát và gọi tên những đối tượng có trong Hình 1</a:t>
            </a:r>
          </a:p>
        </p:txBody>
      </p:sp>
      <p:pic>
        <p:nvPicPr>
          <p:cNvPr id="2050" name="Picture 2" descr="Công nghệ lớp 3 Bài 1: Tự nhiên và công nghệ trang 7, 8, 9 | Kết nối tri thức">
            <a:extLst>
              <a:ext uri="{FF2B5EF4-FFF2-40B4-BE49-F238E27FC236}">
                <a16:creationId xmlns:a16="http://schemas.microsoft.com/office/drawing/2014/main" id="{D8257FEF-C35E-4029-8456-721CAC07B6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7584" y="1808331"/>
            <a:ext cx="8004312" cy="47514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B3DB415-825B-48AF-97BE-B9D53A3D4D2D}"/>
              </a:ext>
            </a:extLst>
          </p:cNvPr>
          <p:cNvSpPr/>
          <p:nvPr/>
        </p:nvSpPr>
        <p:spPr>
          <a:xfrm>
            <a:off x="397960" y="977256"/>
            <a:ext cx="1048246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solidFill>
                  <a:srgbClr val="0000CC"/>
                </a:solidFill>
                <a:latin typeface="+mj-lt"/>
              </a:rPr>
              <a:t>- </a:t>
            </a:r>
            <a:r>
              <a:rPr lang="vi-VN" sz="2400" b="1" dirty="0">
                <a:solidFill>
                  <a:srgbClr val="0000CC"/>
                </a:solidFill>
                <a:latin typeface="+mj-lt"/>
              </a:rPr>
              <a:t>Trong những đối tượng đó, đối tượng nào do con người làm ra, đối tượng nào không phải do con người làm ra?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DFB0777-8B2A-4C89-B358-D5219D792996}"/>
              </a:ext>
            </a:extLst>
          </p:cNvPr>
          <p:cNvGrpSpPr/>
          <p:nvPr/>
        </p:nvGrpSpPr>
        <p:grpSpPr>
          <a:xfrm>
            <a:off x="8611737" y="1214937"/>
            <a:ext cx="3686662" cy="2140013"/>
            <a:chOff x="5352014" y="1691630"/>
            <a:chExt cx="4577431" cy="2540478"/>
          </a:xfrm>
        </p:grpSpPr>
        <p:sp>
          <p:nvSpPr>
            <p:cNvPr id="7" name="Explosion: 8 Points 6">
              <a:extLst>
                <a:ext uri="{FF2B5EF4-FFF2-40B4-BE49-F238E27FC236}">
                  <a16:creationId xmlns:a16="http://schemas.microsoft.com/office/drawing/2014/main" id="{C25C42A6-2C1A-4727-9D84-0DCDD0113B3A}"/>
                </a:ext>
              </a:extLst>
            </p:cNvPr>
            <p:cNvSpPr/>
            <p:nvPr/>
          </p:nvSpPr>
          <p:spPr>
            <a:xfrm>
              <a:off x="5352014" y="1691630"/>
              <a:ext cx="4577431" cy="2540478"/>
            </a:xfrm>
            <a:prstGeom prst="irregularSeal1">
              <a:avLst/>
            </a:prstGeom>
            <a:solidFill>
              <a:srgbClr val="00B050"/>
            </a:solidFill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3B94B81-FDAE-4F82-A961-5C023E6A6CC9}"/>
                </a:ext>
              </a:extLst>
            </p:cNvPr>
            <p:cNvSpPr txBox="1"/>
            <p:nvPr/>
          </p:nvSpPr>
          <p:spPr>
            <a:xfrm>
              <a:off x="5467215" y="2288609"/>
              <a:ext cx="432565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sz="5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  <a:endParaRPr lang="vi-VN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90900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06448D9-FF3B-4A10-B0F8-3696CDE1E40D}"/>
              </a:ext>
            </a:extLst>
          </p:cNvPr>
          <p:cNvGrpSpPr/>
          <p:nvPr/>
        </p:nvGrpSpPr>
        <p:grpSpPr>
          <a:xfrm>
            <a:off x="5148775" y="186385"/>
            <a:ext cx="6921146" cy="4582561"/>
            <a:chOff x="2038368" y="1691630"/>
            <a:chExt cx="7891078" cy="4978176"/>
          </a:xfrm>
        </p:grpSpPr>
        <p:sp>
          <p:nvSpPr>
            <p:cNvPr id="5" name="Explosion: 8 Points 4">
              <a:extLst>
                <a:ext uri="{FF2B5EF4-FFF2-40B4-BE49-F238E27FC236}">
                  <a16:creationId xmlns:a16="http://schemas.microsoft.com/office/drawing/2014/main" id="{F1310B19-02DA-4D5F-B9B6-0D83053E84BC}"/>
                </a:ext>
              </a:extLst>
            </p:cNvPr>
            <p:cNvSpPr/>
            <p:nvPr/>
          </p:nvSpPr>
          <p:spPr>
            <a:xfrm>
              <a:off x="2038368" y="1691630"/>
              <a:ext cx="7891078" cy="4978176"/>
            </a:xfrm>
            <a:prstGeom prst="irregularSeal1">
              <a:avLst/>
            </a:prstGeom>
            <a:solidFill>
              <a:srgbClr val="00B0F0"/>
            </a:solidFill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7158CF5-3C25-4A9E-AC5C-660E03E2185F}"/>
                </a:ext>
              </a:extLst>
            </p:cNvPr>
            <p:cNvSpPr txBox="1"/>
            <p:nvPr/>
          </p:nvSpPr>
          <p:spPr>
            <a:xfrm>
              <a:off x="3730267" y="2820319"/>
              <a:ext cx="4325655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Chia </a:t>
              </a:r>
              <a:r>
                <a:rPr lang="en-US" sz="6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sẻ</a:t>
              </a:r>
              <a:r>
                <a:rPr lang="en-US" sz="6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cùng</a:t>
              </a:r>
              <a:r>
                <a:rPr lang="en-US" sz="6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endParaRPr lang="vi-VN" sz="6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050" name="Picture 2" descr="Mục này có hình ảnh của: Premium Vector | Boy and girl raising their hands">
            <a:extLst>
              <a:ext uri="{FF2B5EF4-FFF2-40B4-BE49-F238E27FC236}">
                <a16:creationId xmlns:a16="http://schemas.microsoft.com/office/drawing/2014/main" id="{DAC8E245-351D-4685-9189-E148B14066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46" b="89831" l="8898" r="91102">
                        <a14:foregroundMark x1="22881" y1="57627" x2="37288" y2="48305"/>
                        <a14:foregroundMark x1="12712" y1="53814" x2="25424" y2="53390"/>
                        <a14:foregroundMark x1="70763" y1="51271" x2="68644" y2="53390"/>
                        <a14:foregroundMark x1="70339" y1="46186" x2="84746" y2="40254"/>
                        <a14:foregroundMark x1="80508" y1="43220" x2="80508" y2="52119"/>
                        <a14:foregroundMark x1="72881" y1="44915" x2="72881" y2="52119"/>
                        <a14:foregroundMark x1="72034" y1="44492" x2="72034" y2="50847"/>
                        <a14:foregroundMark x1="89831" y1="31356" x2="91102" y2="43220"/>
                        <a14:foregroundMark x1="8898" y1="73729" x2="88983" y2="682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820" b="25352"/>
          <a:stretch/>
        </p:blipFill>
        <p:spPr bwMode="auto">
          <a:xfrm>
            <a:off x="122079" y="2688242"/>
            <a:ext cx="6636530" cy="3638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1518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367" y="1000639"/>
            <a:ext cx="10877266" cy="3603009"/>
          </a:xfrm>
          <a:prstGeom prst="rect">
            <a:avLst/>
          </a:prstGeom>
        </p:spPr>
      </p:pic>
      <p:sp>
        <p:nvSpPr>
          <p:cNvPr id="12" name="Flowchart: Alternate Process 11"/>
          <p:cNvSpPr/>
          <p:nvPr/>
        </p:nvSpPr>
        <p:spPr>
          <a:xfrm>
            <a:off x="878005" y="5024338"/>
            <a:ext cx="2550152" cy="702303"/>
          </a:xfrm>
          <a:prstGeom prst="flowChartAlternateProcess">
            <a:avLst/>
          </a:prstGeom>
          <a:solidFill>
            <a:srgbClr val="FFFF66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00CC"/>
                </a:solidFill>
                <a:latin typeface="Nunito Black" pitchFamily="2" charset="0"/>
              </a:rPr>
              <a:t>Cây</a:t>
            </a:r>
            <a:r>
              <a:rPr lang="en-US" sz="2800" b="1" dirty="0">
                <a:solidFill>
                  <a:srgbClr val="0000CC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Nunito Black" pitchFamily="2" charset="0"/>
              </a:rPr>
              <a:t>xanh</a:t>
            </a:r>
            <a:endParaRPr lang="en-US" sz="2800" b="1" dirty="0">
              <a:solidFill>
                <a:srgbClr val="0000CC"/>
              </a:solidFill>
              <a:latin typeface="Nunito Black" pitchFamily="2" charset="0"/>
            </a:endParaRPr>
          </a:p>
        </p:txBody>
      </p:sp>
      <p:sp>
        <p:nvSpPr>
          <p:cNvPr id="13" name="Flowchart: Alternate Process 12"/>
          <p:cNvSpPr/>
          <p:nvPr/>
        </p:nvSpPr>
        <p:spPr>
          <a:xfrm>
            <a:off x="4164697" y="5009723"/>
            <a:ext cx="2248887" cy="716918"/>
          </a:xfrm>
          <a:prstGeom prst="flowChartAlternateProcess">
            <a:avLst/>
          </a:prstGeom>
          <a:solidFill>
            <a:srgbClr val="FFFF66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00CC"/>
                </a:solidFill>
                <a:latin typeface="Nunito Black" pitchFamily="2" charset="0"/>
              </a:rPr>
              <a:t>Chiếc</a:t>
            </a:r>
            <a:r>
              <a:rPr lang="en-US" sz="2800" b="1" dirty="0">
                <a:solidFill>
                  <a:srgbClr val="0000CC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Nunito Black" pitchFamily="2" charset="0"/>
              </a:rPr>
              <a:t>nón</a:t>
            </a:r>
            <a:endParaRPr lang="en-US" sz="2800" b="1" dirty="0">
              <a:solidFill>
                <a:srgbClr val="0000CC"/>
              </a:solidFill>
              <a:latin typeface="Nunito Black" pitchFamily="2" charset="0"/>
            </a:endParaRPr>
          </a:p>
        </p:txBody>
      </p:sp>
      <p:sp>
        <p:nvSpPr>
          <p:cNvPr id="14" name="Flowchart: Alternate Process 13"/>
          <p:cNvSpPr/>
          <p:nvPr/>
        </p:nvSpPr>
        <p:spPr>
          <a:xfrm>
            <a:off x="7150124" y="4603648"/>
            <a:ext cx="3906330" cy="1356760"/>
          </a:xfrm>
          <a:prstGeom prst="flowChartAlternateProcess">
            <a:avLst/>
          </a:prstGeom>
          <a:solidFill>
            <a:srgbClr val="FFFF66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00CC"/>
                </a:solidFill>
                <a:latin typeface="Nunito Black" pitchFamily="2" charset="0"/>
              </a:rPr>
              <a:t>Hòn</a:t>
            </a:r>
            <a:r>
              <a:rPr lang="en-US" sz="2800" b="1" dirty="0">
                <a:solidFill>
                  <a:srgbClr val="0000CC"/>
                </a:solidFill>
                <a:latin typeface="Nunito Black" pitchFamily="2" charset="0"/>
              </a:rPr>
              <a:t> non </a:t>
            </a:r>
            <a:r>
              <a:rPr lang="en-US" sz="2800" b="1" dirty="0" err="1">
                <a:solidFill>
                  <a:srgbClr val="0000CC"/>
                </a:solidFill>
                <a:latin typeface="Nunito Black" pitchFamily="2" charset="0"/>
              </a:rPr>
              <a:t>bộ</a:t>
            </a:r>
            <a:r>
              <a:rPr lang="en-US" sz="2800" b="1" dirty="0">
                <a:solidFill>
                  <a:srgbClr val="0000CC"/>
                </a:solidFill>
                <a:latin typeface="Nunito Black" pitchFamily="2" charset="0"/>
              </a:rPr>
              <a:t> (</a:t>
            </a:r>
            <a:r>
              <a:rPr lang="en-US" sz="2800" b="1" dirty="0" err="1">
                <a:solidFill>
                  <a:srgbClr val="0000CC"/>
                </a:solidFill>
                <a:latin typeface="Nunito Black" pitchFamily="2" charset="0"/>
              </a:rPr>
              <a:t>hoặc</a:t>
            </a:r>
            <a:r>
              <a:rPr lang="en-US" sz="2800" b="1" dirty="0">
                <a:solidFill>
                  <a:srgbClr val="0000CC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Nunito Black" pitchFamily="2" charset="0"/>
              </a:rPr>
              <a:t>núi</a:t>
            </a:r>
            <a:r>
              <a:rPr lang="en-US" sz="2800" b="1" dirty="0">
                <a:solidFill>
                  <a:srgbClr val="0000CC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Nunito Black" pitchFamily="2" charset="0"/>
              </a:rPr>
              <a:t>đá</a:t>
            </a:r>
            <a:r>
              <a:rPr lang="en-US" sz="2800" b="1" dirty="0">
                <a:solidFill>
                  <a:srgbClr val="0000CC"/>
                </a:solidFill>
                <a:latin typeface="Nunito Black" pitchFamily="2" charset="0"/>
              </a:rPr>
              <a:t>, </a:t>
            </a:r>
            <a:r>
              <a:rPr lang="en-US" sz="2800" b="1" dirty="0" err="1">
                <a:solidFill>
                  <a:srgbClr val="0000CC"/>
                </a:solidFill>
                <a:latin typeface="Nunito Black" pitchFamily="2" charset="0"/>
              </a:rPr>
              <a:t>biển</a:t>
            </a:r>
            <a:r>
              <a:rPr lang="en-US" sz="2800" b="1" dirty="0">
                <a:solidFill>
                  <a:srgbClr val="0000CC"/>
                </a:solidFill>
                <a:latin typeface="Nunito Black" pitchFamily="2" charset="0"/>
              </a:rPr>
              <a:t>,...)</a:t>
            </a:r>
          </a:p>
        </p:txBody>
      </p:sp>
    </p:spTree>
    <p:extLst>
      <p:ext uri="{BB962C8B-B14F-4D97-AF65-F5344CB8AC3E}">
        <p14:creationId xmlns:p14="http://schemas.microsoft.com/office/powerpoint/2010/main" val="1562406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687" y="824282"/>
            <a:ext cx="10542898" cy="3488409"/>
          </a:xfrm>
          <a:prstGeom prst="rect">
            <a:avLst/>
          </a:prstGeom>
        </p:spPr>
      </p:pic>
      <p:sp>
        <p:nvSpPr>
          <p:cNvPr id="12" name="Flowchart: Alternate Process 11"/>
          <p:cNvSpPr/>
          <p:nvPr/>
        </p:nvSpPr>
        <p:spPr>
          <a:xfrm>
            <a:off x="1173705" y="4567670"/>
            <a:ext cx="2278511" cy="707326"/>
          </a:xfrm>
          <a:prstGeom prst="flowChartAlternateProcess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00CC"/>
                </a:solidFill>
                <a:latin typeface="Nunito Black" pitchFamily="2" charset="0"/>
              </a:rPr>
              <a:t>Đèn</a:t>
            </a:r>
            <a:r>
              <a:rPr lang="en-US" sz="3200" b="1" dirty="0">
                <a:solidFill>
                  <a:srgbClr val="0000CC"/>
                </a:solidFill>
                <a:latin typeface="Nunito Black" pitchFamily="2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Nunito Black" pitchFamily="2" charset="0"/>
              </a:rPr>
              <a:t>học</a:t>
            </a:r>
            <a:endParaRPr lang="en-US" sz="3200" b="1" dirty="0">
              <a:solidFill>
                <a:srgbClr val="0000CC"/>
              </a:solidFill>
              <a:latin typeface="Nunito Black" pitchFamily="2" charset="0"/>
            </a:endParaRPr>
          </a:p>
        </p:txBody>
      </p:sp>
      <p:sp>
        <p:nvSpPr>
          <p:cNvPr id="13" name="Flowchart: Alternate Process 12"/>
          <p:cNvSpPr/>
          <p:nvPr/>
        </p:nvSpPr>
        <p:spPr>
          <a:xfrm>
            <a:off x="4321280" y="4550871"/>
            <a:ext cx="2311530" cy="730813"/>
          </a:xfrm>
          <a:prstGeom prst="flowChartAlternateProcess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00CC"/>
                </a:solidFill>
                <a:latin typeface="Nunito Black" pitchFamily="2" charset="0"/>
              </a:rPr>
              <a:t>Quạt</a:t>
            </a:r>
            <a:r>
              <a:rPr lang="en-US" sz="3200" b="1" dirty="0">
                <a:solidFill>
                  <a:srgbClr val="0000CC"/>
                </a:solidFill>
                <a:latin typeface="Nunito Black" pitchFamily="2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Nunito Black" pitchFamily="2" charset="0"/>
              </a:rPr>
              <a:t>điện</a:t>
            </a:r>
            <a:endParaRPr lang="en-US" sz="3200" b="1" dirty="0">
              <a:solidFill>
                <a:srgbClr val="0000CC"/>
              </a:solidFill>
              <a:latin typeface="Nunito Black" pitchFamily="2" charset="0"/>
            </a:endParaRPr>
          </a:p>
        </p:txBody>
      </p:sp>
      <p:sp>
        <p:nvSpPr>
          <p:cNvPr id="14" name="Flowchart: Alternate Process 13"/>
          <p:cNvSpPr/>
          <p:nvPr/>
        </p:nvSpPr>
        <p:spPr>
          <a:xfrm>
            <a:off x="8112140" y="4534836"/>
            <a:ext cx="1635591" cy="753234"/>
          </a:xfrm>
          <a:prstGeom prst="flowChartAlternateProcess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CC"/>
                </a:solidFill>
                <a:latin typeface="Nunito Black" pitchFamily="2" charset="0"/>
              </a:rPr>
              <a:t>Ti vi</a:t>
            </a:r>
          </a:p>
        </p:txBody>
      </p:sp>
    </p:spTree>
    <p:extLst>
      <p:ext uri="{BB962C8B-B14F-4D97-AF65-F5344CB8AC3E}">
        <p14:creationId xmlns:p14="http://schemas.microsoft.com/office/powerpoint/2010/main" val="3069717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6959" y="2850696"/>
            <a:ext cx="2008729" cy="293190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853" y="3020793"/>
            <a:ext cx="2229793" cy="275527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0396" y="2848438"/>
            <a:ext cx="1826305" cy="290328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80130" y="3126589"/>
            <a:ext cx="2933540" cy="2631430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3739487" y="1084600"/>
            <a:ext cx="3036379" cy="1560265"/>
            <a:chOff x="416504" y="2180438"/>
            <a:chExt cx="2250496" cy="1416226"/>
          </a:xfrm>
        </p:grpSpPr>
        <p:sp>
          <p:nvSpPr>
            <p:cNvPr id="31" name="Oval 30"/>
            <p:cNvSpPr/>
            <p:nvPr/>
          </p:nvSpPr>
          <p:spPr>
            <a:xfrm>
              <a:off x="416504" y="2180438"/>
              <a:ext cx="2250496" cy="1416226"/>
            </a:xfrm>
            <a:prstGeom prst="ellipse">
              <a:avLst/>
            </a:prstGeom>
            <a:solidFill>
              <a:srgbClr val="00B050"/>
            </a:solidFill>
            <a:ln w="2857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08804" y="2238987"/>
              <a:ext cx="2123705" cy="11964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b="1" dirty="0" err="1">
                  <a:solidFill>
                    <a:schemeClr val="bg1"/>
                  </a:solidFill>
                  <a:latin typeface="Nunito Black" pitchFamily="2" charset="0"/>
                </a:rPr>
                <a:t>Đối</a:t>
              </a:r>
              <a:r>
                <a:rPr lang="en-US" sz="2800" b="1" dirty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Nunito Black" pitchFamily="2" charset="0"/>
                </a:rPr>
                <a:t>tượng</a:t>
              </a:r>
              <a:r>
                <a:rPr lang="en-US" sz="2800" b="1" dirty="0">
                  <a:solidFill>
                    <a:schemeClr val="bg1"/>
                  </a:solidFill>
                  <a:latin typeface="Nunito Black" pitchFamily="2" charset="0"/>
                </a:rPr>
                <a:t> do con </a:t>
              </a:r>
              <a:r>
                <a:rPr lang="en-US" sz="2800" b="1" dirty="0" err="1">
                  <a:solidFill>
                    <a:schemeClr val="bg1"/>
                  </a:solidFill>
                  <a:latin typeface="Nunito Black" pitchFamily="2" charset="0"/>
                </a:rPr>
                <a:t>người</a:t>
              </a:r>
              <a:r>
                <a:rPr lang="en-US" sz="2800" b="1" dirty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Nunito Black" pitchFamily="2" charset="0"/>
                </a:rPr>
                <a:t>làm</a:t>
              </a:r>
              <a:r>
                <a:rPr lang="en-US" sz="2800" b="1" dirty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Nunito Black" pitchFamily="2" charset="0"/>
                </a:rPr>
                <a:t>ra</a:t>
              </a:r>
              <a:endParaRPr lang="en-US" sz="2800" b="1" dirty="0">
                <a:solidFill>
                  <a:schemeClr val="bg1"/>
                </a:solidFill>
                <a:latin typeface="Nunito Black" pitchFamily="2" charset="0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7533564" y="772261"/>
            <a:ext cx="3600457" cy="2426306"/>
            <a:chOff x="8540413" y="4078029"/>
            <a:chExt cx="3600457" cy="2426306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639505" y="4508775"/>
              <a:ext cx="2501365" cy="1995560"/>
            </a:xfrm>
            <a:prstGeom prst="rect">
              <a:avLst/>
            </a:prstGeom>
          </p:spPr>
        </p:pic>
        <p:sp>
          <p:nvSpPr>
            <p:cNvPr id="40" name="Oval Callout 39"/>
            <p:cNvSpPr/>
            <p:nvPr/>
          </p:nvSpPr>
          <p:spPr>
            <a:xfrm>
              <a:off x="8540413" y="4078029"/>
              <a:ext cx="2298120" cy="1143732"/>
            </a:xfrm>
            <a:prstGeom prst="wedgeEllipseCallout">
              <a:avLst>
                <a:gd name="adj1" fmla="val 44056"/>
                <a:gd name="adj2" fmla="val 58912"/>
              </a:avLst>
            </a:prstGeom>
            <a:solidFill>
              <a:srgbClr val="00B0F0"/>
            </a:solidFill>
            <a:ln w="2857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solidFill>
                    <a:schemeClr val="bg1"/>
                  </a:solidFill>
                  <a:latin typeface="Nunito Black" pitchFamily="2" charset="0"/>
                </a:rPr>
                <a:t>Vì</a:t>
              </a:r>
              <a:r>
                <a:rPr lang="en-US" sz="2800" b="1" dirty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Nunito Black" pitchFamily="2" charset="0"/>
                </a:rPr>
                <a:t>sao</a:t>
              </a:r>
              <a:r>
                <a:rPr lang="en-US" sz="2800" b="1" dirty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Nunito Black" pitchFamily="2" charset="0"/>
                </a:rPr>
                <a:t>em</a:t>
              </a:r>
              <a:r>
                <a:rPr lang="en-US" sz="2800" b="1" dirty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Nunito Black" pitchFamily="2" charset="0"/>
                </a:rPr>
                <a:t>biết</a:t>
              </a:r>
              <a:r>
                <a:rPr lang="en-US" sz="2800" b="1" dirty="0">
                  <a:solidFill>
                    <a:schemeClr val="bg1"/>
                  </a:solidFill>
                  <a:latin typeface="Nunito Black" pitchFamily="2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36940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8710E726-A2B9-48C7-AE64-F6CCA7E363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2338842"/>
              </p:ext>
            </p:extLst>
          </p:nvPr>
        </p:nvGraphicFramePr>
        <p:xfrm>
          <a:off x="5889113" y="1432784"/>
          <a:ext cx="6003528" cy="3704232"/>
        </p:xfrm>
        <a:graphic>
          <a:graphicData uri="http://schemas.openxmlformats.org/drawingml/2006/table">
            <a:tbl>
              <a:tblPr/>
              <a:tblGrid>
                <a:gridCol w="2120165">
                  <a:extLst>
                    <a:ext uri="{9D8B030D-6E8A-4147-A177-3AD203B41FA5}">
                      <a16:colId xmlns:a16="http://schemas.microsoft.com/office/drawing/2014/main" val="2857424218"/>
                    </a:ext>
                  </a:extLst>
                </a:gridCol>
                <a:gridCol w="3883363">
                  <a:extLst>
                    <a:ext uri="{9D8B030D-6E8A-4147-A177-3AD203B41FA5}">
                      <a16:colId xmlns:a16="http://schemas.microsoft.com/office/drawing/2014/main" val="2815029632"/>
                    </a:ext>
                  </a:extLst>
                </a:gridCol>
              </a:tblGrid>
              <a:tr h="529176"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</a:pPr>
                      <a:r>
                        <a:rPr lang="vi-VN" sz="2400" b="1" dirty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Hình</a:t>
                      </a:r>
                    </a:p>
                  </a:txBody>
                  <a:tcPr marL="76200" marR="76200" marT="76200" marB="76200">
                    <a:lnL w="28575" cap="flat" cmpd="sng" algn="ctr">
                      <a:solidFill>
                        <a:srgbClr val="CC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C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C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C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</a:pPr>
                      <a:r>
                        <a:rPr lang="vi-VN" sz="2400" b="1" dirty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Tên gọi</a:t>
                      </a:r>
                    </a:p>
                  </a:txBody>
                  <a:tcPr marL="76200" marR="76200" marT="76200" marB="76200">
                    <a:lnL w="28575" cap="flat" cmpd="sng" algn="ctr">
                      <a:solidFill>
                        <a:srgbClr val="CC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C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C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C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75246493"/>
                  </a:ext>
                </a:extLst>
              </a:tr>
              <a:tr h="529176"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</a:pPr>
                      <a:r>
                        <a:rPr lang="vi-VN" sz="2400" b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a</a:t>
                      </a:r>
                    </a:p>
                  </a:txBody>
                  <a:tcPr marL="76200" marR="76200" marT="76200" marB="76200">
                    <a:lnL w="28575" cap="flat" cmpd="sng" algn="ctr">
                      <a:solidFill>
                        <a:srgbClr val="CC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C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C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C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</a:pPr>
                      <a:r>
                        <a:rPr lang="vi-VN" sz="2400" b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Cây xanh</a:t>
                      </a:r>
                    </a:p>
                  </a:txBody>
                  <a:tcPr marL="76200" marR="76200" marT="76200" marB="76200">
                    <a:lnL w="28575" cap="flat" cmpd="sng" algn="ctr">
                      <a:solidFill>
                        <a:srgbClr val="CC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C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C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C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2087860"/>
                  </a:ext>
                </a:extLst>
              </a:tr>
              <a:tr h="529176"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</a:pPr>
                      <a:r>
                        <a:rPr lang="vi-VN" sz="2400" b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b</a:t>
                      </a:r>
                    </a:p>
                  </a:txBody>
                  <a:tcPr marL="76200" marR="76200" marT="76200" marB="76200">
                    <a:lnL w="28575" cap="flat" cmpd="sng" algn="ctr">
                      <a:solidFill>
                        <a:srgbClr val="CC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C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C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C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</a:pPr>
                      <a:r>
                        <a:rPr lang="vi-VN" sz="2400" b="1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Chiếc nón</a:t>
                      </a:r>
                    </a:p>
                  </a:txBody>
                  <a:tcPr marL="76200" marR="76200" marT="76200" marB="76200">
                    <a:lnL w="28575" cap="flat" cmpd="sng" algn="ctr">
                      <a:solidFill>
                        <a:srgbClr val="CC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C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C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C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84380559"/>
                  </a:ext>
                </a:extLst>
              </a:tr>
              <a:tr h="529176"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</a:pPr>
                      <a:r>
                        <a:rPr lang="vi-VN" sz="2400" b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</a:t>
                      </a:r>
                    </a:p>
                  </a:txBody>
                  <a:tcPr marL="76200" marR="76200" marT="76200" marB="76200">
                    <a:lnL w="28575" cap="flat" cmpd="sng" algn="ctr">
                      <a:solidFill>
                        <a:srgbClr val="CC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C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C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C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</a:pPr>
                      <a:r>
                        <a:rPr lang="vi-VN" sz="2400" b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Hòn non bộ</a:t>
                      </a:r>
                    </a:p>
                  </a:txBody>
                  <a:tcPr marL="76200" marR="76200" marT="76200" marB="76200">
                    <a:lnL w="28575" cap="flat" cmpd="sng" algn="ctr">
                      <a:solidFill>
                        <a:srgbClr val="CC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C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C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C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84062186"/>
                  </a:ext>
                </a:extLst>
              </a:tr>
              <a:tr h="529176"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</a:pPr>
                      <a:r>
                        <a:rPr lang="vi-VN" sz="2400" b="1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d</a:t>
                      </a:r>
                    </a:p>
                  </a:txBody>
                  <a:tcPr marL="76200" marR="76200" marT="76200" marB="76200">
                    <a:lnL w="28575" cap="flat" cmpd="sng" algn="ctr">
                      <a:solidFill>
                        <a:srgbClr val="CC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C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C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C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</a:pPr>
                      <a:r>
                        <a:rPr lang="vi-VN" sz="2400" b="1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Đèn học</a:t>
                      </a:r>
                    </a:p>
                  </a:txBody>
                  <a:tcPr marL="76200" marR="76200" marT="76200" marB="76200">
                    <a:lnL w="28575" cap="flat" cmpd="sng" algn="ctr">
                      <a:solidFill>
                        <a:srgbClr val="CC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C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C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C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70506561"/>
                  </a:ext>
                </a:extLst>
              </a:tr>
              <a:tr h="529176"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</a:pPr>
                      <a:r>
                        <a:rPr lang="vi-VN" sz="2400" b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e</a:t>
                      </a:r>
                    </a:p>
                  </a:txBody>
                  <a:tcPr marL="76200" marR="76200" marT="76200" marB="76200">
                    <a:lnL w="28575" cap="flat" cmpd="sng" algn="ctr">
                      <a:solidFill>
                        <a:srgbClr val="CC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C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C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C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</a:pPr>
                      <a:r>
                        <a:rPr lang="vi-VN" sz="2400" b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Quạt để bàn</a:t>
                      </a:r>
                    </a:p>
                  </a:txBody>
                  <a:tcPr marL="76200" marR="76200" marT="76200" marB="76200">
                    <a:lnL w="28575" cap="flat" cmpd="sng" algn="ctr">
                      <a:solidFill>
                        <a:srgbClr val="CC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C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C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C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90003618"/>
                  </a:ext>
                </a:extLst>
              </a:tr>
              <a:tr h="529176"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</a:pPr>
                      <a:r>
                        <a:rPr lang="vi-VN" sz="2400" b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g</a:t>
                      </a:r>
                    </a:p>
                  </a:txBody>
                  <a:tcPr marL="76200" marR="76200" marT="76200" marB="76200">
                    <a:lnL w="28575" cap="flat" cmpd="sng" algn="ctr">
                      <a:solidFill>
                        <a:srgbClr val="CC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C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C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C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</a:pPr>
                      <a:r>
                        <a:rPr lang="vi-VN" sz="2400" b="1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Ti vi</a:t>
                      </a:r>
                    </a:p>
                  </a:txBody>
                  <a:tcPr marL="76200" marR="76200" marT="76200" marB="76200">
                    <a:lnL w="28575" cap="flat" cmpd="sng" algn="ctr">
                      <a:solidFill>
                        <a:srgbClr val="CC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C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C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C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73821346"/>
                  </a:ext>
                </a:extLst>
              </a:tr>
            </a:tbl>
          </a:graphicData>
        </a:graphic>
      </p:graphicFrame>
      <p:pic>
        <p:nvPicPr>
          <p:cNvPr id="3" name="Picture 2" descr="Công nghệ lớp 3 Bài 1: Tự nhiên và công nghệ trang 7, 8, 9 | Kết nối tri thức">
            <a:extLst>
              <a:ext uri="{FF2B5EF4-FFF2-40B4-BE49-F238E27FC236}">
                <a16:creationId xmlns:a16="http://schemas.microsoft.com/office/drawing/2014/main" id="{3D04AFC4-1612-4414-B0A5-423CBF1D16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527" y="1329063"/>
            <a:ext cx="5617052" cy="39116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6975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8ADC6A4D-AC8E-4CEC-A910-5F4AB767A7FC}"/>
              </a:ext>
            </a:extLst>
          </p:cNvPr>
          <p:cNvGrpSpPr/>
          <p:nvPr/>
        </p:nvGrpSpPr>
        <p:grpSpPr>
          <a:xfrm>
            <a:off x="934434" y="1315030"/>
            <a:ext cx="10356416" cy="3692038"/>
            <a:chOff x="1186227" y="1169256"/>
            <a:chExt cx="9819545" cy="3692038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8E744A7D-D406-4FEF-B91F-64B429E78776}"/>
                </a:ext>
              </a:extLst>
            </p:cNvPr>
            <p:cNvGrpSpPr/>
            <p:nvPr/>
          </p:nvGrpSpPr>
          <p:grpSpPr>
            <a:xfrm>
              <a:off x="1186227" y="1169256"/>
              <a:ext cx="9819545" cy="3692038"/>
              <a:chOff x="1186227" y="1169256"/>
              <a:chExt cx="9819545" cy="3692038"/>
            </a:xfrm>
          </p:grpSpPr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586EACDE-9D27-4858-AD31-03C675C4D71D}"/>
                  </a:ext>
                </a:extLst>
              </p:cNvPr>
              <p:cNvSpPr/>
              <p:nvPr/>
            </p:nvSpPr>
            <p:spPr>
              <a:xfrm>
                <a:off x="1186227" y="1665628"/>
                <a:ext cx="9819545" cy="3195666"/>
              </a:xfrm>
              <a:prstGeom prst="roundRect">
                <a:avLst/>
              </a:prstGeom>
              <a:solidFill>
                <a:schemeClr val="bg1"/>
              </a:solidFill>
              <a:ln w="28575" cmpd="thinThick">
                <a:solidFill>
                  <a:srgbClr val="00B0F0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" name="Rectangle: Rounded Corners 2">
                <a:extLst>
                  <a:ext uri="{FF2B5EF4-FFF2-40B4-BE49-F238E27FC236}">
                    <a16:creationId xmlns:a16="http://schemas.microsoft.com/office/drawing/2014/main" id="{7FA79F85-6017-4EF5-B771-BA756E33F376}"/>
                  </a:ext>
                </a:extLst>
              </p:cNvPr>
              <p:cNvSpPr/>
              <p:nvPr/>
            </p:nvSpPr>
            <p:spPr>
              <a:xfrm>
                <a:off x="3220437" y="1169256"/>
                <a:ext cx="5353720" cy="891206"/>
              </a:xfrm>
              <a:prstGeom prst="roundRect">
                <a:avLst/>
              </a:prstGeom>
              <a:solidFill>
                <a:srgbClr val="00B0F0"/>
              </a:solidFill>
              <a:ln w="28575" cmpd="thinThick">
                <a:solidFill>
                  <a:srgbClr val="FFFF00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Học</a:t>
                </a:r>
                <a:r>
                  <a:rPr 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xong</a:t>
                </a:r>
                <a:r>
                  <a:rPr 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</a:t>
                </a:r>
                <a:r>
                  <a:rPr 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này</a:t>
                </a:r>
                <a:r>
                  <a:rPr 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em</a:t>
                </a:r>
                <a:r>
                  <a:rPr 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sẽ</a:t>
                </a:r>
                <a:r>
                  <a:rPr 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endParaRPr lang="vi-VN" sz="32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12A0BD6-B0DC-4DD5-87A2-BF14D74D1C63}"/>
                </a:ext>
              </a:extLst>
            </p:cNvPr>
            <p:cNvSpPr txBox="1"/>
            <p:nvPr/>
          </p:nvSpPr>
          <p:spPr>
            <a:xfrm>
              <a:off x="1384851" y="2286118"/>
              <a:ext cx="942229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Phân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biệt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đ</a:t>
              </a:r>
              <a:r>
                <a:rPr lang="vi-VN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ư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ợc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đối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</a:t>
              </a:r>
              <a:r>
                <a:rPr lang="vi-VN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ư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ợng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tự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nhiên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sản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phẩm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nghệ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A82C6526-F725-4C5C-B405-55FCEDF3DDD2}"/>
              </a:ext>
            </a:extLst>
          </p:cNvPr>
          <p:cNvSpPr txBox="1"/>
          <p:nvPr/>
        </p:nvSpPr>
        <p:spPr>
          <a:xfrm>
            <a:off x="1133058" y="3200633"/>
            <a:ext cx="10157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81A12F3-3000-4C6D-ADF8-3B0775E40040}"/>
              </a:ext>
            </a:extLst>
          </p:cNvPr>
          <p:cNvSpPr txBox="1"/>
          <p:nvPr/>
        </p:nvSpPr>
        <p:spPr>
          <a:xfrm>
            <a:off x="1133057" y="3976013"/>
            <a:ext cx="94222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8106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19845" y="2095289"/>
            <a:ext cx="2910701" cy="386337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97059" y="2497541"/>
            <a:ext cx="4458449" cy="3477238"/>
          </a:xfrm>
          <a:prstGeom prst="rect">
            <a:avLst/>
          </a:prstGeom>
        </p:spPr>
      </p:pic>
      <p:grpSp>
        <p:nvGrpSpPr>
          <p:cNvPr id="34" name="Group 33"/>
          <p:cNvGrpSpPr/>
          <p:nvPr/>
        </p:nvGrpSpPr>
        <p:grpSpPr>
          <a:xfrm>
            <a:off x="5018975" y="549627"/>
            <a:ext cx="3150814" cy="1641843"/>
            <a:chOff x="258637" y="4800600"/>
            <a:chExt cx="2408364" cy="1405250"/>
          </a:xfrm>
        </p:grpSpPr>
        <p:sp>
          <p:nvSpPr>
            <p:cNvPr id="32" name="Oval 31"/>
            <p:cNvSpPr/>
            <p:nvPr/>
          </p:nvSpPr>
          <p:spPr>
            <a:xfrm>
              <a:off x="258637" y="4800600"/>
              <a:ext cx="2408364" cy="1405250"/>
            </a:xfrm>
            <a:prstGeom prst="ellipse">
              <a:avLst/>
            </a:prstGeom>
            <a:solidFill>
              <a:srgbClr val="00B050"/>
            </a:solidFill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>
                <a:solidFill>
                  <a:schemeClr val="bg1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81668" y="4889174"/>
              <a:ext cx="227650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chemeClr val="bg1"/>
                  </a:solidFill>
                  <a:latin typeface="Nunito Black" pitchFamily="2" charset="0"/>
                </a:rPr>
                <a:t>Đối</a:t>
              </a:r>
              <a:r>
                <a:rPr lang="en-US" sz="2800" b="1" dirty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Nunito Black" pitchFamily="2" charset="0"/>
                </a:rPr>
                <a:t>tượng</a:t>
              </a:r>
              <a:r>
                <a:rPr lang="en-US" sz="2800" b="1" dirty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</a:p>
            <a:p>
              <a:pPr algn="ctr"/>
              <a:r>
                <a:rPr lang="en-US" sz="2800" b="1" dirty="0" err="1">
                  <a:solidFill>
                    <a:schemeClr val="bg1"/>
                  </a:solidFill>
                  <a:latin typeface="Nunito Black" pitchFamily="2" charset="0"/>
                </a:rPr>
                <a:t>không</a:t>
              </a:r>
              <a:r>
                <a:rPr lang="en-US" sz="2800" b="1" dirty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Nunito Black" pitchFamily="2" charset="0"/>
                </a:rPr>
                <a:t>phải</a:t>
              </a:r>
              <a:r>
                <a:rPr lang="en-US" sz="2800" b="1" dirty="0">
                  <a:solidFill>
                    <a:schemeClr val="bg1"/>
                  </a:solidFill>
                  <a:latin typeface="Nunito Black" pitchFamily="2" charset="0"/>
                </a:rPr>
                <a:t> do con </a:t>
              </a:r>
              <a:r>
                <a:rPr lang="en-US" sz="2800" b="1" dirty="0" err="1">
                  <a:solidFill>
                    <a:schemeClr val="bg1"/>
                  </a:solidFill>
                  <a:latin typeface="Nunito Black" pitchFamily="2" charset="0"/>
                </a:rPr>
                <a:t>người</a:t>
              </a:r>
              <a:r>
                <a:rPr lang="en-US" sz="2800" b="1" dirty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Nunito Black" pitchFamily="2" charset="0"/>
                </a:rPr>
                <a:t>làm</a:t>
              </a:r>
              <a:r>
                <a:rPr lang="en-US" sz="2800" b="1" dirty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Nunito Black" pitchFamily="2" charset="0"/>
                </a:rPr>
                <a:t>ra</a:t>
              </a:r>
              <a:endParaRPr lang="en-US" sz="2800" b="1" dirty="0">
                <a:solidFill>
                  <a:schemeClr val="bg1"/>
                </a:solidFill>
                <a:latin typeface="Nunito Black" pitchFamily="2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755794" y="767287"/>
            <a:ext cx="3256648" cy="3367985"/>
            <a:chOff x="26692" y="3581400"/>
            <a:chExt cx="2868908" cy="2882651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6692" y="4708251"/>
              <a:ext cx="2243522" cy="1755800"/>
            </a:xfrm>
            <a:prstGeom prst="rect">
              <a:avLst/>
            </a:prstGeom>
          </p:spPr>
        </p:pic>
        <p:sp>
          <p:nvSpPr>
            <p:cNvPr id="38" name="Oval Callout 37"/>
            <p:cNvSpPr/>
            <p:nvPr/>
          </p:nvSpPr>
          <p:spPr>
            <a:xfrm>
              <a:off x="838200" y="3581400"/>
              <a:ext cx="2057400" cy="1143732"/>
            </a:xfrm>
            <a:prstGeom prst="wedgeEllipseCallout">
              <a:avLst>
                <a:gd name="adj1" fmla="val -31734"/>
                <a:gd name="adj2" fmla="val 65645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solidFill>
                    <a:schemeClr val="bg1"/>
                  </a:solidFill>
                  <a:latin typeface="Nunito Black" pitchFamily="2" charset="0"/>
                </a:rPr>
                <a:t>Vì</a:t>
              </a:r>
              <a:r>
                <a:rPr lang="en-US" sz="2800" b="1" dirty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Nunito Black" pitchFamily="2" charset="0"/>
                </a:rPr>
                <a:t>sao</a:t>
              </a:r>
              <a:r>
                <a:rPr lang="en-US" sz="2800" b="1" dirty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Nunito Black" pitchFamily="2" charset="0"/>
                </a:rPr>
                <a:t>em</a:t>
              </a:r>
              <a:r>
                <a:rPr lang="en-US" sz="2800" b="1" dirty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Nunito Black" pitchFamily="2" charset="0"/>
                </a:rPr>
                <a:t>biết</a:t>
              </a:r>
              <a:r>
                <a:rPr lang="en-US" sz="2800" b="1" dirty="0">
                  <a:solidFill>
                    <a:schemeClr val="bg1"/>
                  </a:solidFill>
                  <a:latin typeface="Nunito Black" pitchFamily="2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14664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BF694B4D-6211-456D-88BE-34A1541C54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9855397"/>
              </p:ext>
            </p:extLst>
          </p:nvPr>
        </p:nvGraphicFramePr>
        <p:xfrm>
          <a:off x="1444486" y="217216"/>
          <a:ext cx="9856033" cy="6423568"/>
        </p:xfrm>
        <a:graphic>
          <a:graphicData uri="http://schemas.openxmlformats.org/drawingml/2006/table">
            <a:tbl>
              <a:tblPr/>
              <a:tblGrid>
                <a:gridCol w="1130574">
                  <a:extLst>
                    <a:ext uri="{9D8B030D-6E8A-4147-A177-3AD203B41FA5}">
                      <a16:colId xmlns:a16="http://schemas.microsoft.com/office/drawing/2014/main" val="3883393890"/>
                    </a:ext>
                  </a:extLst>
                </a:gridCol>
                <a:gridCol w="1958451">
                  <a:extLst>
                    <a:ext uri="{9D8B030D-6E8A-4147-A177-3AD203B41FA5}">
                      <a16:colId xmlns:a16="http://schemas.microsoft.com/office/drawing/2014/main" val="2340217272"/>
                    </a:ext>
                  </a:extLst>
                </a:gridCol>
                <a:gridCol w="3009329">
                  <a:extLst>
                    <a:ext uri="{9D8B030D-6E8A-4147-A177-3AD203B41FA5}">
                      <a16:colId xmlns:a16="http://schemas.microsoft.com/office/drawing/2014/main" val="3749115499"/>
                    </a:ext>
                  </a:extLst>
                </a:gridCol>
                <a:gridCol w="3757679">
                  <a:extLst>
                    <a:ext uri="{9D8B030D-6E8A-4147-A177-3AD203B41FA5}">
                      <a16:colId xmlns:a16="http://schemas.microsoft.com/office/drawing/2014/main" val="1325340935"/>
                    </a:ext>
                  </a:extLst>
                </a:gridCol>
              </a:tblGrid>
              <a:tr h="1028608"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</a:pPr>
                      <a:r>
                        <a:rPr lang="vi-VN" sz="2800" b="1" dirty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Hình</a:t>
                      </a: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</a:pPr>
                      <a:r>
                        <a:rPr lang="vi-VN" sz="2800" b="1" dirty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Tên gọi</a:t>
                      </a: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</a:pPr>
                      <a:r>
                        <a:rPr lang="vi-VN" sz="2800" b="1" dirty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Con người làm ra</a:t>
                      </a: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</a:pPr>
                      <a:r>
                        <a:rPr lang="vi-VN" sz="2800" b="1" dirty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Không do con người làm</a:t>
                      </a: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7322946"/>
                  </a:ext>
                </a:extLst>
              </a:tr>
              <a:tr h="626109"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</a:pPr>
                      <a:r>
                        <a:rPr lang="vi-VN" sz="2800" b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a</a:t>
                      </a: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</a:pPr>
                      <a:r>
                        <a:rPr lang="vi-VN" sz="2800" b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Cây xanh</a:t>
                      </a: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</a:pPr>
                      <a:r>
                        <a:rPr lang="vi-VN" sz="2800" b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</a:pPr>
                      <a:r>
                        <a:rPr lang="vi-VN" sz="2800" b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x</a:t>
                      </a: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777559"/>
                  </a:ext>
                </a:extLst>
              </a:tr>
              <a:tr h="626109"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</a:pPr>
                      <a:r>
                        <a:rPr lang="vi-VN" sz="2800" b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b</a:t>
                      </a: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</a:pPr>
                      <a:r>
                        <a:rPr lang="vi-VN" sz="2800" b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Chiếc nón</a:t>
                      </a: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</a:pPr>
                      <a:r>
                        <a:rPr lang="vi-VN" sz="2800" b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x</a:t>
                      </a: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</a:pPr>
                      <a:r>
                        <a:rPr lang="vi-VN" sz="2800" b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97041878"/>
                  </a:ext>
                </a:extLst>
              </a:tr>
              <a:tr h="626109"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</a:pPr>
                      <a:r>
                        <a:rPr lang="vi-VN" sz="2800" b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</a:t>
                      </a: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</a:pPr>
                      <a:r>
                        <a:rPr lang="vi-VN" sz="2800" b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Hòn non bộ</a:t>
                      </a: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</a:pPr>
                      <a:r>
                        <a:rPr lang="vi-VN" sz="2800" b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</a:pPr>
                      <a:r>
                        <a:rPr lang="vi-VN" sz="2800" b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x</a:t>
                      </a: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05699065"/>
                  </a:ext>
                </a:extLst>
              </a:tr>
              <a:tr h="626109"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</a:pPr>
                      <a:r>
                        <a:rPr lang="vi-VN" sz="2800" b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d</a:t>
                      </a: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</a:pPr>
                      <a:r>
                        <a:rPr lang="vi-VN" sz="2800" b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Đèn học</a:t>
                      </a: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</a:pPr>
                      <a:r>
                        <a:rPr lang="vi-VN" sz="2800" b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x</a:t>
                      </a: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</a:pPr>
                      <a:r>
                        <a:rPr lang="vi-VN" sz="2800" b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81591248"/>
                  </a:ext>
                </a:extLst>
              </a:tr>
              <a:tr h="1028608"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</a:pPr>
                      <a:r>
                        <a:rPr lang="vi-VN" sz="2800" b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e</a:t>
                      </a: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</a:pPr>
                      <a:r>
                        <a:rPr lang="vi-VN" sz="2800" b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Quạt để bàn</a:t>
                      </a: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</a:pPr>
                      <a:r>
                        <a:rPr lang="vi-VN" sz="2800" b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x</a:t>
                      </a: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</a:pPr>
                      <a:r>
                        <a:rPr lang="vi-VN" sz="2800" b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55235454"/>
                  </a:ext>
                </a:extLst>
              </a:tr>
              <a:tr h="626109"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</a:pPr>
                      <a:r>
                        <a:rPr lang="vi-VN" sz="2800" b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g</a:t>
                      </a: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</a:pPr>
                      <a:r>
                        <a:rPr lang="vi-VN" sz="2800" b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Ti vi</a:t>
                      </a: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</a:pPr>
                      <a:r>
                        <a:rPr lang="vi-VN" sz="2800" b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x</a:t>
                      </a: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vi-VN" sz="2800" b="0" dirty="0">
                        <a:latin typeface="+mj-lt"/>
                      </a:endParaRPr>
                    </a:p>
                  </a:txBody>
                  <a:tcPr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4255052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48946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83536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E786C26-53EF-4B22-90F6-9215872F998B}"/>
              </a:ext>
            </a:extLst>
          </p:cNvPr>
          <p:cNvSpPr txBox="1"/>
          <p:nvPr/>
        </p:nvSpPr>
        <p:spPr>
          <a:xfrm>
            <a:off x="852878" y="775146"/>
            <a:ext cx="10072914" cy="1481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ợng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loud 2">
            <a:extLst>
              <a:ext uri="{FF2B5EF4-FFF2-40B4-BE49-F238E27FC236}">
                <a16:creationId xmlns:a16="http://schemas.microsoft.com/office/drawing/2014/main" id="{E62945AE-6555-4D85-86C8-878389B82BD7}"/>
              </a:ext>
            </a:extLst>
          </p:cNvPr>
          <p:cNvSpPr/>
          <p:nvPr/>
        </p:nvSpPr>
        <p:spPr>
          <a:xfrm>
            <a:off x="2799525" y="2713522"/>
            <a:ext cx="5588000" cy="3280229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vi-VN" sz="8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loud 3">
            <a:extLst>
              <a:ext uri="{FF2B5EF4-FFF2-40B4-BE49-F238E27FC236}">
                <a16:creationId xmlns:a16="http://schemas.microsoft.com/office/drawing/2014/main" id="{797C59B8-9E69-442B-B7BD-EA52FB6229E9}"/>
              </a:ext>
            </a:extLst>
          </p:cNvPr>
          <p:cNvSpPr/>
          <p:nvPr/>
        </p:nvSpPr>
        <p:spPr>
          <a:xfrm>
            <a:off x="2875725" y="2608293"/>
            <a:ext cx="6495142" cy="3490685"/>
          </a:xfrm>
          <a:prstGeom prst="cloud">
            <a:avLst/>
          </a:prstGeom>
          <a:solidFill>
            <a:srgbClr val="00B0F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8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8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8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vi-VN" sz="8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2282387-983A-4482-9532-640762A18284}"/>
              </a:ext>
            </a:extLst>
          </p:cNvPr>
          <p:cNvSpPr txBox="1"/>
          <p:nvPr/>
        </p:nvSpPr>
        <p:spPr>
          <a:xfrm>
            <a:off x="605303" y="261658"/>
            <a:ext cx="103204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ĐỐI TƯỢNG TỰ NHIÊN VÀ SẢN PHẨM CỦA CÔNG NGHỆ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1A88AED-B7D6-4155-B8D2-6E58823F40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471" y="786834"/>
            <a:ext cx="876329" cy="993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038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3" grpId="1" animBg="1"/>
      <p:bldP spid="4" grpId="0" animBg="1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768877" y="571539"/>
            <a:ext cx="2057400" cy="1210498"/>
            <a:chOff x="416504" y="2164470"/>
            <a:chExt cx="2250496" cy="1416226"/>
          </a:xfrm>
        </p:grpSpPr>
        <p:sp>
          <p:nvSpPr>
            <p:cNvPr id="17" name="Oval 16"/>
            <p:cNvSpPr/>
            <p:nvPr/>
          </p:nvSpPr>
          <p:spPr>
            <a:xfrm>
              <a:off x="416504" y="2164470"/>
              <a:ext cx="2250496" cy="1416226"/>
            </a:xfrm>
            <a:prstGeom prst="ellipse">
              <a:avLst/>
            </a:prstGeom>
            <a:solidFill>
              <a:srgbClr val="00B0F0"/>
            </a:solidFill>
            <a:ln w="2857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chemeClr val="bg1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78725" y="2338867"/>
              <a:ext cx="1926053" cy="11162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chemeClr val="bg1"/>
                  </a:solidFill>
                  <a:latin typeface="Nunito Black" pitchFamily="2" charset="0"/>
                </a:rPr>
                <a:t>Đối</a:t>
              </a:r>
              <a:r>
                <a:rPr lang="en-US" sz="2800" b="1" dirty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Nunito Black" pitchFamily="2" charset="0"/>
                </a:rPr>
                <a:t>tượng</a:t>
              </a:r>
              <a:r>
                <a:rPr lang="en-US" sz="2800" b="1" dirty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Nunito Black" pitchFamily="2" charset="0"/>
                </a:rPr>
                <a:t>tự</a:t>
              </a:r>
              <a:r>
                <a:rPr lang="en-US" sz="2800" b="1" dirty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Nunito Black" pitchFamily="2" charset="0"/>
                </a:rPr>
                <a:t>nhiên</a:t>
              </a:r>
              <a:endParaRPr lang="en-US" sz="2800" b="1" dirty="0">
                <a:solidFill>
                  <a:schemeClr val="bg1"/>
                </a:solidFill>
                <a:latin typeface="Nunito Black" pitchFamily="2" charset="0"/>
              </a:endParaRP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600" y="1850788"/>
            <a:ext cx="5539168" cy="37118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7400" y="1850787"/>
            <a:ext cx="6096000" cy="37118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5" name="Flowchart: Alternate Process 14"/>
          <p:cNvSpPr/>
          <p:nvPr/>
        </p:nvSpPr>
        <p:spPr>
          <a:xfrm>
            <a:off x="1996360" y="1309604"/>
            <a:ext cx="1676400" cy="505890"/>
          </a:xfrm>
          <a:prstGeom prst="flowChartAlternateProcess">
            <a:avLst/>
          </a:prstGeom>
          <a:solidFill>
            <a:srgbClr val="FFFF66"/>
          </a:solidFill>
          <a:ln>
            <a:solidFill>
              <a:srgbClr val="FF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Nunito Black" pitchFamily="2" charset="0"/>
              </a:rPr>
              <a:t>Mặt</a:t>
            </a:r>
            <a:r>
              <a:rPr lang="en-US" sz="2400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Nunito Black" pitchFamily="2" charset="0"/>
              </a:rPr>
              <a:t>trời</a:t>
            </a:r>
            <a:endParaRPr lang="en-US" sz="2400" dirty="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22" name="Flowchart: Alternate Process 21"/>
          <p:cNvSpPr/>
          <p:nvPr/>
        </p:nvSpPr>
        <p:spPr>
          <a:xfrm>
            <a:off x="7924800" y="1309604"/>
            <a:ext cx="1829508" cy="505890"/>
          </a:xfrm>
          <a:prstGeom prst="flowChartAlternateProcess">
            <a:avLst/>
          </a:prstGeom>
          <a:solidFill>
            <a:srgbClr val="FFFF66"/>
          </a:solidFill>
          <a:ln>
            <a:solidFill>
              <a:srgbClr val="FF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Nunito Black" pitchFamily="2" charset="0"/>
              </a:rPr>
              <a:t>Mặt</a:t>
            </a:r>
            <a:r>
              <a:rPr lang="en-US" sz="2400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Nunito Black" pitchFamily="2" charset="0"/>
              </a:rPr>
              <a:t>trăng</a:t>
            </a:r>
            <a:endParaRPr lang="en-US" sz="2400" dirty="0">
              <a:solidFill>
                <a:srgbClr val="FF0000"/>
              </a:solidFill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2593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843538" y="737460"/>
            <a:ext cx="2057400" cy="1210498"/>
            <a:chOff x="416504" y="2180438"/>
            <a:chExt cx="2250496" cy="1416226"/>
          </a:xfrm>
        </p:grpSpPr>
        <p:sp>
          <p:nvSpPr>
            <p:cNvPr id="17" name="Oval 16"/>
            <p:cNvSpPr/>
            <p:nvPr/>
          </p:nvSpPr>
          <p:spPr>
            <a:xfrm>
              <a:off x="416504" y="2180438"/>
              <a:ext cx="2250496" cy="1416226"/>
            </a:xfrm>
            <a:prstGeom prst="ellipse">
              <a:avLst/>
            </a:prstGeom>
            <a:solidFill>
              <a:srgbClr val="00B0F0"/>
            </a:solidFill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chemeClr val="bg1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78725" y="2354834"/>
              <a:ext cx="1926053" cy="11162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chemeClr val="bg1"/>
                  </a:solidFill>
                  <a:latin typeface="Nunito Black" pitchFamily="2" charset="0"/>
                </a:rPr>
                <a:t>Đối</a:t>
              </a:r>
              <a:r>
                <a:rPr lang="en-US" sz="2800" b="1" dirty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Nunito Black" pitchFamily="2" charset="0"/>
                </a:rPr>
                <a:t>tượng</a:t>
              </a:r>
              <a:r>
                <a:rPr lang="en-US" sz="2800" b="1" dirty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Nunito Black" pitchFamily="2" charset="0"/>
                </a:rPr>
                <a:t>tự</a:t>
              </a:r>
              <a:r>
                <a:rPr lang="en-US" sz="2800" b="1" dirty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Nunito Black" pitchFamily="2" charset="0"/>
                </a:rPr>
                <a:t>nhiên</a:t>
              </a:r>
              <a:endParaRPr lang="en-US" sz="2800" b="1" dirty="0">
                <a:solidFill>
                  <a:schemeClr val="bg1"/>
                </a:solidFill>
                <a:latin typeface="Nunito Black" pitchFamily="2" charset="0"/>
              </a:endParaRPr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132" y="2119943"/>
            <a:ext cx="5803985" cy="37880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9240" y="309047"/>
            <a:ext cx="4191000" cy="52387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3" name="Flowchart: Alternate Process 22"/>
          <p:cNvSpPr/>
          <p:nvPr/>
        </p:nvSpPr>
        <p:spPr>
          <a:xfrm>
            <a:off x="2591438" y="1392072"/>
            <a:ext cx="1543833" cy="555886"/>
          </a:xfrm>
          <a:prstGeom prst="flowChartAlternateProcess">
            <a:avLst/>
          </a:prstGeom>
          <a:solidFill>
            <a:srgbClr val="FFFF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Nunito Black" pitchFamily="2" charset="0"/>
              </a:rPr>
              <a:t>Đất</a:t>
            </a:r>
            <a:endParaRPr lang="en-US" sz="3200" b="1" dirty="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24" name="Flowchart: Alternate Process 23"/>
          <p:cNvSpPr/>
          <p:nvPr/>
        </p:nvSpPr>
        <p:spPr>
          <a:xfrm>
            <a:off x="8523179" y="5655010"/>
            <a:ext cx="1243122" cy="505890"/>
          </a:xfrm>
          <a:prstGeom prst="flowChartAlternateProcess">
            <a:avLst/>
          </a:prstGeom>
          <a:solidFill>
            <a:srgbClr val="FFFF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Nunito Black" pitchFamily="2" charset="0"/>
              </a:rPr>
              <a:t>Núi</a:t>
            </a:r>
            <a:endParaRPr lang="en-US" sz="3200" b="1" dirty="0">
              <a:solidFill>
                <a:srgbClr val="FF0000"/>
              </a:solidFill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0720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990652" y="341676"/>
            <a:ext cx="2057400" cy="1210498"/>
            <a:chOff x="416504" y="2180438"/>
            <a:chExt cx="2250496" cy="1416226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17" name="Oval 16"/>
            <p:cNvSpPr/>
            <p:nvPr/>
          </p:nvSpPr>
          <p:spPr>
            <a:xfrm>
              <a:off x="416504" y="2180438"/>
              <a:ext cx="2250496" cy="1416226"/>
            </a:xfrm>
            <a:prstGeom prst="ellipse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chemeClr val="bg1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78726" y="2434671"/>
              <a:ext cx="1839771" cy="97222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FF0000"/>
                  </a:solidFill>
                  <a:latin typeface="Nunito Black" pitchFamily="2" charset="0"/>
                </a:rPr>
                <a:t>Đối</a:t>
              </a:r>
              <a:r>
                <a:rPr lang="en-US" sz="2400" b="1" dirty="0">
                  <a:solidFill>
                    <a:srgbClr val="FF0000"/>
                  </a:solidFill>
                  <a:latin typeface="Nunito Black" pitchFamily="2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Nunito Black" pitchFamily="2" charset="0"/>
                </a:rPr>
                <a:t>tượng</a:t>
              </a:r>
              <a:r>
                <a:rPr lang="en-US" sz="2400" b="1" dirty="0">
                  <a:solidFill>
                    <a:srgbClr val="FF0000"/>
                  </a:solidFill>
                  <a:latin typeface="Nunito Black" pitchFamily="2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Nunito Black" pitchFamily="2" charset="0"/>
                </a:rPr>
                <a:t>tự</a:t>
              </a:r>
              <a:r>
                <a:rPr lang="en-US" sz="2400" b="1" dirty="0">
                  <a:solidFill>
                    <a:srgbClr val="FF0000"/>
                  </a:solidFill>
                  <a:latin typeface="Nunito Black" pitchFamily="2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Nunito Black" pitchFamily="2" charset="0"/>
                </a:rPr>
                <a:t>nhiên</a:t>
              </a:r>
              <a:endParaRPr lang="en-US" sz="2400" b="1" dirty="0">
                <a:solidFill>
                  <a:srgbClr val="FF0000"/>
                </a:solidFill>
                <a:latin typeface="Nunito Black" pitchFamily="2" charset="0"/>
              </a:endParaRPr>
            </a:p>
          </p:txBody>
        </p:sp>
      </p:grpSp>
      <p:sp>
        <p:nvSpPr>
          <p:cNvPr id="23" name="Flowchart: Alternate Process 22"/>
          <p:cNvSpPr/>
          <p:nvPr/>
        </p:nvSpPr>
        <p:spPr>
          <a:xfrm>
            <a:off x="1719618" y="783148"/>
            <a:ext cx="2204456" cy="608083"/>
          </a:xfrm>
          <a:prstGeom prst="flowChartAlternateProcess">
            <a:avLst/>
          </a:prstGeom>
          <a:solidFill>
            <a:srgbClr val="FFFF00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Nunito Black" pitchFamily="2" charset="0"/>
              </a:rPr>
              <a:t>Sông</a:t>
            </a:r>
            <a:r>
              <a:rPr lang="en-US" sz="3200" b="1" dirty="0">
                <a:solidFill>
                  <a:srgbClr val="FF0000"/>
                </a:solidFill>
                <a:latin typeface="Nunito Black" pitchFamily="2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Nunito Black" pitchFamily="2" charset="0"/>
              </a:rPr>
              <a:t>biển</a:t>
            </a:r>
            <a:endParaRPr lang="en-US" sz="3200" b="1" dirty="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24" name="Flowchart: Alternate Process 23"/>
          <p:cNvSpPr/>
          <p:nvPr/>
        </p:nvSpPr>
        <p:spPr>
          <a:xfrm>
            <a:off x="7885812" y="834906"/>
            <a:ext cx="2014709" cy="608083"/>
          </a:xfrm>
          <a:prstGeom prst="flowChartAlternateProcess">
            <a:avLst/>
          </a:prstGeom>
          <a:solidFill>
            <a:srgbClr val="FFFF00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Nunito Black" pitchFamily="2" charset="0"/>
              </a:rPr>
              <a:t>Thác</a:t>
            </a:r>
            <a:r>
              <a:rPr lang="en-US" sz="3200" b="1" dirty="0">
                <a:solidFill>
                  <a:srgbClr val="FF0000"/>
                </a:solidFill>
                <a:latin typeface="Nunito Black" pitchFamily="2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Nunito Black" pitchFamily="2" charset="0"/>
              </a:rPr>
              <a:t>suối</a:t>
            </a:r>
            <a:endParaRPr lang="en-US" sz="3200" b="1" dirty="0">
              <a:solidFill>
                <a:srgbClr val="FF0000"/>
              </a:solidFill>
              <a:latin typeface="Nunito Black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646" y="1552174"/>
            <a:ext cx="5879267" cy="40365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569336"/>
            <a:ext cx="5754071" cy="40194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938391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5067300" y="805699"/>
            <a:ext cx="2057400" cy="1210498"/>
            <a:chOff x="416504" y="2180438"/>
            <a:chExt cx="2250496" cy="1416226"/>
          </a:xfrm>
        </p:grpSpPr>
        <p:sp>
          <p:nvSpPr>
            <p:cNvPr id="17" name="Oval 16"/>
            <p:cNvSpPr/>
            <p:nvPr/>
          </p:nvSpPr>
          <p:spPr>
            <a:xfrm>
              <a:off x="416504" y="2180438"/>
              <a:ext cx="2250496" cy="1416226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>
                <a:solidFill>
                  <a:schemeClr val="bg1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78725" y="2354834"/>
              <a:ext cx="1926053" cy="11162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chemeClr val="bg1"/>
                  </a:solidFill>
                  <a:latin typeface="Nunito Black" pitchFamily="2" charset="0"/>
                </a:rPr>
                <a:t>Đối</a:t>
              </a:r>
              <a:r>
                <a:rPr lang="en-US" sz="2800" b="1" dirty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Nunito Black" pitchFamily="2" charset="0"/>
                </a:rPr>
                <a:t>tượng</a:t>
              </a:r>
              <a:r>
                <a:rPr lang="en-US" sz="2800" b="1" dirty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Nunito Black" pitchFamily="2" charset="0"/>
                </a:rPr>
                <a:t>tự</a:t>
              </a:r>
              <a:r>
                <a:rPr lang="en-US" sz="2800" b="1" dirty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Nunito Black" pitchFamily="2" charset="0"/>
                </a:rPr>
                <a:t>nhiên</a:t>
              </a:r>
              <a:endParaRPr lang="en-US" sz="2800" b="1" dirty="0">
                <a:solidFill>
                  <a:schemeClr val="bg1"/>
                </a:solidFill>
                <a:latin typeface="Nunito Black" pitchFamily="2" charset="0"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8956" y="681728"/>
            <a:ext cx="3664514" cy="54479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Flowchart: Alternate Process 18"/>
          <p:cNvSpPr/>
          <p:nvPr/>
        </p:nvSpPr>
        <p:spPr>
          <a:xfrm>
            <a:off x="6970732" y="2165259"/>
            <a:ext cx="1285084" cy="1949745"/>
          </a:xfrm>
          <a:prstGeom prst="flowChartAlternateProcess">
            <a:avLst/>
          </a:prstGeom>
          <a:solidFill>
            <a:srgbClr val="FFFF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Nunito Black" pitchFamily="2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Nunito Black" pitchFamily="2" charset="0"/>
              </a:rPr>
              <a:t>loại</a:t>
            </a:r>
            <a:r>
              <a:rPr lang="en-US" sz="32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Nunito Black" pitchFamily="2" charset="0"/>
              </a:rPr>
              <a:t>thực</a:t>
            </a:r>
            <a:r>
              <a:rPr lang="en-US" sz="32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Nunito Black" pitchFamily="2" charset="0"/>
              </a:rPr>
              <a:t>vật</a:t>
            </a:r>
            <a:endParaRPr lang="en-US" sz="3200" b="1" dirty="0">
              <a:solidFill>
                <a:srgbClr val="FF0000"/>
              </a:solidFill>
              <a:latin typeface="Nunito Black" pitchFamily="2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019" y="2392908"/>
            <a:ext cx="6826065" cy="3649734"/>
          </a:xfrm>
          <a:prstGeom prst="rect">
            <a:avLst/>
          </a:prstGeom>
        </p:spPr>
      </p:pic>
      <p:sp>
        <p:nvSpPr>
          <p:cNvPr id="24" name="Flowchart: Alternate Process 23"/>
          <p:cNvSpPr/>
          <p:nvPr/>
        </p:nvSpPr>
        <p:spPr>
          <a:xfrm>
            <a:off x="2074460" y="1433014"/>
            <a:ext cx="2275760" cy="1068247"/>
          </a:xfrm>
          <a:prstGeom prst="flowChartAlternateProcess">
            <a:avLst/>
          </a:prstGeom>
          <a:solidFill>
            <a:srgbClr val="FFFF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Nunito Black" pitchFamily="2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Nunito Black" pitchFamily="2" charset="0"/>
              </a:rPr>
              <a:t>loài</a:t>
            </a:r>
            <a:r>
              <a:rPr lang="en-US" sz="32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Nunito Black" pitchFamily="2" charset="0"/>
              </a:rPr>
              <a:t>động</a:t>
            </a:r>
            <a:r>
              <a:rPr lang="en-US" sz="32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Nunito Black" pitchFamily="2" charset="0"/>
              </a:rPr>
              <a:t>vật</a:t>
            </a:r>
            <a:endParaRPr lang="en-US" sz="3200" b="1" dirty="0">
              <a:solidFill>
                <a:srgbClr val="FF0000"/>
              </a:solidFill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0214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34887"/>
          <a:stretch/>
        </p:blipFill>
        <p:spPr>
          <a:xfrm>
            <a:off x="9888573" y="2033535"/>
            <a:ext cx="4199821" cy="422423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667" b="91667" l="4750" r="100000">
                        <a14:foregroundMark x1="75250" y1="47667" x2="75250" y2="47667"/>
                        <a14:foregroundMark x1="74750" y1="47333" x2="80250" y2="44333"/>
                      </a14:backgroundRemoval>
                    </a14:imgEffect>
                  </a14:imgLayer>
                </a14:imgProps>
              </a:ext>
            </a:extLst>
          </a:blip>
          <a:srcRect l="4485" t="21406" b="26552"/>
          <a:stretch/>
        </p:blipFill>
        <p:spPr>
          <a:xfrm>
            <a:off x="6406458" y="233952"/>
            <a:ext cx="4252673" cy="1737818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4680252" y="1772894"/>
            <a:ext cx="3080608" cy="1775524"/>
            <a:chOff x="416504" y="2180438"/>
            <a:chExt cx="2250496" cy="1416226"/>
          </a:xfrm>
        </p:grpSpPr>
        <p:sp>
          <p:nvSpPr>
            <p:cNvPr id="17" name="Oval 16"/>
            <p:cNvSpPr/>
            <p:nvPr/>
          </p:nvSpPr>
          <p:spPr>
            <a:xfrm>
              <a:off x="416504" y="2180438"/>
              <a:ext cx="2250496" cy="1416226"/>
            </a:xfrm>
            <a:prstGeom prst="ellipse">
              <a:avLst/>
            </a:prstGeom>
            <a:solidFill>
              <a:srgbClr val="00B050"/>
            </a:solidFill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>
                <a:solidFill>
                  <a:schemeClr val="bg1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98718" y="2375778"/>
              <a:ext cx="1926053" cy="9574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chemeClr val="bg1"/>
                  </a:solidFill>
                  <a:latin typeface="Nunito Black" pitchFamily="2" charset="0"/>
                </a:rPr>
                <a:t>Sản</a:t>
              </a:r>
              <a:r>
                <a:rPr lang="en-US" sz="3600" b="1" dirty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Nunito Black" pitchFamily="2" charset="0"/>
                </a:rPr>
                <a:t>phẩm</a:t>
              </a:r>
              <a:r>
                <a:rPr lang="en-US" sz="3600" b="1" dirty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Nunito Black" pitchFamily="2" charset="0"/>
                </a:rPr>
                <a:t>công</a:t>
              </a:r>
              <a:r>
                <a:rPr lang="en-US" sz="3600" b="1" dirty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Nunito Black" pitchFamily="2" charset="0"/>
                </a:rPr>
                <a:t>nghệ</a:t>
              </a:r>
              <a:endParaRPr lang="en-US" sz="3600" b="1" dirty="0">
                <a:solidFill>
                  <a:schemeClr val="bg1"/>
                </a:solidFill>
                <a:latin typeface="Nunito Black" pitchFamily="2" charset="0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730" y="676961"/>
            <a:ext cx="4252672" cy="221916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44" b="96436" l="625" r="100000"/>
                    </a14:imgEffect>
                  </a14:imgLayer>
                </a14:imgProps>
              </a:ext>
            </a:extLst>
          </a:blip>
          <a:srcRect t="8735" b="4105"/>
          <a:stretch/>
        </p:blipFill>
        <p:spPr>
          <a:xfrm>
            <a:off x="299766" y="3217590"/>
            <a:ext cx="4122866" cy="267824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/>
          <a:srcRect t="17581" b="18212"/>
          <a:stretch/>
        </p:blipFill>
        <p:spPr>
          <a:xfrm>
            <a:off x="4939574" y="3793316"/>
            <a:ext cx="2455468" cy="210251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22" b="99556" l="8667" r="9044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791525">
            <a:off x="7614427" y="2705148"/>
            <a:ext cx="1742758" cy="1877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069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8DAE17D-E5CB-4976-931B-1CAC80238D1A}"/>
              </a:ext>
            </a:extLst>
          </p:cNvPr>
          <p:cNvSpPr/>
          <p:nvPr/>
        </p:nvSpPr>
        <p:spPr>
          <a:xfrm>
            <a:off x="1488363" y="1261510"/>
            <a:ext cx="9215273" cy="33167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 tượng tự nhiên: </a:t>
            </a:r>
            <a:r>
              <a:rPr lang="vi-VN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núi, sông, hồ, sa mạc, các loài thực vật,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 phẩm công nghệ: </a:t>
            </a:r>
            <a:r>
              <a:rPr lang="vi-VN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tủ lạnh, máy giặt, bàn, ghế, máy tính, điện thoại,…</a:t>
            </a:r>
            <a:endParaRPr lang="vi-VN" sz="3600" b="1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8491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54923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629" y="2052845"/>
            <a:ext cx="11110828" cy="1708598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223866" y="2421857"/>
            <a:ext cx="4163732" cy="3568451"/>
            <a:chOff x="228600" y="2819400"/>
            <a:chExt cx="4163732" cy="3568451"/>
          </a:xfrm>
        </p:grpSpPr>
        <p:grpSp>
          <p:nvGrpSpPr>
            <p:cNvPr id="19" name="Group 18"/>
            <p:cNvGrpSpPr/>
            <p:nvPr/>
          </p:nvGrpSpPr>
          <p:grpSpPr>
            <a:xfrm>
              <a:off x="228600" y="2819400"/>
              <a:ext cx="4163732" cy="3568451"/>
              <a:chOff x="26692" y="3581401"/>
              <a:chExt cx="3525464" cy="2882650"/>
            </a:xfrm>
          </p:grpSpPr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6692" y="4708251"/>
                <a:ext cx="2243522" cy="1755800"/>
              </a:xfrm>
              <a:prstGeom prst="rect">
                <a:avLst/>
              </a:prstGeom>
            </p:spPr>
          </p:pic>
          <p:sp>
            <p:nvSpPr>
              <p:cNvPr id="22" name="Oval Callout 21"/>
              <p:cNvSpPr/>
              <p:nvPr/>
            </p:nvSpPr>
            <p:spPr>
              <a:xfrm>
                <a:off x="831649" y="3581401"/>
                <a:ext cx="2720507" cy="1380232"/>
              </a:xfrm>
              <a:prstGeom prst="wedgeEllipseCallout">
                <a:avLst>
                  <a:gd name="adj1" fmla="val -36406"/>
                  <a:gd name="adj2" fmla="val 60852"/>
                </a:avLst>
              </a:prstGeom>
              <a:solidFill>
                <a:srgbClr val="FFFF00"/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 dirty="0">
                  <a:solidFill>
                    <a:srgbClr val="FF0000"/>
                  </a:solidFill>
                  <a:latin typeface="Nunito Black" pitchFamily="2" charset="0"/>
                </a:endParaRPr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1341988" y="2964483"/>
              <a:ext cx="283896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Nunito Black" pitchFamily="2" charset="0"/>
                </a:rPr>
                <a:t>Theo </a:t>
              </a:r>
              <a:r>
                <a:rPr lang="en-US" sz="3200" b="1" dirty="0" err="1">
                  <a:solidFill>
                    <a:srgbClr val="FF0000"/>
                  </a:solidFill>
                  <a:latin typeface="Nunito Black" pitchFamily="2" charset="0"/>
                </a:rPr>
                <a:t>em</a:t>
              </a:r>
              <a:r>
                <a:rPr lang="en-US" sz="3200" b="1" dirty="0">
                  <a:solidFill>
                    <a:srgbClr val="FF0000"/>
                  </a:solidFill>
                  <a:latin typeface="Nunito Black" pitchFamily="2" charset="0"/>
                </a:rPr>
                <a:t>, </a:t>
              </a:r>
              <a:r>
                <a:rPr lang="en-US" sz="3200" b="1" dirty="0" err="1">
                  <a:solidFill>
                    <a:srgbClr val="FF0000"/>
                  </a:solidFill>
                  <a:latin typeface="Nunito Black" pitchFamily="2" charset="0"/>
                </a:rPr>
                <a:t>đối</a:t>
              </a:r>
              <a:r>
                <a:rPr lang="en-US" sz="3200" b="1" dirty="0">
                  <a:solidFill>
                    <a:srgbClr val="FF0000"/>
                  </a:solidFill>
                  <a:latin typeface="Nunito Black" pitchFamily="2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Nunito Black" pitchFamily="2" charset="0"/>
                </a:rPr>
                <a:t>tượng</a:t>
              </a:r>
              <a:r>
                <a:rPr lang="en-US" sz="3200" b="1" dirty="0">
                  <a:solidFill>
                    <a:srgbClr val="FF0000"/>
                  </a:solidFill>
                  <a:latin typeface="Nunito Black" pitchFamily="2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Nunito Black" pitchFamily="2" charset="0"/>
                </a:rPr>
                <a:t>tự</a:t>
              </a:r>
              <a:r>
                <a:rPr lang="en-US" sz="3200" b="1" dirty="0">
                  <a:solidFill>
                    <a:srgbClr val="FF0000"/>
                  </a:solidFill>
                  <a:latin typeface="Nunito Black" pitchFamily="2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Nunito Black" pitchFamily="2" charset="0"/>
                </a:rPr>
                <a:t>nhiên</a:t>
              </a:r>
              <a:r>
                <a:rPr lang="en-US" sz="3200" b="1" dirty="0">
                  <a:solidFill>
                    <a:srgbClr val="FF0000"/>
                  </a:solidFill>
                  <a:latin typeface="Nunito Black" pitchFamily="2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Nunito Black" pitchFamily="2" charset="0"/>
                </a:rPr>
                <a:t>là</a:t>
              </a:r>
              <a:r>
                <a:rPr lang="en-US" sz="3200" b="1" dirty="0">
                  <a:solidFill>
                    <a:srgbClr val="FF0000"/>
                  </a:solidFill>
                  <a:latin typeface="Nunito Black" pitchFamily="2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Nunito Black" pitchFamily="2" charset="0"/>
                </a:rPr>
                <a:t>gì</a:t>
              </a:r>
              <a:r>
                <a:rPr lang="en-US" sz="3200" b="1" dirty="0">
                  <a:solidFill>
                    <a:srgbClr val="FF0000"/>
                  </a:solidFill>
                  <a:latin typeface="Nunito Black" pitchFamily="2" charset="0"/>
                </a:rPr>
                <a:t>?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7109557" y="2482743"/>
            <a:ext cx="5082443" cy="3877114"/>
            <a:chOff x="7114291" y="2880286"/>
            <a:chExt cx="4703649" cy="3627137"/>
          </a:xfrm>
        </p:grpSpPr>
        <p:grpSp>
          <p:nvGrpSpPr>
            <p:cNvPr id="23" name="Group 22"/>
            <p:cNvGrpSpPr/>
            <p:nvPr/>
          </p:nvGrpSpPr>
          <p:grpSpPr>
            <a:xfrm>
              <a:off x="7114291" y="2880286"/>
              <a:ext cx="4703649" cy="3627137"/>
              <a:chOff x="8436318" y="3795724"/>
              <a:chExt cx="3704552" cy="2708611"/>
            </a:xfrm>
          </p:grpSpPr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639505" y="4508775"/>
                <a:ext cx="2501365" cy="1995560"/>
              </a:xfrm>
              <a:prstGeom prst="rect">
                <a:avLst/>
              </a:prstGeom>
            </p:spPr>
          </p:pic>
          <p:sp>
            <p:nvSpPr>
              <p:cNvPr id="25" name="Oval Callout 24"/>
              <p:cNvSpPr/>
              <p:nvPr/>
            </p:nvSpPr>
            <p:spPr>
              <a:xfrm>
                <a:off x="8436318" y="3795724"/>
                <a:ext cx="2183965" cy="1143732"/>
              </a:xfrm>
              <a:prstGeom prst="wedgeEllipseCallout">
                <a:avLst>
                  <a:gd name="adj1" fmla="val 44056"/>
                  <a:gd name="adj2" fmla="val 58912"/>
                </a:avLst>
              </a:prstGeom>
              <a:solidFill>
                <a:srgbClr val="00B050"/>
              </a:solidFill>
              <a:ln w="3810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 dirty="0">
                  <a:solidFill>
                    <a:srgbClr val="FF0000"/>
                  </a:solidFill>
                  <a:latin typeface="Nunito Black" pitchFamily="2" charset="0"/>
                </a:endParaRPr>
              </a:p>
            </p:txBody>
          </p:sp>
        </p:grpSp>
        <p:sp>
          <p:nvSpPr>
            <p:cNvPr id="26" name="Rectangle 25"/>
            <p:cNvSpPr/>
            <p:nvPr/>
          </p:nvSpPr>
          <p:spPr>
            <a:xfrm flipH="1">
              <a:off x="7215336" y="2998196"/>
              <a:ext cx="2489086" cy="12956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sz="2800" b="1" dirty="0">
                  <a:solidFill>
                    <a:schemeClr val="bg1"/>
                  </a:solidFill>
                  <a:latin typeface="Nunito Black" pitchFamily="2" charset="0"/>
                </a:rPr>
                <a:t>Theo </a:t>
              </a:r>
              <a:r>
                <a:rPr lang="en-US" sz="2800" b="1" dirty="0" err="1">
                  <a:solidFill>
                    <a:schemeClr val="bg1"/>
                  </a:solidFill>
                  <a:latin typeface="Nunito Black" pitchFamily="2" charset="0"/>
                </a:rPr>
                <a:t>em</a:t>
              </a:r>
              <a:r>
                <a:rPr lang="en-US" sz="2800" b="1" dirty="0">
                  <a:solidFill>
                    <a:schemeClr val="bg1"/>
                  </a:solidFill>
                  <a:latin typeface="Nunito Black" pitchFamily="2" charset="0"/>
                </a:rPr>
                <a:t>, </a:t>
              </a:r>
              <a:r>
                <a:rPr lang="en-US" sz="2800" b="1" dirty="0" err="1">
                  <a:solidFill>
                    <a:schemeClr val="bg1"/>
                  </a:solidFill>
                  <a:latin typeface="Nunito Black" pitchFamily="2" charset="0"/>
                </a:rPr>
                <a:t>sản</a:t>
              </a:r>
              <a:r>
                <a:rPr lang="en-US" sz="2800" b="1" dirty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Nunito Black" pitchFamily="2" charset="0"/>
                </a:rPr>
                <a:t>phẩm</a:t>
              </a:r>
              <a:r>
                <a:rPr lang="en-US" sz="2800" b="1" dirty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Nunito Black" pitchFamily="2" charset="0"/>
                </a:rPr>
                <a:t>công</a:t>
              </a:r>
              <a:r>
                <a:rPr lang="en-US" sz="2800" b="1" dirty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Nunito Black" pitchFamily="2" charset="0"/>
                </a:rPr>
                <a:t>nghệ</a:t>
              </a:r>
              <a:r>
                <a:rPr lang="en-US" sz="2800" b="1" dirty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Nunito Black" pitchFamily="2" charset="0"/>
                </a:rPr>
                <a:t>là</a:t>
              </a:r>
              <a:r>
                <a:rPr lang="en-US" sz="2800" b="1" dirty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Nunito Black" pitchFamily="2" charset="0"/>
                </a:rPr>
                <a:t>gì</a:t>
              </a:r>
              <a:r>
                <a:rPr lang="en-US" sz="2800" b="1" dirty="0">
                  <a:solidFill>
                    <a:schemeClr val="bg1"/>
                  </a:solidFill>
                  <a:latin typeface="Nunito Black" pitchFamily="2" charset="0"/>
                </a:rPr>
                <a:t>?</a:t>
              </a:r>
            </a:p>
          </p:txBody>
        </p:sp>
      </p:grpSp>
      <p:pic>
        <p:nvPicPr>
          <p:cNvPr id="30" name="Picture 2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4000" b="96750" l="429" r="99571">
                        <a14:foregroundMark x1="7714" y1="56250" x2="7714" y2="56250"/>
                        <a14:foregroundMark x1="3571" y1="58000" x2="9143" y2="79250"/>
                        <a14:foregroundMark x1="13571" y1="68500" x2="13571" y2="68500"/>
                        <a14:foregroundMark x1="11857" y1="67250" x2="13429" y2="80250"/>
                        <a14:foregroundMark x1="14286" y1="66500" x2="15286" y2="78000"/>
                        <a14:foregroundMark x1="17000" y1="62500" x2="18857" y2="63250"/>
                        <a14:foregroundMark x1="26429" y1="53250" x2="36571" y2="75000"/>
                        <a14:foregroundMark x1="24857" y1="52000" x2="35571" y2="51500"/>
                        <a14:foregroundMark x1="30429" y1="48000" x2="30429" y2="48000"/>
                        <a14:foregroundMark x1="36143" y1="51750" x2="37571" y2="51250"/>
                        <a14:foregroundMark x1="22143" y1="61000" x2="32857" y2="82500"/>
                        <a14:foregroundMark x1="45857" y1="67000" x2="68143" y2="64500"/>
                        <a14:foregroundMark x1="75143" y1="78250" x2="90714" y2="78000"/>
                        <a14:foregroundMark x1="75857" y1="82750" x2="92429" y2="82500"/>
                        <a14:foregroundMark x1="87143" y1="86000" x2="90571" y2="84000"/>
                        <a14:foregroundMark x1="81143" y1="90500" x2="87714" y2="88250"/>
                        <a14:foregroundMark x1="11143" y1="78500" x2="11143" y2="78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67000" y="-1295400"/>
            <a:ext cx="6667500" cy="38100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67" b="98889" l="750" r="99750">
                        <a14:foregroundMark x1="21000" y1="42000" x2="37875" y2="52889"/>
                        <a14:foregroundMark x1="20375" y1="48444" x2="32000" y2="53778"/>
                        <a14:foregroundMark x1="50250" y1="57778" x2="55750" y2="92444"/>
                        <a14:foregroundMark x1="29250" y1="81778" x2="48375" y2="94889"/>
                        <a14:foregroundMark x1="5250" y1="65111" x2="17000" y2="91333"/>
                        <a14:foregroundMark x1="11250" y1="60889" x2="19250" y2="68667"/>
                        <a14:foregroundMark x1="7875" y1="60889" x2="13875" y2="70889"/>
                        <a14:foregroundMark x1="4500" y1="67556" x2="5125" y2="93333"/>
                        <a14:foregroundMark x1="5875" y1="95333" x2="11500" y2="94889"/>
                        <a14:foregroundMark x1="80000" y1="33333" x2="96750" y2="95333"/>
                        <a14:foregroundMark x1="81500" y1="32667" x2="97125" y2="47111"/>
                        <a14:foregroundMark x1="84375" y1="32444" x2="97500" y2="43556"/>
                        <a14:foregroundMark x1="79875" y1="30667" x2="79875" y2="93333"/>
                        <a14:foregroundMark x1="79250" y1="97333" x2="96125" y2="91556"/>
                        <a14:foregroundMark x1="78625" y1="34222" x2="78500" y2="90222"/>
                        <a14:foregroundMark x1="97500" y1="44222" x2="99125" y2="76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71396" y="3803246"/>
            <a:ext cx="5365841" cy="2383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799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00227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213780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01145" y="568071"/>
            <a:ext cx="91000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Nunito Black" pitchFamily="2" charset="0"/>
              </a:rPr>
              <a:t>2. </a:t>
            </a:r>
            <a:r>
              <a:rPr lang="en-US" sz="2400" b="1" dirty="0">
                <a:solidFill>
                  <a:srgbClr val="FF0000"/>
                </a:solidFill>
                <a:latin typeface="Nunito Black" pitchFamily="2" charset="0"/>
              </a:rPr>
              <a:t>TÁC DỤNG CỦA MỘT SỐ SẢN PHẨM CÔNG NGHỆ TRONG GIA </a:t>
            </a:r>
            <a:r>
              <a:rPr lang="en-US" sz="2400" b="1" dirty="0" err="1">
                <a:solidFill>
                  <a:srgbClr val="FF0000"/>
                </a:solidFill>
                <a:latin typeface="Nunito Black" pitchFamily="2" charset="0"/>
              </a:rPr>
              <a:t>ĐÌNHa</a:t>
            </a:r>
            <a:endParaRPr lang="en-US" sz="2400" dirty="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43000" y="1295400"/>
            <a:ext cx="41113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0000CC"/>
                </a:solidFill>
                <a:latin typeface="Nunito Black" pitchFamily="2" charset="0"/>
              </a:rPr>
              <a:t>Quan</a:t>
            </a:r>
            <a:r>
              <a:rPr lang="en-US" sz="2400" b="1" dirty="0">
                <a:solidFill>
                  <a:srgbClr val="0000CC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Nunito Black" pitchFamily="2" charset="0"/>
              </a:rPr>
              <a:t>sát</a:t>
            </a:r>
            <a:r>
              <a:rPr lang="en-US" sz="2400" b="1" dirty="0">
                <a:solidFill>
                  <a:srgbClr val="0000CC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Nunito Black" pitchFamily="2" charset="0"/>
              </a:rPr>
              <a:t>các</a:t>
            </a:r>
            <a:r>
              <a:rPr lang="en-US" sz="2400" b="1" dirty="0">
                <a:solidFill>
                  <a:srgbClr val="0000CC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Nunito Black" pitchFamily="2" charset="0"/>
              </a:rPr>
              <a:t>hình</a:t>
            </a:r>
            <a:r>
              <a:rPr lang="en-US" sz="2400" b="1" dirty="0">
                <a:solidFill>
                  <a:srgbClr val="0000CC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Nunito Black" pitchFamily="2" charset="0"/>
              </a:rPr>
              <a:t>dưới</a:t>
            </a:r>
            <a:r>
              <a:rPr lang="en-US" sz="2400" b="1" dirty="0">
                <a:solidFill>
                  <a:srgbClr val="0000CC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Nunito Black" pitchFamily="2" charset="0"/>
              </a:rPr>
              <a:t>đây</a:t>
            </a:r>
            <a:r>
              <a:rPr lang="en-US" sz="2400" b="1" dirty="0">
                <a:solidFill>
                  <a:srgbClr val="0000CC"/>
                </a:solidFill>
                <a:latin typeface="Nunito Black" pitchFamily="2" charset="0"/>
              </a:rPr>
              <a:t> 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547" y="1079847"/>
            <a:ext cx="685263" cy="928712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228600" y="2362201"/>
            <a:ext cx="3306865" cy="1828799"/>
            <a:chOff x="8284889" y="1576794"/>
            <a:chExt cx="3306865" cy="1828799"/>
          </a:xfrm>
        </p:grpSpPr>
        <p:sp>
          <p:nvSpPr>
            <p:cNvPr id="10" name="Cloud 9"/>
            <p:cNvSpPr/>
            <p:nvPr/>
          </p:nvSpPr>
          <p:spPr>
            <a:xfrm>
              <a:off x="8284889" y="1576794"/>
              <a:ext cx="3306865" cy="1828799"/>
            </a:xfrm>
            <a:prstGeom prst="cloud">
              <a:avLst/>
            </a:prstGeom>
            <a:solidFill>
              <a:srgbClr val="00CC00"/>
            </a:solidFill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2400" dirty="0">
                <a:solidFill>
                  <a:prstClr val="white"/>
                </a:solidFill>
                <a:latin typeface="Nunito Black" pitchFamily="2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8566721" y="1805394"/>
              <a:ext cx="2743200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sz="2800" b="1" dirty="0" err="1">
                  <a:solidFill>
                    <a:prstClr val="white"/>
                  </a:solidFill>
                  <a:latin typeface="Nunito Black" pitchFamily="2" charset="0"/>
                </a:rPr>
                <a:t>Đọc</a:t>
              </a:r>
              <a:r>
                <a:rPr lang="en-US" sz="2800" b="1" dirty="0">
                  <a:solidFill>
                    <a:prstClr val="white"/>
                  </a:solidFill>
                  <a:latin typeface="Nunito Black" pitchFamily="2" charset="0"/>
                </a:rPr>
                <a:t> </a:t>
              </a:r>
              <a:r>
                <a:rPr lang="en-US" sz="2800" b="1" dirty="0" err="1">
                  <a:solidFill>
                    <a:prstClr val="white"/>
                  </a:solidFill>
                  <a:latin typeface="Nunito Black" pitchFamily="2" charset="0"/>
                </a:rPr>
                <a:t>tên</a:t>
              </a:r>
              <a:r>
                <a:rPr lang="en-US" sz="2800" b="1" dirty="0">
                  <a:solidFill>
                    <a:prstClr val="white"/>
                  </a:solidFill>
                  <a:latin typeface="Nunito Black" pitchFamily="2" charset="0"/>
                </a:rPr>
                <a:t> </a:t>
              </a:r>
              <a:r>
                <a:rPr lang="en-US" sz="2800" b="1" dirty="0" err="1">
                  <a:solidFill>
                    <a:prstClr val="white"/>
                  </a:solidFill>
                  <a:latin typeface="Nunito Black" pitchFamily="2" charset="0"/>
                </a:rPr>
                <a:t>các</a:t>
              </a:r>
              <a:r>
                <a:rPr lang="en-US" sz="2800" b="1" dirty="0">
                  <a:solidFill>
                    <a:prstClr val="white"/>
                  </a:solidFill>
                  <a:latin typeface="Nunito Black" pitchFamily="2" charset="0"/>
                </a:rPr>
                <a:t> </a:t>
              </a:r>
              <a:r>
                <a:rPr lang="en-US" sz="2800" b="1" dirty="0" err="1">
                  <a:solidFill>
                    <a:prstClr val="white"/>
                  </a:solidFill>
                  <a:latin typeface="Nunito Black" pitchFamily="2" charset="0"/>
                </a:rPr>
                <a:t>sản</a:t>
              </a:r>
              <a:r>
                <a:rPr lang="en-US" sz="2800" b="1" dirty="0">
                  <a:solidFill>
                    <a:prstClr val="white"/>
                  </a:solidFill>
                  <a:latin typeface="Nunito Black" pitchFamily="2" charset="0"/>
                </a:rPr>
                <a:t> </a:t>
              </a:r>
              <a:r>
                <a:rPr lang="en-US" sz="2800" b="1" dirty="0" err="1">
                  <a:solidFill>
                    <a:prstClr val="white"/>
                  </a:solidFill>
                  <a:latin typeface="Nunito Black" pitchFamily="2" charset="0"/>
                </a:rPr>
                <a:t>phẩm</a:t>
              </a:r>
              <a:r>
                <a:rPr lang="en-US" sz="2800" b="1" dirty="0">
                  <a:solidFill>
                    <a:prstClr val="white"/>
                  </a:solidFill>
                  <a:latin typeface="Nunito Black" pitchFamily="2" charset="0"/>
                </a:rPr>
                <a:t> </a:t>
              </a:r>
              <a:r>
                <a:rPr lang="en-US" sz="2800" b="1" dirty="0" err="1">
                  <a:solidFill>
                    <a:prstClr val="white"/>
                  </a:solidFill>
                  <a:latin typeface="Nunito Black" pitchFamily="2" charset="0"/>
                </a:rPr>
                <a:t>công</a:t>
              </a:r>
              <a:r>
                <a:rPr lang="en-US" sz="2800" b="1" dirty="0">
                  <a:solidFill>
                    <a:prstClr val="white"/>
                  </a:solidFill>
                  <a:latin typeface="Nunito Black" pitchFamily="2" charset="0"/>
                </a:rPr>
                <a:t> </a:t>
              </a:r>
              <a:r>
                <a:rPr lang="en-US" sz="2800" b="1" dirty="0" err="1">
                  <a:solidFill>
                    <a:prstClr val="white"/>
                  </a:solidFill>
                  <a:latin typeface="Nunito Black" pitchFamily="2" charset="0"/>
                </a:rPr>
                <a:t>nghệ</a:t>
              </a:r>
              <a:r>
                <a:rPr lang="en-US" sz="2800" b="1" dirty="0">
                  <a:solidFill>
                    <a:prstClr val="white"/>
                  </a:solidFill>
                  <a:latin typeface="Nunito Black" pitchFamily="2" charset="0"/>
                </a:rPr>
                <a:t> </a:t>
              </a:r>
              <a:r>
                <a:rPr lang="en-US" sz="2800" b="1" dirty="0" err="1">
                  <a:solidFill>
                    <a:prstClr val="white"/>
                  </a:solidFill>
                  <a:latin typeface="Nunito Black" pitchFamily="2" charset="0"/>
                </a:rPr>
                <a:t>trong</a:t>
              </a:r>
              <a:r>
                <a:rPr lang="en-US" sz="2800" b="1" dirty="0">
                  <a:solidFill>
                    <a:prstClr val="white"/>
                  </a:solidFill>
                  <a:latin typeface="Nunito Black" pitchFamily="2" charset="0"/>
                </a:rPr>
                <a:t> </a:t>
              </a:r>
              <a:r>
                <a:rPr lang="en-US" sz="2800" b="1" dirty="0" err="1">
                  <a:solidFill>
                    <a:prstClr val="white"/>
                  </a:solidFill>
                  <a:latin typeface="Nunito Black" pitchFamily="2" charset="0"/>
                </a:rPr>
                <a:t>hình</a:t>
              </a:r>
              <a:r>
                <a:rPr lang="en-US" sz="2800" b="1" dirty="0">
                  <a:solidFill>
                    <a:prstClr val="white"/>
                  </a:solidFill>
                  <a:latin typeface="Nunito Black" pitchFamily="2" charset="0"/>
                </a:rPr>
                <a:t> </a:t>
              </a: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2001" y="2318952"/>
            <a:ext cx="8000553" cy="2727680"/>
          </a:xfrm>
          <a:prstGeom prst="rect">
            <a:avLst/>
          </a:prstGeom>
        </p:spPr>
      </p:pic>
      <p:sp>
        <p:nvSpPr>
          <p:cNvPr id="14" name="Flowchart: Alternate Process 13"/>
          <p:cNvSpPr/>
          <p:nvPr/>
        </p:nvSpPr>
        <p:spPr>
          <a:xfrm>
            <a:off x="4572000" y="5272571"/>
            <a:ext cx="1601877" cy="505890"/>
          </a:xfrm>
          <a:prstGeom prst="flowChartAlternateProcess">
            <a:avLst/>
          </a:prstGeom>
          <a:solidFill>
            <a:srgbClr val="FFFF00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 vi</a:t>
            </a:r>
          </a:p>
        </p:txBody>
      </p:sp>
      <p:sp>
        <p:nvSpPr>
          <p:cNvPr id="15" name="Flowchart: Alternate Process 14"/>
          <p:cNvSpPr/>
          <p:nvPr/>
        </p:nvSpPr>
        <p:spPr>
          <a:xfrm>
            <a:off x="8858363" y="5272571"/>
            <a:ext cx="1893906" cy="505890"/>
          </a:xfrm>
          <a:prstGeom prst="flowChartAlternateProcess">
            <a:avLst/>
          </a:prstGeom>
          <a:solidFill>
            <a:srgbClr val="FFFF00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Tủ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6517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4" grpId="0" animBg="1"/>
      <p:bldP spid="1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57200" y="381000"/>
            <a:ext cx="89995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Nunito Black" pitchFamily="2" charset="0"/>
              </a:rPr>
              <a:t>2. </a:t>
            </a:r>
            <a:r>
              <a:rPr lang="en-US" sz="2400" b="1" dirty="0">
                <a:solidFill>
                  <a:srgbClr val="FF0000"/>
                </a:solidFill>
                <a:latin typeface="Nunito Black" pitchFamily="2" charset="0"/>
              </a:rPr>
              <a:t>TÁC DỤNG CỦA MỘT SỐ SẢN PHẨM CÔNG NGHỆ TRONG GIA ĐÌNH</a:t>
            </a:r>
            <a:endParaRPr lang="en-US" sz="2400" dirty="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290679" y="1094159"/>
            <a:ext cx="3886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0000CC"/>
                </a:solidFill>
                <a:latin typeface="Nunito Black" pitchFamily="2" charset="0"/>
              </a:rPr>
              <a:t>Quan</a:t>
            </a:r>
            <a:r>
              <a:rPr lang="en-US" sz="2400" b="1" dirty="0">
                <a:solidFill>
                  <a:srgbClr val="0000CC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Nunito Black" pitchFamily="2" charset="0"/>
              </a:rPr>
              <a:t>sát</a:t>
            </a:r>
            <a:r>
              <a:rPr lang="en-US" sz="2400" b="1" dirty="0">
                <a:solidFill>
                  <a:srgbClr val="0000CC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Nunito Black" pitchFamily="2" charset="0"/>
              </a:rPr>
              <a:t>các</a:t>
            </a:r>
            <a:r>
              <a:rPr lang="en-US" sz="2400" b="1" dirty="0">
                <a:solidFill>
                  <a:srgbClr val="0000CC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Nunito Black" pitchFamily="2" charset="0"/>
              </a:rPr>
              <a:t>hình</a:t>
            </a:r>
            <a:r>
              <a:rPr lang="en-US" sz="2400" b="1" dirty="0">
                <a:solidFill>
                  <a:srgbClr val="0000CC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Nunito Black" pitchFamily="2" charset="0"/>
              </a:rPr>
              <a:t>dưới</a:t>
            </a:r>
            <a:r>
              <a:rPr lang="en-US" sz="2400" b="1" dirty="0">
                <a:solidFill>
                  <a:srgbClr val="0000CC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Nunito Black" pitchFamily="2" charset="0"/>
              </a:rPr>
              <a:t>đây</a:t>
            </a:r>
            <a:r>
              <a:rPr lang="en-US" sz="2400" b="1" dirty="0">
                <a:solidFill>
                  <a:srgbClr val="0000CC"/>
                </a:solidFill>
                <a:latin typeface="Nunito Black" pitchFamily="2" charset="0"/>
              </a:rPr>
              <a:t> 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226" y="878606"/>
            <a:ext cx="685263" cy="928712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520229" y="2012073"/>
            <a:ext cx="3331088" cy="1904537"/>
            <a:chOff x="8268371" y="1656508"/>
            <a:chExt cx="3331088" cy="1904537"/>
          </a:xfrm>
        </p:grpSpPr>
        <p:sp>
          <p:nvSpPr>
            <p:cNvPr id="10" name="Cloud 9"/>
            <p:cNvSpPr/>
            <p:nvPr/>
          </p:nvSpPr>
          <p:spPr>
            <a:xfrm>
              <a:off x="8268371" y="1656508"/>
              <a:ext cx="3331088" cy="1904537"/>
            </a:xfrm>
            <a:prstGeom prst="cloud">
              <a:avLst/>
            </a:prstGeom>
            <a:solidFill>
              <a:srgbClr val="00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2400" dirty="0">
                <a:solidFill>
                  <a:prstClr val="white"/>
                </a:solidFill>
                <a:latin typeface="Nunito Black" pitchFamily="2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8505421" y="2031711"/>
              <a:ext cx="2743200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sz="2400" dirty="0" err="1">
                  <a:solidFill>
                    <a:prstClr val="white"/>
                  </a:solidFill>
                  <a:latin typeface="Nunito Black" pitchFamily="2" charset="0"/>
                </a:rPr>
                <a:t>Đọc</a:t>
              </a:r>
              <a:r>
                <a:rPr lang="en-US" sz="2400" dirty="0">
                  <a:solidFill>
                    <a:prstClr val="white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prstClr val="white"/>
                  </a:solidFill>
                  <a:latin typeface="Nunito Black" pitchFamily="2" charset="0"/>
                </a:rPr>
                <a:t>tên</a:t>
              </a:r>
              <a:r>
                <a:rPr lang="en-US" sz="2400" dirty="0">
                  <a:solidFill>
                    <a:prstClr val="white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prstClr val="white"/>
                  </a:solidFill>
                  <a:latin typeface="Nunito Black" pitchFamily="2" charset="0"/>
                </a:rPr>
                <a:t>các</a:t>
              </a:r>
              <a:r>
                <a:rPr lang="en-US" sz="2400" dirty="0">
                  <a:solidFill>
                    <a:prstClr val="white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prstClr val="white"/>
                  </a:solidFill>
                  <a:latin typeface="Nunito Black" pitchFamily="2" charset="0"/>
                </a:rPr>
                <a:t>sản</a:t>
              </a:r>
              <a:r>
                <a:rPr lang="en-US" sz="2400" dirty="0">
                  <a:solidFill>
                    <a:prstClr val="white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prstClr val="white"/>
                  </a:solidFill>
                  <a:latin typeface="Nunito Black" pitchFamily="2" charset="0"/>
                </a:rPr>
                <a:t>phẩm</a:t>
              </a:r>
              <a:r>
                <a:rPr lang="en-US" sz="2400" dirty="0">
                  <a:solidFill>
                    <a:prstClr val="white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prstClr val="white"/>
                  </a:solidFill>
                  <a:latin typeface="Nunito Black" pitchFamily="2" charset="0"/>
                </a:rPr>
                <a:t>công</a:t>
              </a:r>
              <a:r>
                <a:rPr lang="en-US" sz="2400" dirty="0">
                  <a:solidFill>
                    <a:prstClr val="white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prstClr val="white"/>
                  </a:solidFill>
                  <a:latin typeface="Nunito Black" pitchFamily="2" charset="0"/>
                </a:rPr>
                <a:t>nghệ</a:t>
              </a:r>
              <a:r>
                <a:rPr lang="en-US" sz="2400" dirty="0">
                  <a:solidFill>
                    <a:prstClr val="white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prstClr val="white"/>
                  </a:solidFill>
                  <a:latin typeface="Nunito Black" pitchFamily="2" charset="0"/>
                </a:rPr>
                <a:t>có</a:t>
              </a:r>
              <a:r>
                <a:rPr lang="en-US" sz="2400" dirty="0">
                  <a:solidFill>
                    <a:prstClr val="white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prstClr val="white"/>
                  </a:solidFill>
                  <a:latin typeface="Nunito Black" pitchFamily="2" charset="0"/>
                </a:rPr>
                <a:t>trong</a:t>
              </a:r>
              <a:r>
                <a:rPr lang="en-US" sz="2400" dirty="0">
                  <a:solidFill>
                    <a:prstClr val="white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prstClr val="white"/>
                  </a:solidFill>
                  <a:latin typeface="Nunito Black" pitchFamily="2" charset="0"/>
                </a:rPr>
                <a:t>hình</a:t>
              </a:r>
              <a:r>
                <a:rPr lang="en-US" sz="2400" dirty="0">
                  <a:solidFill>
                    <a:prstClr val="white"/>
                  </a:solidFill>
                  <a:latin typeface="Nunito Black" pitchFamily="2" charset="0"/>
                </a:rPr>
                <a:t> </a:t>
              </a:r>
            </a:p>
          </p:txBody>
        </p:sp>
      </p:grpSp>
      <p:sp>
        <p:nvSpPr>
          <p:cNvPr id="14" name="Flowchart: Alternate Process 13"/>
          <p:cNvSpPr/>
          <p:nvPr/>
        </p:nvSpPr>
        <p:spPr>
          <a:xfrm>
            <a:off x="4255526" y="4892446"/>
            <a:ext cx="2514600" cy="792977"/>
          </a:xfrm>
          <a:prstGeom prst="flowChartAlternateProcess">
            <a:avLst/>
          </a:prstGeom>
          <a:solidFill>
            <a:srgbClr val="99FF99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Nunito Black" pitchFamily="2" charset="0"/>
              </a:rPr>
              <a:t>Máy</a:t>
            </a:r>
            <a:r>
              <a:rPr lang="en-US" sz="28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 Black" pitchFamily="2" charset="0"/>
              </a:rPr>
              <a:t>thu</a:t>
            </a:r>
            <a:r>
              <a:rPr lang="en-US" sz="28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 Black" pitchFamily="2" charset="0"/>
              </a:rPr>
              <a:t>thanh</a:t>
            </a:r>
            <a:r>
              <a:rPr lang="en-US" sz="2800" b="1" dirty="0">
                <a:solidFill>
                  <a:srgbClr val="FF0000"/>
                </a:solidFill>
                <a:latin typeface="Nunito Black" pitchFamily="2" charset="0"/>
              </a:rPr>
              <a:t> (radio)</a:t>
            </a:r>
          </a:p>
        </p:txBody>
      </p:sp>
      <p:sp>
        <p:nvSpPr>
          <p:cNvPr id="15" name="Flowchart: Alternate Process 14"/>
          <p:cNvSpPr/>
          <p:nvPr/>
        </p:nvSpPr>
        <p:spPr>
          <a:xfrm>
            <a:off x="8915400" y="4924444"/>
            <a:ext cx="1981200" cy="505890"/>
          </a:xfrm>
          <a:prstGeom prst="flowChartAlternateProcess">
            <a:avLst/>
          </a:prstGeom>
          <a:solidFill>
            <a:srgbClr val="99FF99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Nunito Black" pitchFamily="2" charset="0"/>
              </a:rPr>
              <a:t>Quạt</a:t>
            </a:r>
            <a:r>
              <a:rPr lang="en-US" sz="28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 Black" pitchFamily="2" charset="0"/>
              </a:rPr>
              <a:t>điện</a:t>
            </a:r>
            <a:endParaRPr lang="en-US" sz="2800" b="1" dirty="0">
              <a:solidFill>
                <a:srgbClr val="FF0000"/>
              </a:solidFill>
              <a:latin typeface="Nunito Black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4364" y="2135562"/>
            <a:ext cx="7653601" cy="2590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1963" y="1646932"/>
            <a:ext cx="6965372" cy="3245514"/>
          </a:xfrm>
          <a:prstGeom prst="rect">
            <a:avLst/>
          </a:prstGeom>
        </p:spPr>
      </p:pic>
      <p:sp>
        <p:nvSpPr>
          <p:cNvPr id="17" name="Flowchart: Alternate Process 16"/>
          <p:cNvSpPr/>
          <p:nvPr/>
        </p:nvSpPr>
        <p:spPr>
          <a:xfrm>
            <a:off x="5864309" y="1160270"/>
            <a:ext cx="2494214" cy="524265"/>
          </a:xfrm>
          <a:prstGeom prst="flowChartAlternateProcess">
            <a:avLst/>
          </a:prstGeom>
          <a:solidFill>
            <a:srgbClr val="99FF99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Nunito Black" pitchFamily="2" charset="0"/>
              </a:rPr>
              <a:t>Bóng</a:t>
            </a:r>
            <a:r>
              <a:rPr lang="en-US" sz="28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 Black" pitchFamily="2" charset="0"/>
              </a:rPr>
              <a:t>đèn</a:t>
            </a:r>
            <a:r>
              <a:rPr lang="en-US" sz="28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 Black" pitchFamily="2" charset="0"/>
              </a:rPr>
              <a:t>điện</a:t>
            </a:r>
            <a:endParaRPr lang="en-US" sz="2800" b="1" dirty="0">
              <a:solidFill>
                <a:srgbClr val="FF0000"/>
              </a:solidFill>
              <a:latin typeface="Nunito Black" pitchFamily="2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76200" y="1840840"/>
            <a:ext cx="3886200" cy="2350160"/>
            <a:chOff x="342499" y="2955482"/>
            <a:chExt cx="3429000" cy="2166465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9" name="Cloud 18"/>
            <p:cNvSpPr/>
            <p:nvPr/>
          </p:nvSpPr>
          <p:spPr>
            <a:xfrm>
              <a:off x="342499" y="2955482"/>
              <a:ext cx="3429000" cy="2166465"/>
            </a:xfrm>
            <a:prstGeom prst="cloud">
              <a:avLst/>
            </a:prstGeom>
            <a:solidFill>
              <a:srgbClr val="00B0F0"/>
            </a:solidFill>
            <a:ln w="57150"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2400" dirty="0">
                <a:solidFill>
                  <a:prstClr val="white"/>
                </a:solidFill>
                <a:latin typeface="Nunito Black" pitchFamily="2" charset="0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544205" y="3295603"/>
              <a:ext cx="2958353" cy="127674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/>
              <a:r>
                <a:rPr lang="en-US" sz="2800" b="1" dirty="0" err="1">
                  <a:solidFill>
                    <a:prstClr val="white"/>
                  </a:solidFill>
                  <a:latin typeface="Nunito Black" pitchFamily="2" charset="0"/>
                </a:rPr>
                <a:t>Gia</a:t>
              </a:r>
              <a:r>
                <a:rPr lang="en-US" sz="2800" b="1" dirty="0">
                  <a:solidFill>
                    <a:prstClr val="white"/>
                  </a:solidFill>
                  <a:latin typeface="Nunito Black" pitchFamily="2" charset="0"/>
                </a:rPr>
                <a:t> </a:t>
              </a:r>
              <a:r>
                <a:rPr lang="en-US" sz="2800" b="1" dirty="0" err="1">
                  <a:solidFill>
                    <a:prstClr val="white"/>
                  </a:solidFill>
                  <a:latin typeface="Nunito Black" pitchFamily="2" charset="0"/>
                </a:rPr>
                <a:t>đình</a:t>
              </a:r>
              <a:r>
                <a:rPr lang="en-US" sz="2800" b="1" dirty="0">
                  <a:solidFill>
                    <a:prstClr val="white"/>
                  </a:solidFill>
                  <a:latin typeface="Nunito Black" pitchFamily="2" charset="0"/>
                </a:rPr>
                <a:t> </a:t>
              </a:r>
              <a:r>
                <a:rPr lang="en-US" sz="2800" b="1" dirty="0" err="1">
                  <a:solidFill>
                    <a:prstClr val="white"/>
                  </a:solidFill>
                  <a:latin typeface="Nunito Black" pitchFamily="2" charset="0"/>
                </a:rPr>
                <a:t>em</a:t>
              </a:r>
              <a:r>
                <a:rPr lang="en-US" sz="2800" b="1" dirty="0">
                  <a:solidFill>
                    <a:prstClr val="white"/>
                  </a:solidFill>
                  <a:latin typeface="Nunito Black" pitchFamily="2" charset="0"/>
                </a:rPr>
                <a:t> </a:t>
              </a:r>
              <a:r>
                <a:rPr lang="en-US" sz="2800" b="1" dirty="0" err="1">
                  <a:solidFill>
                    <a:prstClr val="white"/>
                  </a:solidFill>
                  <a:latin typeface="Nunito Black" pitchFamily="2" charset="0"/>
                </a:rPr>
                <a:t>có</a:t>
              </a:r>
              <a:r>
                <a:rPr lang="en-US" sz="2800" b="1" dirty="0">
                  <a:solidFill>
                    <a:prstClr val="white"/>
                  </a:solidFill>
                  <a:latin typeface="Nunito Black" pitchFamily="2" charset="0"/>
                </a:rPr>
                <a:t> </a:t>
              </a:r>
              <a:r>
                <a:rPr lang="en-US" sz="2800" b="1" dirty="0" err="1">
                  <a:solidFill>
                    <a:prstClr val="white"/>
                  </a:solidFill>
                  <a:latin typeface="Nunito Black" pitchFamily="2" charset="0"/>
                </a:rPr>
                <a:t>sử</a:t>
              </a:r>
              <a:r>
                <a:rPr lang="en-US" sz="2800" b="1" dirty="0">
                  <a:solidFill>
                    <a:prstClr val="white"/>
                  </a:solidFill>
                  <a:latin typeface="Nunito Black" pitchFamily="2" charset="0"/>
                </a:rPr>
                <a:t> </a:t>
              </a:r>
              <a:r>
                <a:rPr lang="en-US" sz="2800" b="1" dirty="0" err="1">
                  <a:solidFill>
                    <a:prstClr val="white"/>
                  </a:solidFill>
                  <a:latin typeface="Nunito Black" pitchFamily="2" charset="0"/>
                </a:rPr>
                <a:t>dụng</a:t>
              </a:r>
              <a:r>
                <a:rPr lang="en-US" sz="2800" b="1" dirty="0">
                  <a:solidFill>
                    <a:prstClr val="white"/>
                  </a:solidFill>
                  <a:latin typeface="Nunito Black" pitchFamily="2" charset="0"/>
                </a:rPr>
                <a:t> </a:t>
              </a:r>
              <a:r>
                <a:rPr lang="en-US" sz="2800" b="1" dirty="0" err="1">
                  <a:solidFill>
                    <a:prstClr val="white"/>
                  </a:solidFill>
                  <a:latin typeface="Nunito Black" pitchFamily="2" charset="0"/>
                </a:rPr>
                <a:t>sản</a:t>
              </a:r>
              <a:r>
                <a:rPr lang="en-US" sz="2800" b="1" dirty="0">
                  <a:solidFill>
                    <a:prstClr val="white"/>
                  </a:solidFill>
                  <a:latin typeface="Nunito Black" pitchFamily="2" charset="0"/>
                </a:rPr>
                <a:t> </a:t>
              </a:r>
              <a:r>
                <a:rPr lang="en-US" sz="2800" b="1" dirty="0" err="1">
                  <a:solidFill>
                    <a:prstClr val="white"/>
                  </a:solidFill>
                  <a:latin typeface="Nunito Black" pitchFamily="2" charset="0"/>
                </a:rPr>
                <a:t>phẩm</a:t>
              </a:r>
              <a:r>
                <a:rPr lang="en-US" sz="2800" b="1" dirty="0">
                  <a:solidFill>
                    <a:prstClr val="white"/>
                  </a:solidFill>
                  <a:latin typeface="Nunito Black" pitchFamily="2" charset="0"/>
                </a:rPr>
                <a:t> </a:t>
              </a:r>
              <a:r>
                <a:rPr lang="en-US" sz="2800" b="1" dirty="0" err="1">
                  <a:solidFill>
                    <a:prstClr val="white"/>
                  </a:solidFill>
                  <a:latin typeface="Nunito Black" pitchFamily="2" charset="0"/>
                </a:rPr>
                <a:t>công</a:t>
              </a:r>
              <a:r>
                <a:rPr lang="en-US" sz="2800" b="1" dirty="0">
                  <a:solidFill>
                    <a:prstClr val="white"/>
                  </a:solidFill>
                  <a:latin typeface="Nunito Black" pitchFamily="2" charset="0"/>
                </a:rPr>
                <a:t> </a:t>
              </a:r>
              <a:r>
                <a:rPr lang="en-US" sz="2800" b="1" dirty="0" err="1">
                  <a:solidFill>
                    <a:prstClr val="white"/>
                  </a:solidFill>
                  <a:latin typeface="Nunito Black" pitchFamily="2" charset="0"/>
                </a:rPr>
                <a:t>nghệ</a:t>
              </a:r>
              <a:r>
                <a:rPr lang="en-US" sz="2800" b="1" dirty="0">
                  <a:solidFill>
                    <a:prstClr val="white"/>
                  </a:solidFill>
                  <a:latin typeface="Nunito Black" pitchFamily="2" charset="0"/>
                </a:rPr>
                <a:t> </a:t>
              </a:r>
              <a:r>
                <a:rPr lang="en-US" sz="2800" b="1" dirty="0" err="1">
                  <a:solidFill>
                    <a:prstClr val="white"/>
                  </a:solidFill>
                  <a:latin typeface="Nunito Black" pitchFamily="2" charset="0"/>
                </a:rPr>
                <a:t>đó</a:t>
              </a:r>
              <a:r>
                <a:rPr lang="en-US" sz="2800" b="1" dirty="0">
                  <a:solidFill>
                    <a:prstClr val="white"/>
                  </a:solidFill>
                  <a:latin typeface="Nunito Black" pitchFamily="2" charset="0"/>
                </a:rPr>
                <a:t> </a:t>
              </a:r>
              <a:r>
                <a:rPr lang="en-US" sz="2800" b="1" dirty="0" err="1">
                  <a:solidFill>
                    <a:prstClr val="white"/>
                  </a:solidFill>
                  <a:latin typeface="Nunito Black" pitchFamily="2" charset="0"/>
                </a:rPr>
                <a:t>không</a:t>
              </a:r>
              <a:r>
                <a:rPr lang="en-US" sz="2800" b="1" dirty="0">
                  <a:solidFill>
                    <a:prstClr val="white"/>
                  </a:solidFill>
                  <a:latin typeface="Nunito Black" pitchFamily="2" charset="0"/>
                </a:rPr>
                <a:t>?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49247" y="2048014"/>
            <a:ext cx="3886200" cy="2314219"/>
            <a:chOff x="2213884" y="4434089"/>
            <a:chExt cx="3429000" cy="2166465"/>
          </a:xfrm>
        </p:grpSpPr>
        <p:sp>
          <p:nvSpPr>
            <p:cNvPr id="22" name="Cloud 21"/>
            <p:cNvSpPr/>
            <p:nvPr/>
          </p:nvSpPr>
          <p:spPr>
            <a:xfrm>
              <a:off x="2213884" y="4434089"/>
              <a:ext cx="3429000" cy="2166465"/>
            </a:xfrm>
            <a:prstGeom prst="cloud">
              <a:avLst/>
            </a:prstGeom>
            <a:solidFill>
              <a:srgbClr val="FE502D"/>
            </a:solidFill>
            <a:ln w="38100"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2400" dirty="0">
                <a:solidFill>
                  <a:prstClr val="white"/>
                </a:solidFill>
                <a:latin typeface="Nunito Black" pitchFamily="2" charset="0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2551405" y="4646631"/>
              <a:ext cx="2912694" cy="16172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lnSpc>
                  <a:spcPct val="130000"/>
                </a:lnSpc>
              </a:pPr>
              <a:r>
                <a:rPr lang="en-US" sz="2800" b="1" dirty="0" err="1">
                  <a:solidFill>
                    <a:schemeClr val="bg1"/>
                  </a:solidFill>
                  <a:latin typeface="Nunito Black" pitchFamily="2" charset="0"/>
                </a:rPr>
                <a:t>Gia</a:t>
              </a:r>
              <a:r>
                <a:rPr lang="en-US" sz="2800" b="1" dirty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Nunito Black" pitchFamily="2" charset="0"/>
                </a:rPr>
                <a:t>đình</a:t>
              </a:r>
              <a:r>
                <a:rPr lang="en-US" sz="2800" b="1" dirty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Nunito Black" pitchFamily="2" charset="0"/>
                </a:rPr>
                <a:t>em</a:t>
              </a:r>
              <a:r>
                <a:rPr lang="en-US" sz="2800" b="1" dirty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Nunito Black" pitchFamily="2" charset="0"/>
                </a:rPr>
                <a:t>sử</a:t>
              </a:r>
              <a:r>
                <a:rPr lang="en-US" sz="2800" b="1" dirty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Nunito Black" pitchFamily="2" charset="0"/>
                </a:rPr>
                <a:t>dụng</a:t>
              </a:r>
              <a:r>
                <a:rPr lang="en-US" sz="2800" b="1" dirty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Nunito Black" pitchFamily="2" charset="0"/>
                </a:rPr>
                <a:t>các</a:t>
              </a:r>
              <a:r>
                <a:rPr lang="en-US" sz="2800" b="1" dirty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Nunito Black" pitchFamily="2" charset="0"/>
                </a:rPr>
                <a:t>sản</a:t>
              </a:r>
              <a:r>
                <a:rPr lang="en-US" sz="2800" b="1" dirty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Nunito Black" pitchFamily="2" charset="0"/>
                </a:rPr>
                <a:t>phẩm</a:t>
              </a:r>
              <a:r>
                <a:rPr lang="en-US" sz="2800" b="1" dirty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Nunito Black" pitchFamily="2" charset="0"/>
                </a:rPr>
                <a:t>công</a:t>
              </a:r>
              <a:r>
                <a:rPr lang="en-US" sz="2800" b="1" dirty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Nunito Black" pitchFamily="2" charset="0"/>
                </a:rPr>
                <a:t>nghệ</a:t>
              </a:r>
              <a:r>
                <a:rPr lang="en-US" sz="2800" b="1" dirty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Nunito Black" pitchFamily="2" charset="0"/>
                </a:rPr>
                <a:t>đó</a:t>
              </a:r>
              <a:r>
                <a:rPr lang="en-US" sz="2800" b="1" dirty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Nunito Black" pitchFamily="2" charset="0"/>
                </a:rPr>
                <a:t>để</a:t>
              </a:r>
              <a:r>
                <a:rPr lang="en-US" sz="2800" b="1" dirty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Nunito Black" pitchFamily="2" charset="0"/>
                </a:rPr>
                <a:t>làm</a:t>
              </a:r>
              <a:r>
                <a:rPr lang="en-US" sz="2800" b="1" dirty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Nunito Black" pitchFamily="2" charset="0"/>
                </a:rPr>
                <a:t>gì</a:t>
              </a:r>
              <a:r>
                <a:rPr lang="en-US" sz="2800" b="1" dirty="0">
                  <a:solidFill>
                    <a:schemeClr val="bg1"/>
                  </a:solidFill>
                  <a:latin typeface="Nunito Black" pitchFamily="2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61152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85800" y="304800"/>
            <a:ext cx="89477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Nunito Black" pitchFamily="2" charset="0"/>
              </a:rPr>
              <a:t>2. </a:t>
            </a:r>
            <a:r>
              <a:rPr lang="en-US" sz="2400" b="1" dirty="0">
                <a:solidFill>
                  <a:srgbClr val="FF0000"/>
                </a:solidFill>
                <a:latin typeface="Nunito Black" pitchFamily="2" charset="0"/>
              </a:rPr>
              <a:t>TÁC DỤNG CỦA MỘT SỐ SẢN PHẨM CÔNG NGHỆ TRONG GIA ĐÌNH</a:t>
            </a:r>
            <a:endParaRPr lang="en-US" sz="2400" dirty="0">
              <a:solidFill>
                <a:srgbClr val="FF0000"/>
              </a:solidFill>
              <a:latin typeface="Nunito Black" pitchFamily="2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786419"/>
            <a:ext cx="685263" cy="92871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351" y="2472186"/>
            <a:ext cx="10779437" cy="384054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332995" y="826326"/>
            <a:ext cx="1023431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0000CC"/>
                </a:solidFill>
                <a:latin typeface="Nunito Black" pitchFamily="2" charset="0"/>
              </a:rPr>
              <a:t>Dựa</a:t>
            </a:r>
            <a:r>
              <a:rPr lang="en-US" sz="2400" b="1" dirty="0">
                <a:solidFill>
                  <a:srgbClr val="0000CC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Nunito Black" pitchFamily="2" charset="0"/>
              </a:rPr>
              <a:t>vào</a:t>
            </a:r>
            <a:r>
              <a:rPr lang="en-US" sz="2400" b="1" dirty="0">
                <a:solidFill>
                  <a:srgbClr val="0000CC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Nunito Black" pitchFamily="2" charset="0"/>
              </a:rPr>
              <a:t>các</a:t>
            </a:r>
            <a:r>
              <a:rPr lang="en-US" sz="2400" b="1" dirty="0">
                <a:solidFill>
                  <a:srgbClr val="0000CC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Nunito Black" pitchFamily="2" charset="0"/>
              </a:rPr>
              <a:t>từ</a:t>
            </a:r>
            <a:r>
              <a:rPr lang="en-US" sz="2400" b="1" dirty="0">
                <a:solidFill>
                  <a:srgbClr val="0000CC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Nunito Black" pitchFamily="2" charset="0"/>
              </a:rPr>
              <a:t>gợi</a:t>
            </a:r>
            <a:r>
              <a:rPr lang="en-US" sz="2400" b="1" dirty="0">
                <a:solidFill>
                  <a:srgbClr val="0000CC"/>
                </a:solidFill>
                <a:latin typeface="Nunito Black" pitchFamily="2" charset="0"/>
              </a:rPr>
              <a:t> ý: </a:t>
            </a:r>
          </a:p>
          <a:p>
            <a:pPr algn="ctr"/>
            <a:endParaRPr lang="en-US" sz="2400" b="1" dirty="0">
              <a:solidFill>
                <a:srgbClr val="0000CC"/>
              </a:solidFill>
              <a:latin typeface="Nunito Black" pitchFamily="2" charset="0"/>
            </a:endParaRPr>
          </a:p>
          <a:p>
            <a:pPr algn="ctr"/>
            <a:endParaRPr lang="en-US" sz="2400" b="1" dirty="0">
              <a:solidFill>
                <a:srgbClr val="0000CC"/>
              </a:solidFill>
              <a:latin typeface="Nunito Black" pitchFamily="2" charset="0"/>
            </a:endParaRPr>
          </a:p>
          <a:p>
            <a:pPr algn="just"/>
            <a:r>
              <a:rPr lang="en-US" sz="2400" b="1" dirty="0" err="1">
                <a:solidFill>
                  <a:srgbClr val="0000CC"/>
                </a:solidFill>
                <a:latin typeface="Nunito Black" pitchFamily="2" charset="0"/>
              </a:rPr>
              <a:t>Em</a:t>
            </a:r>
            <a:r>
              <a:rPr lang="en-US" sz="2400" b="1" dirty="0">
                <a:solidFill>
                  <a:srgbClr val="0000CC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Nunito Black" pitchFamily="2" charset="0"/>
              </a:rPr>
              <a:t>hãy</a:t>
            </a:r>
            <a:r>
              <a:rPr lang="en-US" sz="2400" b="1" dirty="0">
                <a:solidFill>
                  <a:srgbClr val="0000CC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Nunito Black" pitchFamily="2" charset="0"/>
              </a:rPr>
              <a:t>nêu</a:t>
            </a:r>
            <a:r>
              <a:rPr lang="en-US" sz="2400" b="1" dirty="0">
                <a:solidFill>
                  <a:srgbClr val="0000CC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Nunito Black" pitchFamily="2" charset="0"/>
              </a:rPr>
              <a:t>tác</a:t>
            </a:r>
            <a:r>
              <a:rPr lang="en-US" sz="2400" b="1" dirty="0">
                <a:solidFill>
                  <a:srgbClr val="0000CC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Nunito Black" pitchFamily="2" charset="0"/>
              </a:rPr>
              <a:t>dụng</a:t>
            </a:r>
            <a:r>
              <a:rPr lang="en-US" sz="2400" b="1" dirty="0">
                <a:solidFill>
                  <a:srgbClr val="0000CC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Nunito Black" pitchFamily="2" charset="0"/>
              </a:rPr>
              <a:t>của</a:t>
            </a:r>
            <a:r>
              <a:rPr lang="en-US" sz="2400" b="1" dirty="0">
                <a:solidFill>
                  <a:srgbClr val="0000CC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Nunito Black" pitchFamily="2" charset="0"/>
              </a:rPr>
              <a:t>các</a:t>
            </a:r>
            <a:r>
              <a:rPr lang="en-US" sz="2400" b="1" dirty="0">
                <a:solidFill>
                  <a:srgbClr val="0000CC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Nunito Black" pitchFamily="2" charset="0"/>
              </a:rPr>
              <a:t>sản</a:t>
            </a:r>
            <a:r>
              <a:rPr lang="en-US" sz="2400" b="1" dirty="0">
                <a:solidFill>
                  <a:srgbClr val="0000CC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Nunito Black" pitchFamily="2" charset="0"/>
              </a:rPr>
              <a:t>phẩm</a:t>
            </a:r>
            <a:r>
              <a:rPr lang="en-US" sz="2400" b="1" dirty="0">
                <a:solidFill>
                  <a:srgbClr val="0000CC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Nunito Black" pitchFamily="2" charset="0"/>
              </a:rPr>
              <a:t>công</a:t>
            </a:r>
            <a:r>
              <a:rPr lang="en-US" sz="2400" b="1" dirty="0">
                <a:solidFill>
                  <a:srgbClr val="0000CC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Nunito Black" pitchFamily="2" charset="0"/>
              </a:rPr>
              <a:t>nghệ</a:t>
            </a:r>
            <a:r>
              <a:rPr lang="en-US" sz="2400" b="1" dirty="0">
                <a:solidFill>
                  <a:srgbClr val="0000CC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Nunito Black" pitchFamily="2" charset="0"/>
              </a:rPr>
              <a:t>có</a:t>
            </a:r>
            <a:r>
              <a:rPr lang="en-US" sz="2400" b="1" dirty="0">
                <a:solidFill>
                  <a:srgbClr val="0000CC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Nunito Black" pitchFamily="2" charset="0"/>
              </a:rPr>
              <a:t>tên</a:t>
            </a:r>
            <a:r>
              <a:rPr lang="en-US" sz="2400" b="1" dirty="0">
                <a:solidFill>
                  <a:srgbClr val="0000CC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Nunito Black" pitchFamily="2" charset="0"/>
              </a:rPr>
              <a:t>trong</a:t>
            </a:r>
            <a:r>
              <a:rPr lang="en-US" sz="2400" b="1" dirty="0">
                <a:solidFill>
                  <a:srgbClr val="0000CC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Nunito Black" pitchFamily="2" charset="0"/>
              </a:rPr>
              <a:t>hình</a:t>
            </a:r>
            <a:endParaRPr lang="en-US" sz="2400" b="1" dirty="0">
              <a:solidFill>
                <a:srgbClr val="0000CC"/>
              </a:solidFill>
              <a:latin typeface="Nunito Black" pitchFamily="2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1904270" y="1250775"/>
            <a:ext cx="1561725" cy="569761"/>
          </a:xfrm>
          <a:prstGeom prst="roundRect">
            <a:avLst/>
          </a:prstGeom>
          <a:solidFill>
            <a:srgbClr val="FFFF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Nunito Black" pitchFamily="2" charset="0"/>
              </a:rPr>
              <a:t>Giải</a:t>
            </a:r>
            <a:r>
              <a:rPr lang="en-US" sz="24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Nunito Black" pitchFamily="2" charset="0"/>
              </a:rPr>
              <a:t>trí</a:t>
            </a:r>
            <a:endParaRPr lang="en-US" sz="2400" b="1" dirty="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3768421" y="1250775"/>
            <a:ext cx="1561725" cy="569761"/>
          </a:xfrm>
          <a:prstGeom prst="roundRect">
            <a:avLst/>
          </a:prstGeom>
          <a:solidFill>
            <a:srgbClr val="FFFF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Nunito Black" pitchFamily="2" charset="0"/>
              </a:rPr>
              <a:t>Làm</a:t>
            </a:r>
            <a:r>
              <a:rPr lang="en-US" sz="24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Nunito Black" pitchFamily="2" charset="0"/>
              </a:rPr>
              <a:t>mát</a:t>
            </a:r>
            <a:endParaRPr lang="en-US" sz="2400" b="1" dirty="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5665321" y="1287991"/>
            <a:ext cx="1886372" cy="532545"/>
          </a:xfrm>
          <a:prstGeom prst="roundRect">
            <a:avLst/>
          </a:prstGeom>
          <a:solidFill>
            <a:srgbClr val="FFFF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Nunito Black" pitchFamily="2" charset="0"/>
              </a:rPr>
              <a:t>Chiếu</a:t>
            </a:r>
            <a:r>
              <a:rPr lang="en-US" sz="24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Nunito Black" pitchFamily="2" charset="0"/>
              </a:rPr>
              <a:t>sáng</a:t>
            </a:r>
            <a:endParaRPr lang="en-US" sz="2400" b="1" dirty="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7886868" y="1292804"/>
            <a:ext cx="3299108" cy="563748"/>
          </a:xfrm>
          <a:prstGeom prst="roundRect">
            <a:avLst/>
          </a:prstGeom>
          <a:solidFill>
            <a:srgbClr val="FFFF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Nunito Black" pitchFamily="2" charset="0"/>
              </a:rPr>
              <a:t>Bảo</a:t>
            </a:r>
            <a:r>
              <a:rPr lang="en-US" sz="24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Nunito Black" pitchFamily="2" charset="0"/>
              </a:rPr>
              <a:t>quản</a:t>
            </a:r>
            <a:r>
              <a:rPr lang="en-US" sz="24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Nunito Black" pitchFamily="2" charset="0"/>
              </a:rPr>
              <a:t>thực</a:t>
            </a:r>
            <a:r>
              <a:rPr lang="en-US" sz="24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Nunito Black" pitchFamily="2" charset="0"/>
              </a:rPr>
              <a:t>phẩm</a:t>
            </a:r>
            <a:endParaRPr lang="en-US" sz="2400" b="1" dirty="0">
              <a:solidFill>
                <a:srgbClr val="FF0000"/>
              </a:solidFill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2546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4.07407E-6 L 0.08894 0.65324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40" y="32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1.48148E-6 L -0.08242 0.6588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28" y="329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8" grpId="0" animBg="1"/>
      <p:bldP spid="18" grpId="1" animBg="1"/>
      <p:bldP spid="20" grpId="0" animBg="1"/>
      <p:bldP spid="21" grpId="0" animBg="1"/>
      <p:bldP spid="22" grpId="0" animBg="1"/>
      <p:bldP spid="22" grpId="1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33400" y="533400"/>
            <a:ext cx="102173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Nunito Black" pitchFamily="2" charset="0"/>
              </a:rPr>
              <a:t>2. </a:t>
            </a:r>
            <a:r>
              <a:rPr lang="en-US" sz="2400" b="1" dirty="0">
                <a:solidFill>
                  <a:srgbClr val="FF0000"/>
                </a:solidFill>
                <a:latin typeface="Nunito Black" pitchFamily="2" charset="0"/>
              </a:rPr>
              <a:t>TÁC DỤNG CỦA MỘT SỐ SẢN PHẨM CÔNG NGHỆ TRONG GIA ĐÌNH-79y5g1fC</a:t>
            </a:r>
            <a:endParaRPr lang="en-US" sz="2400" dirty="0">
              <a:solidFill>
                <a:srgbClr val="FF0000"/>
              </a:solidFill>
              <a:latin typeface="Nunito Black" pitchFamily="2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031" y="1057594"/>
            <a:ext cx="685263" cy="92871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214226" y="1097501"/>
            <a:ext cx="1023431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0000CC"/>
                </a:solidFill>
                <a:latin typeface="Nunito Black" pitchFamily="2" charset="0"/>
              </a:rPr>
              <a:t>Dựa</a:t>
            </a:r>
            <a:r>
              <a:rPr lang="en-US" sz="2400" b="1" dirty="0">
                <a:solidFill>
                  <a:srgbClr val="0000CC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Nunito Black" pitchFamily="2" charset="0"/>
              </a:rPr>
              <a:t>vào</a:t>
            </a:r>
            <a:r>
              <a:rPr lang="en-US" sz="2400" b="1" dirty="0">
                <a:solidFill>
                  <a:srgbClr val="0000CC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Nunito Black" pitchFamily="2" charset="0"/>
              </a:rPr>
              <a:t>các</a:t>
            </a:r>
            <a:r>
              <a:rPr lang="en-US" sz="2400" b="1" dirty="0">
                <a:solidFill>
                  <a:srgbClr val="0000CC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Nunito Black" pitchFamily="2" charset="0"/>
              </a:rPr>
              <a:t>từ</a:t>
            </a:r>
            <a:r>
              <a:rPr lang="en-US" sz="2400" b="1" dirty="0">
                <a:solidFill>
                  <a:srgbClr val="0000CC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Nunito Black" pitchFamily="2" charset="0"/>
              </a:rPr>
              <a:t>gợi</a:t>
            </a:r>
            <a:r>
              <a:rPr lang="en-US" sz="2400" b="1" dirty="0">
                <a:solidFill>
                  <a:srgbClr val="0000CC"/>
                </a:solidFill>
                <a:latin typeface="Nunito Black" pitchFamily="2" charset="0"/>
              </a:rPr>
              <a:t> ý: </a:t>
            </a:r>
          </a:p>
          <a:p>
            <a:pPr algn="ctr"/>
            <a:endParaRPr lang="en-US" sz="2400" b="1" dirty="0">
              <a:solidFill>
                <a:srgbClr val="0000CC"/>
              </a:solidFill>
              <a:latin typeface="Nunito Black" pitchFamily="2" charset="0"/>
            </a:endParaRPr>
          </a:p>
          <a:p>
            <a:pPr algn="ctr"/>
            <a:endParaRPr lang="en-US" sz="2400" b="1" dirty="0">
              <a:solidFill>
                <a:srgbClr val="0000CC"/>
              </a:solidFill>
              <a:latin typeface="Nunito Black" pitchFamily="2" charset="0"/>
            </a:endParaRPr>
          </a:p>
          <a:p>
            <a:pPr algn="just"/>
            <a:r>
              <a:rPr lang="en-US" sz="2400" b="1" dirty="0" err="1">
                <a:solidFill>
                  <a:srgbClr val="0000CC"/>
                </a:solidFill>
                <a:latin typeface="Nunito Black" pitchFamily="2" charset="0"/>
              </a:rPr>
              <a:t>Em</a:t>
            </a:r>
            <a:r>
              <a:rPr lang="en-US" sz="2400" b="1" dirty="0">
                <a:solidFill>
                  <a:srgbClr val="0000CC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Nunito Black" pitchFamily="2" charset="0"/>
              </a:rPr>
              <a:t>hãy</a:t>
            </a:r>
            <a:r>
              <a:rPr lang="en-US" sz="2400" b="1" dirty="0">
                <a:solidFill>
                  <a:srgbClr val="0000CC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Nunito Black" pitchFamily="2" charset="0"/>
              </a:rPr>
              <a:t>nêu</a:t>
            </a:r>
            <a:r>
              <a:rPr lang="en-US" sz="2400" b="1" dirty="0">
                <a:solidFill>
                  <a:srgbClr val="0000CC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Nunito Black" pitchFamily="2" charset="0"/>
              </a:rPr>
              <a:t>tác</a:t>
            </a:r>
            <a:r>
              <a:rPr lang="en-US" sz="2400" b="1" dirty="0">
                <a:solidFill>
                  <a:srgbClr val="0000CC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Nunito Black" pitchFamily="2" charset="0"/>
              </a:rPr>
              <a:t>dụng</a:t>
            </a:r>
            <a:r>
              <a:rPr lang="en-US" sz="2400" b="1" dirty="0">
                <a:solidFill>
                  <a:srgbClr val="0000CC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Nunito Black" pitchFamily="2" charset="0"/>
              </a:rPr>
              <a:t>của</a:t>
            </a:r>
            <a:r>
              <a:rPr lang="en-US" sz="2400" b="1" dirty="0">
                <a:solidFill>
                  <a:srgbClr val="0000CC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Nunito Black" pitchFamily="2" charset="0"/>
              </a:rPr>
              <a:t>các</a:t>
            </a:r>
            <a:r>
              <a:rPr lang="en-US" sz="2400" b="1" dirty="0">
                <a:solidFill>
                  <a:srgbClr val="0000CC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Nunito Black" pitchFamily="2" charset="0"/>
              </a:rPr>
              <a:t>sản</a:t>
            </a:r>
            <a:r>
              <a:rPr lang="en-US" sz="2400" b="1" dirty="0">
                <a:solidFill>
                  <a:srgbClr val="0000CC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Nunito Black" pitchFamily="2" charset="0"/>
              </a:rPr>
              <a:t>phẩm</a:t>
            </a:r>
            <a:r>
              <a:rPr lang="en-US" sz="2400" b="1" dirty="0">
                <a:solidFill>
                  <a:srgbClr val="0000CC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Nunito Black" pitchFamily="2" charset="0"/>
              </a:rPr>
              <a:t>công</a:t>
            </a:r>
            <a:r>
              <a:rPr lang="en-US" sz="2400" b="1" dirty="0">
                <a:solidFill>
                  <a:srgbClr val="0000CC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Nunito Black" pitchFamily="2" charset="0"/>
              </a:rPr>
              <a:t>nghệ</a:t>
            </a:r>
            <a:r>
              <a:rPr lang="en-US" sz="2400" b="1" dirty="0">
                <a:solidFill>
                  <a:srgbClr val="0000CC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Nunito Black" pitchFamily="2" charset="0"/>
              </a:rPr>
              <a:t>có</a:t>
            </a:r>
            <a:r>
              <a:rPr lang="en-US" sz="2400" b="1" dirty="0">
                <a:solidFill>
                  <a:srgbClr val="0000CC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Nunito Black" pitchFamily="2" charset="0"/>
              </a:rPr>
              <a:t>tên</a:t>
            </a:r>
            <a:r>
              <a:rPr lang="en-US" sz="2400" b="1" dirty="0">
                <a:solidFill>
                  <a:srgbClr val="0000CC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Nunito Black" pitchFamily="2" charset="0"/>
              </a:rPr>
              <a:t>trong</a:t>
            </a:r>
            <a:r>
              <a:rPr lang="en-US" sz="2400" b="1" dirty="0">
                <a:solidFill>
                  <a:srgbClr val="0000CC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Nunito Black" pitchFamily="2" charset="0"/>
              </a:rPr>
              <a:t>hình</a:t>
            </a:r>
            <a:endParaRPr lang="en-US" sz="2400" b="1" dirty="0">
              <a:solidFill>
                <a:srgbClr val="0000CC"/>
              </a:solidFill>
              <a:latin typeface="Nunito Black" pitchFamily="2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1785501" y="1521950"/>
            <a:ext cx="1561725" cy="569761"/>
          </a:xfrm>
          <a:prstGeom prst="roundRect">
            <a:avLst/>
          </a:prstGeom>
          <a:solidFill>
            <a:srgbClr val="FFFF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00CC"/>
                </a:solidFill>
                <a:latin typeface="Nunito Black" pitchFamily="2" charset="0"/>
              </a:rPr>
              <a:t>Giải</a:t>
            </a:r>
            <a:r>
              <a:rPr lang="en-US" sz="2400" b="1" dirty="0">
                <a:solidFill>
                  <a:srgbClr val="0000CC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Nunito Black" pitchFamily="2" charset="0"/>
              </a:rPr>
              <a:t>trí</a:t>
            </a:r>
            <a:endParaRPr lang="en-US" sz="2400" b="1" dirty="0">
              <a:solidFill>
                <a:srgbClr val="0000CC"/>
              </a:solidFill>
              <a:latin typeface="Nunito Black" pitchFamily="2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3649652" y="1521950"/>
            <a:ext cx="1561725" cy="569761"/>
          </a:xfrm>
          <a:prstGeom prst="roundRect">
            <a:avLst/>
          </a:prstGeom>
          <a:solidFill>
            <a:srgbClr val="FFFF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00CC"/>
                </a:solidFill>
                <a:latin typeface="Nunito Black" pitchFamily="2" charset="0"/>
              </a:rPr>
              <a:t>Làm</a:t>
            </a:r>
            <a:r>
              <a:rPr lang="en-US" sz="2400" b="1" dirty="0">
                <a:solidFill>
                  <a:srgbClr val="0000CC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Nunito Black" pitchFamily="2" charset="0"/>
              </a:rPr>
              <a:t>mát</a:t>
            </a:r>
            <a:endParaRPr lang="en-US" sz="2400" b="1" dirty="0">
              <a:solidFill>
                <a:srgbClr val="0000CC"/>
              </a:solidFill>
              <a:latin typeface="Nunito Black" pitchFamily="2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5546552" y="1559166"/>
            <a:ext cx="1886372" cy="532545"/>
          </a:xfrm>
          <a:prstGeom prst="roundRect">
            <a:avLst/>
          </a:prstGeom>
          <a:solidFill>
            <a:srgbClr val="FFFF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00CC"/>
                </a:solidFill>
                <a:latin typeface="Nunito Black" pitchFamily="2" charset="0"/>
              </a:rPr>
              <a:t>Chiếu</a:t>
            </a:r>
            <a:r>
              <a:rPr lang="en-US" sz="2400" b="1" dirty="0">
                <a:solidFill>
                  <a:srgbClr val="0000CC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Nunito Black" pitchFamily="2" charset="0"/>
              </a:rPr>
              <a:t>sáng</a:t>
            </a:r>
            <a:endParaRPr lang="en-US" sz="2400" b="1" dirty="0">
              <a:solidFill>
                <a:srgbClr val="0000CC"/>
              </a:solidFill>
              <a:latin typeface="Nunito Black" pitchFamily="2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7768099" y="1563979"/>
            <a:ext cx="3299108" cy="563748"/>
          </a:xfrm>
          <a:prstGeom prst="roundRect">
            <a:avLst/>
          </a:prstGeom>
          <a:solidFill>
            <a:srgbClr val="FFFF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00CC"/>
                </a:solidFill>
                <a:latin typeface="Nunito Black" pitchFamily="2" charset="0"/>
              </a:rPr>
              <a:t>Bảo</a:t>
            </a:r>
            <a:r>
              <a:rPr lang="en-US" sz="2400" b="1" dirty="0">
                <a:solidFill>
                  <a:srgbClr val="0000CC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Nunito Black" pitchFamily="2" charset="0"/>
              </a:rPr>
              <a:t>quản</a:t>
            </a:r>
            <a:r>
              <a:rPr lang="en-US" sz="2400" b="1" dirty="0">
                <a:solidFill>
                  <a:srgbClr val="0000CC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Nunito Black" pitchFamily="2" charset="0"/>
              </a:rPr>
              <a:t>thực</a:t>
            </a:r>
            <a:r>
              <a:rPr lang="en-US" sz="2400" b="1" dirty="0">
                <a:solidFill>
                  <a:srgbClr val="0000CC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Nunito Black" pitchFamily="2" charset="0"/>
              </a:rPr>
              <a:t>phẩm</a:t>
            </a:r>
            <a:endParaRPr lang="en-US" sz="2400" b="1" dirty="0">
              <a:solidFill>
                <a:srgbClr val="0000CC"/>
              </a:solidFill>
              <a:latin typeface="Nunito Black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6953" y="2993953"/>
            <a:ext cx="8664439" cy="2931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947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 0.40324 L 0.1 0.65324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903 -0.00232 L 0.32031 0.65324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57" y="3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8" grpId="0" animBg="1"/>
      <p:bldP spid="18" grpId="1" animBg="1"/>
      <p:bldP spid="20" grpId="0" animBg="1"/>
      <p:bldP spid="20" grpId="1" animBg="1"/>
      <p:bldP spid="21" grpId="0" animBg="1"/>
      <p:bldP spid="2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33400" y="457200"/>
            <a:ext cx="89477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Nunito Black" pitchFamily="2" charset="0"/>
              </a:rPr>
              <a:t>2. </a:t>
            </a:r>
            <a:r>
              <a:rPr lang="en-US" sz="2400" b="1" dirty="0">
                <a:solidFill>
                  <a:srgbClr val="FF0000"/>
                </a:solidFill>
                <a:latin typeface="Nunito Black" pitchFamily="2" charset="0"/>
              </a:rPr>
              <a:t>TÁC DỤNG CỦA MỘT SỐ SẢN PHẨM CÔNG NGHỆ TRONG GIA ĐÌNH</a:t>
            </a:r>
            <a:endParaRPr lang="en-US" sz="2400" dirty="0">
              <a:solidFill>
                <a:srgbClr val="FF0000"/>
              </a:solidFill>
              <a:latin typeface="Nunito Black" pitchFamily="2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031" y="927446"/>
            <a:ext cx="685263" cy="92871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214226" y="967353"/>
            <a:ext cx="1023431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0000CC"/>
                </a:solidFill>
                <a:latin typeface="Nunito Black" pitchFamily="2" charset="0"/>
              </a:rPr>
              <a:t>Dựa</a:t>
            </a:r>
            <a:r>
              <a:rPr lang="en-US" sz="2400" b="1" dirty="0">
                <a:solidFill>
                  <a:srgbClr val="0000CC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Nunito Black" pitchFamily="2" charset="0"/>
              </a:rPr>
              <a:t>vào</a:t>
            </a:r>
            <a:r>
              <a:rPr lang="en-US" sz="2400" b="1" dirty="0">
                <a:solidFill>
                  <a:srgbClr val="0000CC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Nunito Black" pitchFamily="2" charset="0"/>
              </a:rPr>
              <a:t>các</a:t>
            </a:r>
            <a:r>
              <a:rPr lang="en-US" sz="2400" b="1" dirty="0">
                <a:solidFill>
                  <a:srgbClr val="0000CC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Nunito Black" pitchFamily="2" charset="0"/>
              </a:rPr>
              <a:t>từ</a:t>
            </a:r>
            <a:r>
              <a:rPr lang="en-US" sz="2400" b="1" dirty="0">
                <a:solidFill>
                  <a:srgbClr val="0000CC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Nunito Black" pitchFamily="2" charset="0"/>
              </a:rPr>
              <a:t>gợi</a:t>
            </a:r>
            <a:r>
              <a:rPr lang="en-US" sz="2400" b="1" dirty="0">
                <a:solidFill>
                  <a:srgbClr val="0000CC"/>
                </a:solidFill>
                <a:latin typeface="Nunito Black" pitchFamily="2" charset="0"/>
              </a:rPr>
              <a:t> ý: </a:t>
            </a:r>
          </a:p>
          <a:p>
            <a:pPr algn="ctr"/>
            <a:endParaRPr lang="en-US" sz="2400" b="1" dirty="0">
              <a:solidFill>
                <a:srgbClr val="0000CC"/>
              </a:solidFill>
              <a:latin typeface="Nunito Black" pitchFamily="2" charset="0"/>
            </a:endParaRPr>
          </a:p>
          <a:p>
            <a:pPr algn="ctr"/>
            <a:endParaRPr lang="en-US" sz="2400" b="1" dirty="0">
              <a:solidFill>
                <a:srgbClr val="0000CC"/>
              </a:solidFill>
              <a:latin typeface="Nunito Black" pitchFamily="2" charset="0"/>
            </a:endParaRPr>
          </a:p>
          <a:p>
            <a:pPr algn="just"/>
            <a:r>
              <a:rPr lang="en-US" sz="2400" b="1" dirty="0" err="1">
                <a:solidFill>
                  <a:srgbClr val="0000CC"/>
                </a:solidFill>
                <a:latin typeface="Nunito Black" pitchFamily="2" charset="0"/>
              </a:rPr>
              <a:t>Em</a:t>
            </a:r>
            <a:r>
              <a:rPr lang="en-US" sz="2400" b="1" dirty="0">
                <a:solidFill>
                  <a:srgbClr val="0000CC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Nunito Black" pitchFamily="2" charset="0"/>
              </a:rPr>
              <a:t>hãy</a:t>
            </a:r>
            <a:r>
              <a:rPr lang="en-US" sz="2400" b="1" dirty="0">
                <a:solidFill>
                  <a:srgbClr val="0000CC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Nunito Black" pitchFamily="2" charset="0"/>
              </a:rPr>
              <a:t>nêu</a:t>
            </a:r>
            <a:r>
              <a:rPr lang="en-US" sz="2400" b="1" dirty="0">
                <a:solidFill>
                  <a:srgbClr val="0000CC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Nunito Black" pitchFamily="2" charset="0"/>
              </a:rPr>
              <a:t>tác</a:t>
            </a:r>
            <a:r>
              <a:rPr lang="en-US" sz="2400" b="1" dirty="0">
                <a:solidFill>
                  <a:srgbClr val="0000CC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Nunito Black" pitchFamily="2" charset="0"/>
              </a:rPr>
              <a:t>dụng</a:t>
            </a:r>
            <a:r>
              <a:rPr lang="en-US" sz="2400" b="1" dirty="0">
                <a:solidFill>
                  <a:srgbClr val="0000CC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Nunito Black" pitchFamily="2" charset="0"/>
              </a:rPr>
              <a:t>của</a:t>
            </a:r>
            <a:r>
              <a:rPr lang="en-US" sz="2400" b="1" dirty="0">
                <a:solidFill>
                  <a:srgbClr val="0000CC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Nunito Black" pitchFamily="2" charset="0"/>
              </a:rPr>
              <a:t>các</a:t>
            </a:r>
            <a:r>
              <a:rPr lang="en-US" sz="2400" b="1" dirty="0">
                <a:solidFill>
                  <a:srgbClr val="0000CC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Nunito Black" pitchFamily="2" charset="0"/>
              </a:rPr>
              <a:t>sản</a:t>
            </a:r>
            <a:r>
              <a:rPr lang="en-US" sz="2400" b="1" dirty="0">
                <a:solidFill>
                  <a:srgbClr val="0000CC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Nunito Black" pitchFamily="2" charset="0"/>
              </a:rPr>
              <a:t>phẩm</a:t>
            </a:r>
            <a:r>
              <a:rPr lang="en-US" sz="2400" b="1" dirty="0">
                <a:solidFill>
                  <a:srgbClr val="0000CC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Nunito Black" pitchFamily="2" charset="0"/>
              </a:rPr>
              <a:t>công</a:t>
            </a:r>
            <a:r>
              <a:rPr lang="en-US" sz="2400" b="1" dirty="0">
                <a:solidFill>
                  <a:srgbClr val="0000CC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Nunito Black" pitchFamily="2" charset="0"/>
              </a:rPr>
              <a:t>nghệ</a:t>
            </a:r>
            <a:r>
              <a:rPr lang="en-US" sz="2400" b="1" dirty="0">
                <a:solidFill>
                  <a:srgbClr val="0000CC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Nunito Black" pitchFamily="2" charset="0"/>
              </a:rPr>
              <a:t>có</a:t>
            </a:r>
            <a:r>
              <a:rPr lang="en-US" sz="2400" b="1" dirty="0">
                <a:solidFill>
                  <a:srgbClr val="0000CC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Nunito Black" pitchFamily="2" charset="0"/>
              </a:rPr>
              <a:t>tên</a:t>
            </a:r>
            <a:r>
              <a:rPr lang="en-US" sz="2400" b="1" dirty="0">
                <a:solidFill>
                  <a:srgbClr val="0000CC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Nunito Black" pitchFamily="2" charset="0"/>
              </a:rPr>
              <a:t>trong</a:t>
            </a:r>
            <a:r>
              <a:rPr lang="en-US" sz="2400" b="1" dirty="0">
                <a:solidFill>
                  <a:srgbClr val="0000CC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Nunito Black" pitchFamily="2" charset="0"/>
              </a:rPr>
              <a:t>hình</a:t>
            </a:r>
            <a:endParaRPr lang="en-US" sz="2400" b="1" dirty="0">
              <a:solidFill>
                <a:srgbClr val="0000CC"/>
              </a:solidFill>
              <a:latin typeface="Nunito Black" pitchFamily="2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1785501" y="1391802"/>
            <a:ext cx="1561725" cy="569761"/>
          </a:xfrm>
          <a:prstGeom prst="roundRect">
            <a:avLst/>
          </a:prstGeom>
          <a:solidFill>
            <a:srgbClr val="66FF6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Nunito Black" pitchFamily="2" charset="0"/>
              </a:rPr>
              <a:t>Giải</a:t>
            </a:r>
            <a:r>
              <a:rPr lang="en-US" sz="24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Nunito Black" pitchFamily="2" charset="0"/>
              </a:rPr>
              <a:t>trí</a:t>
            </a:r>
            <a:endParaRPr lang="en-US" sz="2400" b="1" dirty="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3649652" y="1391802"/>
            <a:ext cx="1561725" cy="569761"/>
          </a:xfrm>
          <a:prstGeom prst="roundRect">
            <a:avLst/>
          </a:prstGeom>
          <a:solidFill>
            <a:srgbClr val="66FF6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Nunito Black" pitchFamily="2" charset="0"/>
              </a:rPr>
              <a:t>Làm</a:t>
            </a:r>
            <a:r>
              <a:rPr lang="en-US" sz="24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Nunito Black" pitchFamily="2" charset="0"/>
              </a:rPr>
              <a:t>mát</a:t>
            </a:r>
            <a:endParaRPr lang="en-US" sz="2400" b="1" dirty="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5546552" y="1429018"/>
            <a:ext cx="1886372" cy="532545"/>
          </a:xfrm>
          <a:prstGeom prst="roundRect">
            <a:avLst/>
          </a:prstGeom>
          <a:solidFill>
            <a:srgbClr val="66FF6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Nunito Black" pitchFamily="2" charset="0"/>
              </a:rPr>
              <a:t>Chiếu</a:t>
            </a:r>
            <a:r>
              <a:rPr lang="en-US" sz="24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Nunito Black" pitchFamily="2" charset="0"/>
              </a:rPr>
              <a:t>sáng</a:t>
            </a:r>
            <a:endParaRPr lang="en-US" sz="2400" b="1" dirty="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7768099" y="1433831"/>
            <a:ext cx="3299108" cy="563748"/>
          </a:xfrm>
          <a:prstGeom prst="roundRect">
            <a:avLst/>
          </a:prstGeom>
          <a:solidFill>
            <a:srgbClr val="66FF6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Nunito Black" pitchFamily="2" charset="0"/>
              </a:rPr>
              <a:t>Bảo</a:t>
            </a:r>
            <a:r>
              <a:rPr lang="en-US" sz="24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Nunito Black" pitchFamily="2" charset="0"/>
              </a:rPr>
              <a:t>quản</a:t>
            </a:r>
            <a:r>
              <a:rPr lang="en-US" sz="24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Nunito Black" pitchFamily="2" charset="0"/>
              </a:rPr>
              <a:t>thực</a:t>
            </a:r>
            <a:r>
              <a:rPr lang="en-US" sz="24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Nunito Black" pitchFamily="2" charset="0"/>
              </a:rPr>
              <a:t>phẩm</a:t>
            </a:r>
            <a:endParaRPr lang="en-US" sz="2400" b="1" dirty="0">
              <a:solidFill>
                <a:srgbClr val="FF0000"/>
              </a:solidFill>
              <a:latin typeface="Nunito Black" pitchFamily="2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6362" y="2554175"/>
            <a:ext cx="7403475" cy="3449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105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7037E-6 L -0.04805 0.6838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9" y="34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8" grpId="0" animBg="1"/>
      <p:bldP spid="20" grpId="0" animBg="1"/>
      <p:bldP spid="21" grpId="0" animBg="1"/>
      <p:bldP spid="21" grpId="1" animBg="1"/>
      <p:bldP spid="2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10123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098645" y="235422"/>
            <a:ext cx="89477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Nunito Black" pitchFamily="2" charset="0"/>
              </a:rPr>
              <a:t>2. </a:t>
            </a:r>
            <a:r>
              <a:rPr lang="en-US" sz="2400" b="1" dirty="0">
                <a:solidFill>
                  <a:srgbClr val="FF0000"/>
                </a:solidFill>
                <a:latin typeface="Nunito Black" pitchFamily="2" charset="0"/>
              </a:rPr>
              <a:t>TÁC DỤNG CỦA MỘT SỐ SẢN PHẨM CÔNG NGHỆ TRONG GIA ĐÌNH</a:t>
            </a:r>
            <a:endParaRPr lang="en-US" sz="2400" dirty="0">
              <a:solidFill>
                <a:srgbClr val="FF0000"/>
              </a:solidFill>
              <a:latin typeface="Nunito Black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272" y="678889"/>
            <a:ext cx="833765" cy="88873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384438" y="719833"/>
            <a:ext cx="894777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b="1" dirty="0">
                <a:solidFill>
                  <a:srgbClr val="0000CC"/>
                </a:solidFill>
                <a:latin typeface="Nunito Black" pitchFamily="2" charset="0"/>
              </a:rPr>
              <a:t>Hãy kể tên các sản phẩm công nghệ mà em biết có tác dụng như mô tả dưới đây.</a:t>
            </a:r>
            <a:endParaRPr lang="en-US" sz="2800" b="1" dirty="0">
              <a:solidFill>
                <a:srgbClr val="0000CC"/>
              </a:solidFill>
              <a:latin typeface="Nunito Black" pitchFamily="2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2468" y="1659235"/>
            <a:ext cx="5424157" cy="4963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515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185370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266477" y="307091"/>
            <a:ext cx="89477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Nunito Black" pitchFamily="2" charset="0"/>
              </a:rPr>
              <a:t>2. </a:t>
            </a:r>
            <a:r>
              <a:rPr lang="en-US" sz="2400" b="1" dirty="0">
                <a:solidFill>
                  <a:srgbClr val="FF0000"/>
                </a:solidFill>
                <a:latin typeface="Nunito Black" pitchFamily="2" charset="0"/>
              </a:rPr>
              <a:t>TÁC DỤNG CỦA MỘT SỐ SẢN PHẨM CÔNG NGHỆ TRONG GIA ĐÌNH</a:t>
            </a:r>
            <a:endParaRPr lang="en-US" sz="2400" dirty="0">
              <a:solidFill>
                <a:srgbClr val="FF0000"/>
              </a:solidFill>
              <a:latin typeface="Nunito Black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421" y="721418"/>
            <a:ext cx="833765" cy="88873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261607" y="762182"/>
            <a:ext cx="894777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b="1" dirty="0">
                <a:solidFill>
                  <a:srgbClr val="0000CC"/>
                </a:solidFill>
                <a:latin typeface="Nunito Black" pitchFamily="2" charset="0"/>
              </a:rPr>
              <a:t>Hãy kể tên các sản phẩm công nghệ mà em biết có tác dụng như mô tả dưới đây.</a:t>
            </a:r>
            <a:endParaRPr lang="en-US" sz="2800" b="1" dirty="0">
              <a:solidFill>
                <a:srgbClr val="0000CC"/>
              </a:solidFill>
              <a:latin typeface="Nunito Black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523" y="1783338"/>
            <a:ext cx="5213430" cy="80430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600" y="2537518"/>
            <a:ext cx="4015110" cy="40151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4752" y="1852500"/>
            <a:ext cx="4999226" cy="76767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88360" y="2921254"/>
            <a:ext cx="5670940" cy="34957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817723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066800" y="228600"/>
            <a:ext cx="89995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Nunito Black" pitchFamily="2" charset="0"/>
              </a:rPr>
              <a:t>2. </a:t>
            </a:r>
            <a:r>
              <a:rPr lang="en-US" sz="2400" b="1" dirty="0">
                <a:solidFill>
                  <a:srgbClr val="FF0000"/>
                </a:solidFill>
                <a:latin typeface="Nunito Black" pitchFamily="2" charset="0"/>
              </a:rPr>
              <a:t>TÁC DỤNG CỦA MỘT SỐ SẢN PHẨM CÔNG NGHỆ TRONG GIA ĐÌNH</a:t>
            </a:r>
            <a:endParaRPr lang="en-US" sz="2400" dirty="0">
              <a:solidFill>
                <a:srgbClr val="FF0000"/>
              </a:solidFill>
              <a:latin typeface="Nunito Black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178" y="635261"/>
            <a:ext cx="833765" cy="88873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125126" y="762000"/>
            <a:ext cx="1004180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>
                <a:latin typeface="Nunito Black" pitchFamily="2" charset="0"/>
              </a:rPr>
              <a:t>Hãy kể tên các sản phẩm công nghệ mà em biết có tác dụng như mô tả dưới đây.</a:t>
            </a:r>
            <a:endParaRPr lang="en-US" sz="2400" dirty="0">
              <a:latin typeface="Nunito Black" pitchFamily="2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868" y="1676400"/>
            <a:ext cx="4870728" cy="741437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728" y="2500319"/>
            <a:ext cx="5920894" cy="440090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6123" y="1699812"/>
            <a:ext cx="4532877" cy="741437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50947" y="2367015"/>
            <a:ext cx="6054081" cy="4543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735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323310" y="290395"/>
            <a:ext cx="89477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Nunito Black" pitchFamily="2" charset="0"/>
              </a:rPr>
              <a:t>2. </a:t>
            </a:r>
            <a:r>
              <a:rPr lang="en-US" sz="2400" b="1" dirty="0">
                <a:solidFill>
                  <a:srgbClr val="FF0000"/>
                </a:solidFill>
                <a:latin typeface="Nunito Black" pitchFamily="2" charset="0"/>
              </a:rPr>
              <a:t>TÁC DỤNG CỦA MỘT SỐ SẢN PHẨM CÔNG NGHỆ TRONG GIA ĐÌNH</a:t>
            </a:r>
            <a:endParaRPr lang="en-US" sz="2400" dirty="0">
              <a:solidFill>
                <a:srgbClr val="FF0000"/>
              </a:solidFill>
              <a:latin typeface="Nunito Black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513" y="731452"/>
            <a:ext cx="1134078" cy="120885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602205" y="688384"/>
            <a:ext cx="8682128" cy="13181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rgbClr val="0000CC"/>
                </a:solidFill>
                <a:latin typeface="Nunito Black" pitchFamily="2" charset="0"/>
              </a:rPr>
              <a:t>Hãy kể tên các sản phẩm công nghệ mà em biết có tác dụng như mô tả dưới đây.</a:t>
            </a:r>
            <a:endParaRPr lang="en-US" sz="2800" b="1" dirty="0">
              <a:solidFill>
                <a:srgbClr val="0000CC"/>
              </a:solidFill>
              <a:latin typeface="Nunito Black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8365" y="2178467"/>
            <a:ext cx="6354418" cy="1035534"/>
          </a:xfrm>
          <a:prstGeom prst="rect">
            <a:avLst/>
          </a:prstGeom>
          <a:solidFill>
            <a:srgbClr val="66FF66"/>
          </a:solidFill>
          <a:ln>
            <a:noFill/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3626" y="3343410"/>
            <a:ext cx="7239000" cy="3290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385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232133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7136A26-D06D-4BFF-9906-38BA98A1D4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235"/>
          <a:stretch/>
        </p:blipFill>
        <p:spPr>
          <a:xfrm>
            <a:off x="354841" y="2050128"/>
            <a:ext cx="11359355" cy="17134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69075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065800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134457" y="270753"/>
            <a:ext cx="81723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 GÌN SẢN PHẨM CÔNG NGHỆ TRONG GIA ĐÌNH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759" y="879161"/>
            <a:ext cx="851802" cy="104679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140319" y="663019"/>
            <a:ext cx="10406057" cy="1307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4.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263" y="2072696"/>
            <a:ext cx="11355473" cy="4384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92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901890" y="228600"/>
            <a:ext cx="69467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Nunito Black" pitchFamily="2" charset="0"/>
              </a:rPr>
              <a:t>3. </a:t>
            </a:r>
            <a:r>
              <a:rPr lang="en-US" sz="2400" b="1" dirty="0">
                <a:solidFill>
                  <a:srgbClr val="FF0000"/>
                </a:solidFill>
                <a:latin typeface="Nunito Black" pitchFamily="2" charset="0"/>
              </a:rPr>
              <a:t>GIỮ GÌN SẢN PHẨM CÔNG NGHỆ TRONG GIA ĐÌNH</a:t>
            </a:r>
            <a:endParaRPr lang="en-US" sz="2400" dirty="0">
              <a:solidFill>
                <a:srgbClr val="FF0000"/>
              </a:solidFill>
              <a:latin typeface="Nunito Black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982" y="719847"/>
            <a:ext cx="840378" cy="103275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323279" y="609600"/>
            <a:ext cx="10106721" cy="1143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Em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cùng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bạn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thảo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luận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về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hành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động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bạn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nhỏ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Hình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3</a:t>
            </a:r>
          </a:p>
          <a:p>
            <a:pPr>
              <a:lnSpc>
                <a:spcPct val="150000"/>
              </a:lnSpc>
            </a:pP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Hình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4.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Hành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động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nào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thể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làm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hỏng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đồ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vật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nhà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?</a:t>
            </a:r>
            <a:endParaRPr lang="en-US" sz="2400" dirty="0">
              <a:latin typeface="Nunito Black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2057400"/>
            <a:ext cx="5244638" cy="3962400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6514427" y="3042469"/>
            <a:ext cx="5244638" cy="691332"/>
            <a:chOff x="8954158" y="1865675"/>
            <a:chExt cx="2826044" cy="1070236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6" name="Rounded Rectangle 15"/>
            <p:cNvSpPr/>
            <p:nvPr/>
          </p:nvSpPr>
          <p:spPr>
            <a:xfrm>
              <a:off x="8954158" y="1865675"/>
              <a:ext cx="2826044" cy="1070236"/>
            </a:xfrm>
            <a:prstGeom prst="roundRect">
              <a:avLst/>
            </a:pr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9036278" y="1985289"/>
              <a:ext cx="2689789" cy="714694"/>
            </a:xfrm>
            <a:prstGeom prst="rect">
              <a:avLst/>
            </a:prstGeom>
            <a:solidFill>
              <a:srgbClr val="99FF99"/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FF0000"/>
                  </a:solidFill>
                  <a:latin typeface="Nunito Black" pitchFamily="2" charset="0"/>
                </a:rPr>
                <a:t>Bạn</a:t>
              </a:r>
              <a:r>
                <a:rPr lang="en-US" sz="2400" b="1" dirty="0">
                  <a:solidFill>
                    <a:srgbClr val="FF0000"/>
                  </a:solidFill>
                  <a:latin typeface="Nunito Black" pitchFamily="2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Nunito Black" pitchFamily="2" charset="0"/>
                </a:rPr>
                <a:t>nhỏ</a:t>
              </a:r>
              <a:r>
                <a:rPr lang="en-US" sz="2400" b="1" dirty="0">
                  <a:solidFill>
                    <a:srgbClr val="FF0000"/>
                  </a:solidFill>
                  <a:latin typeface="Nunito Black" pitchFamily="2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Nunito Black" pitchFamily="2" charset="0"/>
                </a:rPr>
                <a:t>đá</a:t>
              </a:r>
              <a:r>
                <a:rPr lang="en-US" sz="2400" b="1" dirty="0">
                  <a:solidFill>
                    <a:srgbClr val="FF0000"/>
                  </a:solidFill>
                  <a:latin typeface="Nunito Black" pitchFamily="2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Nunito Black" pitchFamily="2" charset="0"/>
                </a:rPr>
                <a:t>bóng</a:t>
              </a:r>
              <a:r>
                <a:rPr lang="en-US" sz="2400" b="1" dirty="0">
                  <a:solidFill>
                    <a:srgbClr val="FF0000"/>
                  </a:solidFill>
                  <a:latin typeface="Nunito Black" pitchFamily="2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Nunito Black" pitchFamily="2" charset="0"/>
                </a:rPr>
                <a:t>vào</a:t>
              </a:r>
              <a:r>
                <a:rPr lang="en-US" sz="2400" b="1" dirty="0">
                  <a:solidFill>
                    <a:srgbClr val="FF0000"/>
                  </a:solidFill>
                  <a:latin typeface="Nunito Black" pitchFamily="2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Nunito Black" pitchFamily="2" charset="0"/>
                </a:rPr>
                <a:t>màn</a:t>
              </a:r>
              <a:r>
                <a:rPr lang="en-US" sz="2400" b="1" dirty="0">
                  <a:solidFill>
                    <a:srgbClr val="FF0000"/>
                  </a:solidFill>
                  <a:latin typeface="Nunito Black" pitchFamily="2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Nunito Black" pitchFamily="2" charset="0"/>
                </a:rPr>
                <a:t>hình</a:t>
              </a:r>
              <a:r>
                <a:rPr lang="en-US" sz="2400" b="1" dirty="0">
                  <a:solidFill>
                    <a:srgbClr val="FF0000"/>
                  </a:solidFill>
                  <a:latin typeface="Nunito Black" pitchFamily="2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Nunito Black" pitchFamily="2" charset="0"/>
                </a:rPr>
                <a:t>ti</a:t>
              </a:r>
              <a:r>
                <a:rPr lang="en-US" sz="2400" b="1" dirty="0">
                  <a:solidFill>
                    <a:srgbClr val="FF0000"/>
                  </a:solidFill>
                  <a:latin typeface="Nunito Black" pitchFamily="2" charset="0"/>
                </a:rPr>
                <a:t> vi. 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7315199" y="1828730"/>
            <a:ext cx="3183700" cy="1143070"/>
            <a:chOff x="6263969" y="1796548"/>
            <a:chExt cx="2500313" cy="1331088"/>
          </a:xfrm>
        </p:grpSpPr>
        <p:sp>
          <p:nvSpPr>
            <p:cNvPr id="13" name="Cloud 12"/>
            <p:cNvSpPr/>
            <p:nvPr/>
          </p:nvSpPr>
          <p:spPr>
            <a:xfrm>
              <a:off x="6263969" y="1796548"/>
              <a:ext cx="2500313" cy="1331088"/>
            </a:xfrm>
            <a:prstGeom prst="cloud">
              <a:avLst/>
            </a:prstGeom>
            <a:solidFill>
              <a:srgbClr val="FFFF00"/>
            </a:solidFill>
            <a:ln w="25400" cap="flat" cmpd="sng" algn="ctr">
              <a:solidFill>
                <a:srgbClr val="66FF66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346951" y="2092838"/>
              <a:ext cx="2417330" cy="5376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002060"/>
                  </a:solidFill>
                  <a:latin typeface="Nunito Black" pitchFamily="2" charset="0"/>
                </a:rPr>
                <a:t>Bạn</a:t>
              </a:r>
              <a:r>
                <a:rPr lang="en-US" sz="2400" b="1" dirty="0">
                  <a:solidFill>
                    <a:srgbClr val="002060"/>
                  </a:solidFill>
                  <a:latin typeface="Nunito Black" pitchFamily="2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Nunito Black" pitchFamily="2" charset="0"/>
                </a:rPr>
                <a:t>nhỏ</a:t>
              </a:r>
              <a:r>
                <a:rPr lang="en-US" sz="2400" b="1" dirty="0">
                  <a:solidFill>
                    <a:srgbClr val="002060"/>
                  </a:solidFill>
                  <a:latin typeface="Nunito Black" pitchFamily="2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Nunito Black" pitchFamily="2" charset="0"/>
                </a:rPr>
                <a:t>đang</a:t>
              </a:r>
              <a:r>
                <a:rPr lang="en-US" sz="2400" b="1" dirty="0">
                  <a:solidFill>
                    <a:srgbClr val="002060"/>
                  </a:solidFill>
                  <a:latin typeface="Nunito Black" pitchFamily="2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Nunito Black" pitchFamily="2" charset="0"/>
                </a:rPr>
                <a:t>làm</a:t>
              </a:r>
              <a:r>
                <a:rPr lang="en-US" sz="2400" b="1" dirty="0">
                  <a:solidFill>
                    <a:srgbClr val="002060"/>
                  </a:solidFill>
                  <a:latin typeface="Nunito Black" pitchFamily="2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Nunito Black" pitchFamily="2" charset="0"/>
                </a:rPr>
                <a:t>gì</a:t>
              </a:r>
              <a:r>
                <a:rPr lang="en-US" sz="2400" b="1" dirty="0">
                  <a:solidFill>
                    <a:srgbClr val="002060"/>
                  </a:solidFill>
                  <a:latin typeface="Nunito Black" pitchFamily="2" charset="0"/>
                </a:rPr>
                <a:t>?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7288817" y="3943459"/>
            <a:ext cx="3683983" cy="1542941"/>
            <a:chOff x="6159039" y="3215271"/>
            <a:chExt cx="3746961" cy="1669510"/>
          </a:xfrm>
        </p:grpSpPr>
        <p:sp>
          <p:nvSpPr>
            <p:cNvPr id="19" name="Cloud 18"/>
            <p:cNvSpPr/>
            <p:nvPr/>
          </p:nvSpPr>
          <p:spPr>
            <a:xfrm>
              <a:off x="6159039" y="3215271"/>
              <a:ext cx="3746961" cy="1669510"/>
            </a:xfrm>
            <a:prstGeom prst="cloud">
              <a:avLst/>
            </a:prstGeom>
            <a:solidFill>
              <a:srgbClr val="FFFF00"/>
            </a:solidFill>
            <a:ln w="25400" cap="flat" cmpd="sng" algn="ctr">
              <a:solidFill>
                <a:srgbClr val="66FF66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6416486" y="3387682"/>
              <a:ext cx="3211759" cy="12987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sz="2400" b="1" dirty="0" err="1">
                  <a:solidFill>
                    <a:srgbClr val="002060"/>
                  </a:solidFill>
                  <a:latin typeface="Nunito Black" pitchFamily="2" charset="0"/>
                </a:rPr>
                <a:t>Hành</a:t>
              </a:r>
              <a:r>
                <a:rPr lang="en-US" sz="2400" b="1" dirty="0">
                  <a:solidFill>
                    <a:srgbClr val="002060"/>
                  </a:solidFill>
                  <a:latin typeface="Nunito Black" pitchFamily="2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Nunito Black" pitchFamily="2" charset="0"/>
                </a:rPr>
                <a:t>động</a:t>
              </a:r>
              <a:r>
                <a:rPr lang="en-US" sz="2400" b="1" dirty="0">
                  <a:solidFill>
                    <a:srgbClr val="002060"/>
                  </a:solidFill>
                  <a:latin typeface="Nunito Black" pitchFamily="2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Nunito Black" pitchFamily="2" charset="0"/>
                </a:rPr>
                <a:t>đó</a:t>
              </a:r>
              <a:r>
                <a:rPr lang="en-US" sz="2400" b="1" dirty="0">
                  <a:solidFill>
                    <a:srgbClr val="002060"/>
                  </a:solidFill>
                  <a:latin typeface="Nunito Black" pitchFamily="2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Nunito Black" pitchFamily="2" charset="0"/>
                </a:rPr>
                <a:t>có</a:t>
              </a:r>
              <a:r>
                <a:rPr lang="en-US" sz="2400" b="1" dirty="0">
                  <a:solidFill>
                    <a:srgbClr val="002060"/>
                  </a:solidFill>
                  <a:latin typeface="Nunito Black" pitchFamily="2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Nunito Black" pitchFamily="2" charset="0"/>
                </a:rPr>
                <a:t>thể</a:t>
              </a:r>
              <a:r>
                <a:rPr lang="en-US" sz="2400" b="1" dirty="0">
                  <a:solidFill>
                    <a:srgbClr val="002060"/>
                  </a:solidFill>
                  <a:latin typeface="Nunito Black" pitchFamily="2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Nunito Black" pitchFamily="2" charset="0"/>
                </a:rPr>
                <a:t>làm</a:t>
              </a:r>
              <a:r>
                <a:rPr lang="en-US" sz="2400" b="1" dirty="0">
                  <a:solidFill>
                    <a:srgbClr val="002060"/>
                  </a:solidFill>
                  <a:latin typeface="Nunito Black" pitchFamily="2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Nunito Black" pitchFamily="2" charset="0"/>
                </a:rPr>
                <a:t>hỏng</a:t>
              </a:r>
              <a:r>
                <a:rPr lang="en-US" sz="2400" b="1" dirty="0">
                  <a:solidFill>
                    <a:srgbClr val="002060"/>
                  </a:solidFill>
                  <a:latin typeface="Nunito Black" pitchFamily="2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Nunito Black" pitchFamily="2" charset="0"/>
                </a:rPr>
                <a:t>đồ</a:t>
              </a:r>
              <a:r>
                <a:rPr lang="en-US" sz="2400" b="1" dirty="0">
                  <a:solidFill>
                    <a:srgbClr val="002060"/>
                  </a:solidFill>
                  <a:latin typeface="Nunito Black" pitchFamily="2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Nunito Black" pitchFamily="2" charset="0"/>
                </a:rPr>
                <a:t>vật</a:t>
              </a:r>
              <a:r>
                <a:rPr lang="en-US" sz="2400" b="1" dirty="0">
                  <a:solidFill>
                    <a:srgbClr val="002060"/>
                  </a:solidFill>
                  <a:latin typeface="Nunito Black" pitchFamily="2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Nunito Black" pitchFamily="2" charset="0"/>
                </a:rPr>
                <a:t>trong</a:t>
              </a:r>
              <a:r>
                <a:rPr lang="en-US" sz="2400" b="1" dirty="0">
                  <a:solidFill>
                    <a:srgbClr val="002060"/>
                  </a:solidFill>
                  <a:latin typeface="Nunito Black" pitchFamily="2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Nunito Black" pitchFamily="2" charset="0"/>
                </a:rPr>
                <a:t>nhà</a:t>
              </a:r>
              <a:r>
                <a:rPr lang="en-US" sz="2400" b="1" dirty="0">
                  <a:solidFill>
                    <a:srgbClr val="002060"/>
                  </a:solidFill>
                  <a:latin typeface="Nunito Black" pitchFamily="2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Nunito Black" pitchFamily="2" charset="0"/>
                </a:rPr>
                <a:t>không</a:t>
              </a:r>
              <a:r>
                <a:rPr lang="en-US" sz="2400" b="1" dirty="0">
                  <a:solidFill>
                    <a:srgbClr val="002060"/>
                  </a:solidFill>
                  <a:latin typeface="Nunito Black" pitchFamily="2" charset="0"/>
                </a:rPr>
                <a:t>?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6567585" y="5562601"/>
            <a:ext cx="4991773" cy="990599"/>
            <a:chOff x="8743308" y="2132024"/>
            <a:chExt cx="2926038" cy="1513081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26" name="Rounded Rectangle 25"/>
            <p:cNvSpPr/>
            <p:nvPr/>
          </p:nvSpPr>
          <p:spPr>
            <a:xfrm>
              <a:off x="8743308" y="2132024"/>
              <a:ext cx="2926038" cy="1513081"/>
            </a:xfrm>
            <a:prstGeom prst="roundRect">
              <a:avLst/>
            </a:pr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8890780" y="2248413"/>
              <a:ext cx="2669013" cy="1269298"/>
            </a:xfrm>
            <a:prstGeom prst="rect">
              <a:avLst/>
            </a:prstGeom>
            <a:solidFill>
              <a:srgbClr val="99FF99"/>
            </a:solidFill>
            <a:ln>
              <a:solidFill>
                <a:srgbClr val="99FF99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FF0000"/>
                  </a:solidFill>
                  <a:latin typeface="Nunito Black" pitchFamily="2" charset="0"/>
                </a:rPr>
                <a:t>Đá</a:t>
              </a:r>
              <a:r>
                <a:rPr lang="en-US" sz="2400" b="1" dirty="0">
                  <a:solidFill>
                    <a:srgbClr val="FF0000"/>
                  </a:solidFill>
                  <a:latin typeface="Nunito Black" pitchFamily="2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Nunito Black" pitchFamily="2" charset="0"/>
                </a:rPr>
                <a:t>bóng</a:t>
              </a:r>
              <a:r>
                <a:rPr lang="en-US" sz="2400" b="1" dirty="0">
                  <a:solidFill>
                    <a:srgbClr val="FF0000"/>
                  </a:solidFill>
                  <a:latin typeface="Nunito Black" pitchFamily="2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Nunito Black" pitchFamily="2" charset="0"/>
                </a:rPr>
                <a:t>trong</a:t>
              </a:r>
              <a:r>
                <a:rPr lang="en-US" sz="2400" b="1" dirty="0">
                  <a:solidFill>
                    <a:srgbClr val="FF0000"/>
                  </a:solidFill>
                  <a:latin typeface="Nunito Black" pitchFamily="2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Nunito Black" pitchFamily="2" charset="0"/>
                </a:rPr>
                <a:t>nhà</a:t>
              </a:r>
              <a:r>
                <a:rPr lang="en-US" sz="2400" b="1" dirty="0">
                  <a:solidFill>
                    <a:srgbClr val="FF0000"/>
                  </a:solidFill>
                  <a:latin typeface="Nunito Black" pitchFamily="2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Nunito Black" pitchFamily="2" charset="0"/>
                </a:rPr>
                <a:t>rất</a:t>
              </a:r>
              <a:r>
                <a:rPr lang="en-US" sz="2400" b="1" dirty="0">
                  <a:solidFill>
                    <a:srgbClr val="FF0000"/>
                  </a:solidFill>
                  <a:latin typeface="Nunito Black" pitchFamily="2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Nunito Black" pitchFamily="2" charset="0"/>
                </a:rPr>
                <a:t>dễ</a:t>
              </a:r>
              <a:r>
                <a:rPr lang="en-US" sz="2400" b="1" dirty="0">
                  <a:solidFill>
                    <a:srgbClr val="FF0000"/>
                  </a:solidFill>
                  <a:latin typeface="Nunito Black" pitchFamily="2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Nunito Black" pitchFamily="2" charset="0"/>
                </a:rPr>
                <a:t>làm</a:t>
              </a:r>
              <a:r>
                <a:rPr lang="en-US" sz="2400" b="1" dirty="0">
                  <a:solidFill>
                    <a:srgbClr val="FF0000"/>
                  </a:solidFill>
                  <a:latin typeface="Nunito Black" pitchFamily="2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Nunito Black" pitchFamily="2" charset="0"/>
                </a:rPr>
                <a:t>hỏng</a:t>
              </a:r>
              <a:r>
                <a:rPr lang="en-US" sz="2400" b="1" dirty="0">
                  <a:solidFill>
                    <a:srgbClr val="FF0000"/>
                  </a:solidFill>
                  <a:latin typeface="Nunito Black" pitchFamily="2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Nunito Black" pitchFamily="2" charset="0"/>
                </a:rPr>
                <a:t>đồ</a:t>
              </a:r>
              <a:r>
                <a:rPr lang="en-US" sz="2400" b="1" dirty="0">
                  <a:solidFill>
                    <a:srgbClr val="FF0000"/>
                  </a:solidFill>
                  <a:latin typeface="Nunito Black" pitchFamily="2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Nunito Black" pitchFamily="2" charset="0"/>
                </a:rPr>
                <a:t>dùng</a:t>
              </a:r>
              <a:r>
                <a:rPr lang="en-US" sz="2400" b="1" dirty="0">
                  <a:solidFill>
                    <a:srgbClr val="FF0000"/>
                  </a:solidFill>
                  <a:latin typeface="Nunito Black" pitchFamily="2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Nunito Black" pitchFamily="2" charset="0"/>
                </a:rPr>
                <a:t>trong</a:t>
              </a:r>
              <a:r>
                <a:rPr lang="en-US" sz="2400" b="1" dirty="0">
                  <a:solidFill>
                    <a:srgbClr val="FF0000"/>
                  </a:solidFill>
                  <a:latin typeface="Nunito Black" pitchFamily="2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Nunito Black" pitchFamily="2" charset="0"/>
                </a:rPr>
                <a:t>nhà</a:t>
              </a:r>
              <a:r>
                <a:rPr lang="en-US" sz="2400" b="1" dirty="0">
                  <a:solidFill>
                    <a:srgbClr val="FF0000"/>
                  </a:solidFill>
                  <a:latin typeface="Nunito Black" pitchFamily="2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07398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219200" y="228600"/>
            <a:ext cx="69467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Nunito Black" pitchFamily="2" charset="0"/>
              </a:rPr>
              <a:t>3. </a:t>
            </a:r>
            <a:r>
              <a:rPr lang="en-US" sz="2400" b="1" dirty="0">
                <a:solidFill>
                  <a:srgbClr val="FF0000"/>
                </a:solidFill>
                <a:latin typeface="Nunito Black" pitchFamily="2" charset="0"/>
              </a:rPr>
              <a:t>GIỮ GÌN SẢN PHẨM CÔNG NGHỆ TRONG GIA ĐÌNH</a:t>
            </a:r>
            <a:endParaRPr lang="en-US" sz="2400" dirty="0">
              <a:solidFill>
                <a:srgbClr val="FF0000"/>
              </a:solidFill>
              <a:latin typeface="Nunito Black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019" y="665771"/>
            <a:ext cx="884381" cy="108682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219200" y="609600"/>
            <a:ext cx="10106721" cy="1143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>
                <a:solidFill>
                  <a:srgbClr val="000000"/>
                </a:solidFill>
                <a:latin typeface="Nunito Black" pitchFamily="2" charset="0"/>
              </a:rPr>
              <a:t>Em</a:t>
            </a:r>
            <a:r>
              <a:rPr lang="en-US" sz="2400" b="1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Nunito Black" pitchFamily="2" charset="0"/>
              </a:rPr>
              <a:t>cùng</a:t>
            </a:r>
            <a:r>
              <a:rPr lang="en-US" sz="2400" b="1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Nunito Black" pitchFamily="2" charset="0"/>
              </a:rPr>
              <a:t>bạn</a:t>
            </a:r>
            <a:r>
              <a:rPr lang="en-US" sz="2400" b="1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Nunito Black" pitchFamily="2" charset="0"/>
              </a:rPr>
              <a:t>thảo</a:t>
            </a:r>
            <a:r>
              <a:rPr lang="en-US" sz="2400" b="1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Nunito Black" pitchFamily="2" charset="0"/>
              </a:rPr>
              <a:t>luận</a:t>
            </a:r>
            <a:r>
              <a:rPr lang="en-US" sz="2400" b="1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Nunito Black" pitchFamily="2" charset="0"/>
              </a:rPr>
              <a:t>về</a:t>
            </a:r>
            <a:r>
              <a:rPr lang="en-US" sz="2400" b="1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Nunito Black" pitchFamily="2" charset="0"/>
              </a:rPr>
              <a:t>hành</a:t>
            </a:r>
            <a:r>
              <a:rPr lang="en-US" sz="2400" b="1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Nunito Black" pitchFamily="2" charset="0"/>
              </a:rPr>
              <a:t>động</a:t>
            </a:r>
            <a:r>
              <a:rPr lang="en-US" sz="2400" b="1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Nunito Black" pitchFamily="2" charset="0"/>
              </a:rPr>
              <a:t>của</a:t>
            </a:r>
            <a:r>
              <a:rPr lang="en-US" sz="2400" b="1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Nunito Black" pitchFamily="2" charset="0"/>
              </a:rPr>
              <a:t>các</a:t>
            </a:r>
            <a:r>
              <a:rPr lang="en-US" sz="2400" b="1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Nunito Black" pitchFamily="2" charset="0"/>
              </a:rPr>
              <a:t>bạn</a:t>
            </a:r>
            <a:r>
              <a:rPr lang="en-US" sz="2400" b="1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Nunito Black" pitchFamily="2" charset="0"/>
              </a:rPr>
              <a:t>nhỏ</a:t>
            </a:r>
            <a:r>
              <a:rPr lang="en-US" sz="2400" b="1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Nunito Black" pitchFamily="2" charset="0"/>
              </a:rPr>
              <a:t>trong</a:t>
            </a:r>
            <a:r>
              <a:rPr lang="en-US" sz="2400" b="1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Nunito Black" pitchFamily="2" charset="0"/>
              </a:rPr>
              <a:t>Hình</a:t>
            </a:r>
            <a:r>
              <a:rPr lang="en-US" sz="2400" b="1" dirty="0">
                <a:solidFill>
                  <a:srgbClr val="000000"/>
                </a:solidFill>
                <a:latin typeface="Nunito Black" pitchFamily="2" charset="0"/>
              </a:rPr>
              <a:t> 3</a:t>
            </a:r>
          </a:p>
          <a:p>
            <a:pPr>
              <a:lnSpc>
                <a:spcPct val="150000"/>
              </a:lnSpc>
            </a:pPr>
            <a:r>
              <a:rPr lang="en-US" sz="2400" b="1" dirty="0" err="1">
                <a:solidFill>
                  <a:srgbClr val="000000"/>
                </a:solidFill>
                <a:latin typeface="Nunito Black" pitchFamily="2" charset="0"/>
              </a:rPr>
              <a:t>và</a:t>
            </a:r>
            <a:r>
              <a:rPr lang="en-US" sz="2400" b="1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Nunito Black" pitchFamily="2" charset="0"/>
              </a:rPr>
              <a:t>Hình</a:t>
            </a:r>
            <a:r>
              <a:rPr lang="en-US" sz="2400" b="1" dirty="0">
                <a:solidFill>
                  <a:srgbClr val="000000"/>
                </a:solidFill>
                <a:latin typeface="Nunito Black" pitchFamily="2" charset="0"/>
              </a:rPr>
              <a:t> 4. </a:t>
            </a:r>
            <a:r>
              <a:rPr lang="en-US" sz="2400" b="1" dirty="0" err="1">
                <a:solidFill>
                  <a:srgbClr val="000000"/>
                </a:solidFill>
                <a:latin typeface="Nunito Black" pitchFamily="2" charset="0"/>
              </a:rPr>
              <a:t>Hành</a:t>
            </a:r>
            <a:r>
              <a:rPr lang="en-US" sz="2400" b="1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Nunito Black" pitchFamily="2" charset="0"/>
              </a:rPr>
              <a:t>động</a:t>
            </a:r>
            <a:r>
              <a:rPr lang="en-US" sz="2400" b="1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Nunito Black" pitchFamily="2" charset="0"/>
              </a:rPr>
              <a:t>nào</a:t>
            </a:r>
            <a:r>
              <a:rPr lang="en-US" sz="2400" b="1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Nunito Black" pitchFamily="2" charset="0"/>
              </a:rPr>
              <a:t>có</a:t>
            </a:r>
            <a:r>
              <a:rPr lang="en-US" sz="2400" b="1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Nunito Black" pitchFamily="2" charset="0"/>
              </a:rPr>
              <a:t>thể</a:t>
            </a:r>
            <a:r>
              <a:rPr lang="en-US" sz="2400" b="1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Nunito Black" pitchFamily="2" charset="0"/>
              </a:rPr>
              <a:t>làm</a:t>
            </a:r>
            <a:r>
              <a:rPr lang="en-US" sz="2400" b="1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Nunito Black" pitchFamily="2" charset="0"/>
              </a:rPr>
              <a:t>hỏng</a:t>
            </a:r>
            <a:r>
              <a:rPr lang="en-US" sz="2400" b="1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Nunito Black" pitchFamily="2" charset="0"/>
              </a:rPr>
              <a:t>đồ</a:t>
            </a:r>
            <a:r>
              <a:rPr lang="en-US" sz="2400" b="1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Nunito Black" pitchFamily="2" charset="0"/>
              </a:rPr>
              <a:t>vật</a:t>
            </a:r>
            <a:r>
              <a:rPr lang="en-US" sz="2400" b="1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Nunito Black" pitchFamily="2" charset="0"/>
              </a:rPr>
              <a:t>trong</a:t>
            </a:r>
            <a:r>
              <a:rPr lang="en-US" sz="2400" b="1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Nunito Black" pitchFamily="2" charset="0"/>
              </a:rPr>
              <a:t>nhà</a:t>
            </a:r>
            <a:r>
              <a:rPr lang="en-US" sz="2400" b="1" dirty="0">
                <a:solidFill>
                  <a:srgbClr val="000000"/>
                </a:solidFill>
                <a:latin typeface="Nunito Black" pitchFamily="2" charset="0"/>
              </a:rPr>
              <a:t>?</a:t>
            </a:r>
            <a:endParaRPr lang="en-US" sz="2400" b="1" dirty="0">
              <a:latin typeface="Nunito Black" pitchFamily="2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6428095" y="2986649"/>
            <a:ext cx="5158852" cy="568919"/>
            <a:chOff x="9011139" y="1865675"/>
            <a:chExt cx="2711258" cy="1070236"/>
          </a:xfrm>
          <a:solidFill>
            <a:srgbClr val="00B0F0"/>
          </a:solidFill>
        </p:grpSpPr>
        <p:sp>
          <p:nvSpPr>
            <p:cNvPr id="16" name="Rounded Rectangle 15"/>
            <p:cNvSpPr/>
            <p:nvPr/>
          </p:nvSpPr>
          <p:spPr>
            <a:xfrm>
              <a:off x="9011139" y="1865675"/>
              <a:ext cx="2711258" cy="1070236"/>
            </a:xfrm>
            <a:prstGeom prst="roundRect">
              <a:avLst/>
            </a:pr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rgbClr val="FF0000"/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9090000" y="1978209"/>
              <a:ext cx="2566943" cy="868472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en-US" sz="2400" b="1" dirty="0" err="1">
                  <a:solidFill>
                    <a:srgbClr val="FF0000"/>
                  </a:solidFill>
                  <a:latin typeface="Nunito Black" pitchFamily="2" charset="0"/>
                </a:rPr>
                <a:t>Bạn</a:t>
              </a:r>
              <a:r>
                <a:rPr lang="en-US" sz="2400" b="1" dirty="0">
                  <a:solidFill>
                    <a:srgbClr val="FF0000"/>
                  </a:solidFill>
                  <a:latin typeface="Nunito Black" pitchFamily="2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Nunito Black" pitchFamily="2" charset="0"/>
                </a:rPr>
                <a:t>nhỏ</a:t>
              </a:r>
              <a:r>
                <a:rPr lang="en-US" sz="2400" b="1" dirty="0">
                  <a:solidFill>
                    <a:srgbClr val="FF0000"/>
                  </a:solidFill>
                  <a:latin typeface="Nunito Black" pitchFamily="2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Nunito Black" pitchFamily="2" charset="0"/>
                </a:rPr>
                <a:t>giúp</a:t>
              </a:r>
              <a:r>
                <a:rPr lang="en-US" sz="2400" b="1" dirty="0">
                  <a:solidFill>
                    <a:srgbClr val="FF0000"/>
                  </a:solidFill>
                  <a:latin typeface="Nunito Black" pitchFamily="2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Nunito Black" pitchFamily="2" charset="0"/>
                </a:rPr>
                <a:t>đỡ</a:t>
              </a:r>
              <a:r>
                <a:rPr lang="en-US" sz="2400" b="1" dirty="0">
                  <a:solidFill>
                    <a:srgbClr val="FF0000"/>
                  </a:solidFill>
                  <a:latin typeface="Nunito Black" pitchFamily="2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Nunito Black" pitchFamily="2" charset="0"/>
                </a:rPr>
                <a:t>bố</a:t>
              </a:r>
              <a:r>
                <a:rPr lang="en-US" sz="2400" b="1" dirty="0">
                  <a:solidFill>
                    <a:srgbClr val="FF0000"/>
                  </a:solidFill>
                  <a:latin typeface="Nunito Black" pitchFamily="2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Nunito Black" pitchFamily="2" charset="0"/>
                </a:rPr>
                <a:t>lau</a:t>
              </a:r>
              <a:r>
                <a:rPr lang="en-US" sz="2400" b="1" dirty="0">
                  <a:solidFill>
                    <a:srgbClr val="FF0000"/>
                  </a:solidFill>
                  <a:latin typeface="Nunito Black" pitchFamily="2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Nunito Black" pitchFamily="2" charset="0"/>
                </a:rPr>
                <a:t>cánh</a:t>
              </a:r>
              <a:r>
                <a:rPr lang="en-US" sz="2400" b="1" dirty="0">
                  <a:solidFill>
                    <a:srgbClr val="FF0000"/>
                  </a:solidFill>
                  <a:latin typeface="Nunito Black" pitchFamily="2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Nunito Black" pitchFamily="2" charset="0"/>
                </a:rPr>
                <a:t>quạt</a:t>
              </a:r>
              <a:r>
                <a:rPr lang="en-US" sz="2400" b="1" dirty="0">
                  <a:solidFill>
                    <a:srgbClr val="FF0000"/>
                  </a:solidFill>
                  <a:latin typeface="Nunito Black" pitchFamily="2" charset="0"/>
                </a:rPr>
                <a:t>.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7239000" y="1739739"/>
            <a:ext cx="3182428" cy="1155861"/>
            <a:chOff x="6263969" y="1796548"/>
            <a:chExt cx="2597582" cy="1331088"/>
          </a:xfrm>
        </p:grpSpPr>
        <p:sp>
          <p:nvSpPr>
            <p:cNvPr id="13" name="Cloud 12"/>
            <p:cNvSpPr/>
            <p:nvPr/>
          </p:nvSpPr>
          <p:spPr>
            <a:xfrm>
              <a:off x="6263969" y="1796548"/>
              <a:ext cx="2500313" cy="1331088"/>
            </a:xfrm>
            <a:prstGeom prst="cloud">
              <a:avLst/>
            </a:prstGeom>
            <a:solidFill>
              <a:srgbClr val="99FF99"/>
            </a:solidFill>
            <a:ln w="28575" cap="flat" cmpd="sng" algn="ctr">
              <a:solidFill>
                <a:srgbClr val="FFFF00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346951" y="2092839"/>
              <a:ext cx="2514600" cy="5316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002060"/>
                  </a:solidFill>
                  <a:latin typeface="Nunito Black" pitchFamily="2" charset="0"/>
                </a:rPr>
                <a:t>Bạn</a:t>
              </a:r>
              <a:r>
                <a:rPr lang="en-US" sz="2400" b="1" dirty="0">
                  <a:solidFill>
                    <a:srgbClr val="002060"/>
                  </a:solidFill>
                  <a:latin typeface="Nunito Black" pitchFamily="2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Nunito Black" pitchFamily="2" charset="0"/>
                </a:rPr>
                <a:t>nhỏ</a:t>
              </a:r>
              <a:r>
                <a:rPr lang="en-US" sz="2400" b="1" dirty="0">
                  <a:solidFill>
                    <a:srgbClr val="002060"/>
                  </a:solidFill>
                  <a:latin typeface="Nunito Black" pitchFamily="2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Nunito Black" pitchFamily="2" charset="0"/>
                </a:rPr>
                <a:t>đang</a:t>
              </a:r>
              <a:r>
                <a:rPr lang="en-US" sz="2400" b="1" dirty="0">
                  <a:solidFill>
                    <a:srgbClr val="002060"/>
                  </a:solidFill>
                  <a:latin typeface="Nunito Black" pitchFamily="2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Nunito Black" pitchFamily="2" charset="0"/>
                </a:rPr>
                <a:t>làm</a:t>
              </a:r>
              <a:r>
                <a:rPr lang="en-US" sz="2400" b="1" dirty="0">
                  <a:solidFill>
                    <a:srgbClr val="002060"/>
                  </a:solidFill>
                  <a:latin typeface="Nunito Black" pitchFamily="2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Nunito Black" pitchFamily="2" charset="0"/>
                </a:rPr>
                <a:t>gì</a:t>
              </a:r>
              <a:r>
                <a:rPr lang="en-US" sz="2400" b="1" dirty="0">
                  <a:solidFill>
                    <a:srgbClr val="002060"/>
                  </a:solidFill>
                  <a:latin typeface="Nunito Black" pitchFamily="2" charset="0"/>
                </a:rPr>
                <a:t>?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7010828" y="3854726"/>
            <a:ext cx="3986920" cy="1669510"/>
            <a:chOff x="6159039" y="3215271"/>
            <a:chExt cx="3746961" cy="1669510"/>
          </a:xfrm>
        </p:grpSpPr>
        <p:sp>
          <p:nvSpPr>
            <p:cNvPr id="19" name="Cloud 18"/>
            <p:cNvSpPr/>
            <p:nvPr/>
          </p:nvSpPr>
          <p:spPr>
            <a:xfrm>
              <a:off x="6159039" y="3215271"/>
              <a:ext cx="3746961" cy="1669510"/>
            </a:xfrm>
            <a:prstGeom prst="cloud">
              <a:avLst/>
            </a:prstGeom>
            <a:solidFill>
              <a:srgbClr val="99FF99"/>
            </a:solidFill>
            <a:ln w="28575" cap="flat" cmpd="sng" algn="ctr">
              <a:solidFill>
                <a:srgbClr val="FFFF00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6445092" y="3494216"/>
              <a:ext cx="3287959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sz="2400" b="1" dirty="0" err="1">
                  <a:solidFill>
                    <a:srgbClr val="002060"/>
                  </a:solidFill>
                  <a:latin typeface="Nunito Black" pitchFamily="2" charset="0"/>
                </a:rPr>
                <a:t>Hành</a:t>
              </a:r>
              <a:r>
                <a:rPr lang="en-US" sz="2400" b="1" dirty="0">
                  <a:solidFill>
                    <a:srgbClr val="002060"/>
                  </a:solidFill>
                  <a:latin typeface="Nunito Black" pitchFamily="2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Nunito Black" pitchFamily="2" charset="0"/>
                </a:rPr>
                <a:t>động</a:t>
              </a:r>
              <a:r>
                <a:rPr lang="en-US" sz="2400" b="1" dirty="0">
                  <a:solidFill>
                    <a:srgbClr val="002060"/>
                  </a:solidFill>
                  <a:latin typeface="Nunito Black" pitchFamily="2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Nunito Black" pitchFamily="2" charset="0"/>
                </a:rPr>
                <a:t>đó</a:t>
              </a:r>
              <a:r>
                <a:rPr lang="en-US" sz="2400" b="1" dirty="0">
                  <a:solidFill>
                    <a:srgbClr val="002060"/>
                  </a:solidFill>
                  <a:latin typeface="Nunito Black" pitchFamily="2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Nunito Black" pitchFamily="2" charset="0"/>
                </a:rPr>
                <a:t>có</a:t>
              </a:r>
              <a:r>
                <a:rPr lang="en-US" sz="2400" b="1" dirty="0">
                  <a:solidFill>
                    <a:srgbClr val="002060"/>
                  </a:solidFill>
                  <a:latin typeface="Nunito Black" pitchFamily="2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Nunito Black" pitchFamily="2" charset="0"/>
                </a:rPr>
                <a:t>thể</a:t>
              </a:r>
              <a:r>
                <a:rPr lang="en-US" sz="2400" b="1" dirty="0">
                  <a:solidFill>
                    <a:srgbClr val="002060"/>
                  </a:solidFill>
                  <a:latin typeface="Nunito Black" pitchFamily="2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Nunito Black" pitchFamily="2" charset="0"/>
                </a:rPr>
                <a:t>làm</a:t>
              </a:r>
              <a:r>
                <a:rPr lang="en-US" sz="2400" b="1" dirty="0">
                  <a:solidFill>
                    <a:srgbClr val="002060"/>
                  </a:solidFill>
                  <a:latin typeface="Nunito Black" pitchFamily="2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Nunito Black" pitchFamily="2" charset="0"/>
                </a:rPr>
                <a:t>hỏng</a:t>
              </a:r>
              <a:r>
                <a:rPr lang="en-US" sz="2400" b="1" dirty="0">
                  <a:solidFill>
                    <a:srgbClr val="002060"/>
                  </a:solidFill>
                  <a:latin typeface="Nunito Black" pitchFamily="2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Nunito Black" pitchFamily="2" charset="0"/>
                </a:rPr>
                <a:t>đồ</a:t>
              </a:r>
              <a:r>
                <a:rPr lang="en-US" sz="2400" b="1" dirty="0">
                  <a:solidFill>
                    <a:srgbClr val="002060"/>
                  </a:solidFill>
                  <a:latin typeface="Nunito Black" pitchFamily="2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Nunito Black" pitchFamily="2" charset="0"/>
                </a:rPr>
                <a:t>vật</a:t>
              </a:r>
              <a:r>
                <a:rPr lang="en-US" sz="2400" b="1" dirty="0">
                  <a:solidFill>
                    <a:srgbClr val="002060"/>
                  </a:solidFill>
                  <a:latin typeface="Nunito Black" pitchFamily="2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Nunito Black" pitchFamily="2" charset="0"/>
                </a:rPr>
                <a:t>trong</a:t>
              </a:r>
              <a:r>
                <a:rPr lang="en-US" sz="2400" b="1" dirty="0">
                  <a:solidFill>
                    <a:srgbClr val="002060"/>
                  </a:solidFill>
                  <a:latin typeface="Nunito Black" pitchFamily="2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Nunito Black" pitchFamily="2" charset="0"/>
                </a:rPr>
                <a:t>nhà</a:t>
              </a:r>
              <a:r>
                <a:rPr lang="en-US" sz="2400" b="1" dirty="0">
                  <a:solidFill>
                    <a:srgbClr val="002060"/>
                  </a:solidFill>
                  <a:latin typeface="Nunito Black" pitchFamily="2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Nunito Black" pitchFamily="2" charset="0"/>
                </a:rPr>
                <a:t>không</a:t>
              </a:r>
              <a:r>
                <a:rPr lang="en-US" sz="2400" b="1" dirty="0">
                  <a:solidFill>
                    <a:srgbClr val="002060"/>
                  </a:solidFill>
                  <a:latin typeface="Nunito Black" pitchFamily="2" charset="0"/>
                </a:rPr>
                <a:t>?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6085455" y="5661388"/>
            <a:ext cx="5856338" cy="549226"/>
            <a:chOff x="8689490" y="2262771"/>
            <a:chExt cx="3432822" cy="955570"/>
          </a:xfrm>
          <a:solidFill>
            <a:srgbClr val="00B0F0"/>
          </a:solidFill>
        </p:grpSpPr>
        <p:sp>
          <p:nvSpPr>
            <p:cNvPr id="26" name="Rounded Rectangle 25"/>
            <p:cNvSpPr/>
            <p:nvPr/>
          </p:nvSpPr>
          <p:spPr>
            <a:xfrm>
              <a:off x="8689490" y="2262771"/>
              <a:ext cx="3432822" cy="955570"/>
            </a:xfrm>
            <a:prstGeom prst="roundRect">
              <a:avLst/>
            </a:pr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rgbClr val="FF0000"/>
                </a:solidFill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8771384" y="2350334"/>
              <a:ext cx="3262930" cy="803227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en-US" sz="2400" b="1" dirty="0" err="1">
                  <a:solidFill>
                    <a:srgbClr val="FF0000"/>
                  </a:solidFill>
                  <a:latin typeface="Nunito Black" pitchFamily="2" charset="0"/>
                </a:rPr>
                <a:t>Giúp</a:t>
              </a:r>
              <a:r>
                <a:rPr lang="en-US" sz="2400" b="1" dirty="0">
                  <a:solidFill>
                    <a:srgbClr val="FF0000"/>
                  </a:solidFill>
                  <a:latin typeface="Nunito Black" pitchFamily="2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Nunito Black" pitchFamily="2" charset="0"/>
                </a:rPr>
                <a:t>đỡ</a:t>
              </a:r>
              <a:r>
                <a:rPr lang="en-US" sz="2400" b="1" dirty="0">
                  <a:solidFill>
                    <a:srgbClr val="FF0000"/>
                  </a:solidFill>
                  <a:latin typeface="Nunito Black" pitchFamily="2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Nunito Black" pitchFamily="2" charset="0"/>
                </a:rPr>
                <a:t>bố</a:t>
              </a:r>
              <a:r>
                <a:rPr lang="en-US" sz="2400" b="1" dirty="0">
                  <a:solidFill>
                    <a:srgbClr val="FF0000"/>
                  </a:solidFill>
                  <a:latin typeface="Nunito Black" pitchFamily="2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Nunito Black" pitchFamily="2" charset="0"/>
                </a:rPr>
                <a:t>làm</a:t>
              </a:r>
              <a:r>
                <a:rPr lang="en-US" sz="2400" b="1" dirty="0">
                  <a:solidFill>
                    <a:srgbClr val="FF0000"/>
                  </a:solidFill>
                  <a:latin typeface="Nunito Black" pitchFamily="2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Nunito Black" pitchFamily="2" charset="0"/>
                </a:rPr>
                <a:t>việc</a:t>
              </a:r>
              <a:r>
                <a:rPr lang="en-US" sz="2400" b="1" dirty="0">
                  <a:solidFill>
                    <a:srgbClr val="FF0000"/>
                  </a:solidFill>
                  <a:latin typeface="Nunito Black" pitchFamily="2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Nunito Black" pitchFamily="2" charset="0"/>
                </a:rPr>
                <a:t>nhà</a:t>
              </a:r>
              <a:r>
                <a:rPr lang="en-US" sz="2400" b="1" dirty="0">
                  <a:solidFill>
                    <a:srgbClr val="FF0000"/>
                  </a:solidFill>
                  <a:latin typeface="Nunito Black" pitchFamily="2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Nunito Black" pitchFamily="2" charset="0"/>
                </a:rPr>
                <a:t>là</a:t>
              </a:r>
              <a:r>
                <a:rPr lang="en-US" sz="2400" b="1" dirty="0">
                  <a:solidFill>
                    <a:srgbClr val="FF0000"/>
                  </a:solidFill>
                  <a:latin typeface="Nunito Black" pitchFamily="2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Nunito Black" pitchFamily="2" charset="0"/>
                </a:rPr>
                <a:t>việc</a:t>
              </a:r>
              <a:r>
                <a:rPr lang="en-US" sz="2400" b="1" dirty="0">
                  <a:solidFill>
                    <a:srgbClr val="FF0000"/>
                  </a:solidFill>
                  <a:latin typeface="Nunito Black" pitchFamily="2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Nunito Black" pitchFamily="2" charset="0"/>
                </a:rPr>
                <a:t>làm</a:t>
              </a:r>
              <a:r>
                <a:rPr lang="en-US" sz="2400" b="1" dirty="0">
                  <a:solidFill>
                    <a:srgbClr val="FF0000"/>
                  </a:solidFill>
                  <a:latin typeface="Nunito Black" pitchFamily="2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Nunito Black" pitchFamily="2" charset="0"/>
                </a:rPr>
                <a:t>tốt</a:t>
              </a:r>
              <a:r>
                <a:rPr lang="en-US" sz="2400" b="1" dirty="0">
                  <a:solidFill>
                    <a:srgbClr val="FF0000"/>
                  </a:solidFill>
                  <a:latin typeface="Nunito Black" pitchFamily="2" charset="0"/>
                </a:rPr>
                <a:t>.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019" y="2123144"/>
            <a:ext cx="5673274" cy="4236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480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201882" y="152400"/>
            <a:ext cx="69515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Nunito Black" pitchFamily="2" charset="0"/>
              </a:rPr>
              <a:t>3. GIỮ GÌN SẢN PHẨM CÔNG NGHỆ TRONG GIA ĐÌNH</a:t>
            </a:r>
          </a:p>
        </p:txBody>
      </p:sp>
      <p:sp>
        <p:nvSpPr>
          <p:cNvPr id="9" name="Rectangle 8"/>
          <p:cNvSpPr/>
          <p:nvPr/>
        </p:nvSpPr>
        <p:spPr>
          <a:xfrm>
            <a:off x="1399201" y="457130"/>
            <a:ext cx="8811600" cy="1143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>
                <a:latin typeface="Nunito Black" pitchFamily="2" charset="0"/>
              </a:rPr>
              <a:t>Vì</a:t>
            </a:r>
            <a:r>
              <a:rPr lang="en-US" sz="2400" b="1" dirty="0">
                <a:latin typeface="Nunito Black" pitchFamily="2" charset="0"/>
              </a:rPr>
              <a:t> </a:t>
            </a:r>
            <a:r>
              <a:rPr lang="en-US" sz="2400" b="1" dirty="0" err="1">
                <a:latin typeface="Nunito Black" pitchFamily="2" charset="0"/>
              </a:rPr>
              <a:t>sao</a:t>
            </a:r>
            <a:r>
              <a:rPr lang="en-US" sz="2400" b="1" dirty="0">
                <a:latin typeface="Nunito Black" pitchFamily="2" charset="0"/>
              </a:rPr>
              <a:t> </a:t>
            </a:r>
            <a:r>
              <a:rPr lang="en-US" sz="2400" b="1" dirty="0" err="1">
                <a:latin typeface="Nunito Black" pitchFamily="2" charset="0"/>
              </a:rPr>
              <a:t>cần</a:t>
            </a:r>
            <a:r>
              <a:rPr lang="en-US" sz="2400" b="1" dirty="0">
                <a:latin typeface="Nunito Black" pitchFamily="2" charset="0"/>
              </a:rPr>
              <a:t> </a:t>
            </a:r>
            <a:r>
              <a:rPr lang="en-US" sz="2400" b="1" dirty="0" err="1">
                <a:latin typeface="Nunito Black" pitchFamily="2" charset="0"/>
              </a:rPr>
              <a:t>phải</a:t>
            </a:r>
            <a:r>
              <a:rPr lang="en-US" sz="2400" b="1" dirty="0">
                <a:latin typeface="Nunito Black" pitchFamily="2" charset="0"/>
              </a:rPr>
              <a:t> </a:t>
            </a:r>
            <a:r>
              <a:rPr lang="en-US" sz="2400" b="1" dirty="0" err="1">
                <a:latin typeface="Nunito Black" pitchFamily="2" charset="0"/>
              </a:rPr>
              <a:t>giữ</a:t>
            </a:r>
            <a:r>
              <a:rPr lang="en-US" sz="2400" b="1" dirty="0">
                <a:latin typeface="Nunito Black" pitchFamily="2" charset="0"/>
              </a:rPr>
              <a:t> </a:t>
            </a:r>
            <a:r>
              <a:rPr lang="en-US" sz="2400" b="1" dirty="0" err="1">
                <a:latin typeface="Nunito Black" pitchFamily="2" charset="0"/>
              </a:rPr>
              <a:t>gìn</a:t>
            </a:r>
            <a:r>
              <a:rPr lang="en-US" sz="2400" b="1" dirty="0">
                <a:latin typeface="Nunito Black" pitchFamily="2" charset="0"/>
              </a:rPr>
              <a:t> </a:t>
            </a:r>
            <a:r>
              <a:rPr lang="en-US" sz="2400" b="1" dirty="0" err="1">
                <a:latin typeface="Nunito Black" pitchFamily="2" charset="0"/>
              </a:rPr>
              <a:t>các</a:t>
            </a:r>
            <a:r>
              <a:rPr lang="en-US" sz="2400" b="1" dirty="0">
                <a:latin typeface="Nunito Black" pitchFamily="2" charset="0"/>
              </a:rPr>
              <a:t> </a:t>
            </a:r>
            <a:r>
              <a:rPr lang="en-US" sz="2400" b="1" dirty="0" err="1">
                <a:latin typeface="Nunito Black" pitchFamily="2" charset="0"/>
              </a:rPr>
              <a:t>sản</a:t>
            </a:r>
            <a:r>
              <a:rPr lang="en-US" sz="2400" b="1" dirty="0">
                <a:latin typeface="Nunito Black" pitchFamily="2" charset="0"/>
              </a:rPr>
              <a:t> </a:t>
            </a:r>
            <a:r>
              <a:rPr lang="en-US" sz="2400" b="1" dirty="0" err="1">
                <a:latin typeface="Nunito Black" pitchFamily="2" charset="0"/>
              </a:rPr>
              <a:t>phẩm</a:t>
            </a:r>
            <a:r>
              <a:rPr lang="en-US" sz="2400" b="1" dirty="0">
                <a:latin typeface="Nunito Black" pitchFamily="2" charset="0"/>
              </a:rPr>
              <a:t> </a:t>
            </a:r>
            <a:r>
              <a:rPr lang="en-US" sz="2400" b="1" dirty="0" err="1">
                <a:latin typeface="Nunito Black" pitchFamily="2" charset="0"/>
              </a:rPr>
              <a:t>công</a:t>
            </a:r>
            <a:r>
              <a:rPr lang="en-US" sz="2400" b="1" dirty="0">
                <a:latin typeface="Nunito Black" pitchFamily="2" charset="0"/>
              </a:rPr>
              <a:t> </a:t>
            </a:r>
            <a:r>
              <a:rPr lang="en-US" sz="2400" b="1" dirty="0" err="1">
                <a:latin typeface="Nunito Black" pitchFamily="2" charset="0"/>
              </a:rPr>
              <a:t>nghệ</a:t>
            </a:r>
            <a:r>
              <a:rPr lang="en-US" sz="2400" b="1" dirty="0">
                <a:latin typeface="Nunito Black" pitchFamily="2" charset="0"/>
              </a:rPr>
              <a:t> </a:t>
            </a:r>
            <a:r>
              <a:rPr lang="en-US" sz="2400" b="1" dirty="0" err="1">
                <a:latin typeface="Nunito Black" pitchFamily="2" charset="0"/>
              </a:rPr>
              <a:t>trong</a:t>
            </a:r>
            <a:r>
              <a:rPr lang="en-US" sz="2400" b="1" dirty="0">
                <a:latin typeface="Nunito Black" pitchFamily="2" charset="0"/>
              </a:rPr>
              <a:t> </a:t>
            </a:r>
            <a:r>
              <a:rPr lang="en-US" sz="2400" b="1" dirty="0" err="1">
                <a:latin typeface="Nunito Black" pitchFamily="2" charset="0"/>
              </a:rPr>
              <a:t>gia</a:t>
            </a:r>
            <a:r>
              <a:rPr lang="en-US" sz="2400" b="1" dirty="0">
                <a:latin typeface="Nunito Black" pitchFamily="2" charset="0"/>
              </a:rPr>
              <a:t> </a:t>
            </a:r>
            <a:r>
              <a:rPr lang="en-US" sz="2400" b="1" dirty="0" err="1">
                <a:latin typeface="Nunito Black" pitchFamily="2" charset="0"/>
              </a:rPr>
              <a:t>đình</a:t>
            </a:r>
            <a:r>
              <a:rPr lang="en-US" sz="2400" b="1" dirty="0">
                <a:latin typeface="Nunito Black" pitchFamily="2" charset="0"/>
              </a:rPr>
              <a:t>? </a:t>
            </a:r>
          </a:p>
          <a:p>
            <a:pPr>
              <a:lnSpc>
                <a:spcPct val="150000"/>
              </a:lnSpc>
            </a:pPr>
            <a:r>
              <a:rPr lang="en-US" sz="2400" b="1" dirty="0" err="1">
                <a:latin typeface="Nunito Black" pitchFamily="2" charset="0"/>
              </a:rPr>
              <a:t>Giữ</a:t>
            </a:r>
            <a:r>
              <a:rPr lang="en-US" sz="2400" b="1" dirty="0">
                <a:latin typeface="Nunito Black" pitchFamily="2" charset="0"/>
              </a:rPr>
              <a:t> </a:t>
            </a:r>
            <a:r>
              <a:rPr lang="en-US" sz="2400" b="1" dirty="0" err="1">
                <a:latin typeface="Nunito Black" pitchFamily="2" charset="0"/>
              </a:rPr>
              <a:t>gìn</a:t>
            </a:r>
            <a:r>
              <a:rPr lang="en-US" sz="2400" b="1" dirty="0">
                <a:latin typeface="Nunito Black" pitchFamily="2" charset="0"/>
              </a:rPr>
              <a:t> </a:t>
            </a:r>
            <a:r>
              <a:rPr lang="en-US" sz="2400" b="1" dirty="0" err="1">
                <a:latin typeface="Nunito Black" pitchFamily="2" charset="0"/>
              </a:rPr>
              <a:t>bằng</a:t>
            </a:r>
            <a:r>
              <a:rPr lang="en-US" sz="2400" b="1" dirty="0">
                <a:latin typeface="Nunito Black" pitchFamily="2" charset="0"/>
              </a:rPr>
              <a:t> </a:t>
            </a:r>
            <a:r>
              <a:rPr lang="en-US" sz="2400" b="1" dirty="0" err="1">
                <a:latin typeface="Nunito Black" pitchFamily="2" charset="0"/>
              </a:rPr>
              <a:t>cách</a:t>
            </a:r>
            <a:r>
              <a:rPr lang="en-US" sz="2400" b="1" dirty="0">
                <a:latin typeface="Nunito Black" pitchFamily="2" charset="0"/>
              </a:rPr>
              <a:t> </a:t>
            </a:r>
            <a:r>
              <a:rPr lang="en-US" sz="2400" b="1" dirty="0" err="1">
                <a:latin typeface="Nunito Black" pitchFamily="2" charset="0"/>
              </a:rPr>
              <a:t>nào</a:t>
            </a:r>
            <a:r>
              <a:rPr lang="en-US" sz="2400" b="1" dirty="0">
                <a:latin typeface="Nunito Black" pitchFamily="2" charset="0"/>
              </a:rPr>
              <a:t>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157" y="381000"/>
            <a:ext cx="1093843" cy="117197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257800" y="1480392"/>
            <a:ext cx="5105400" cy="830997"/>
          </a:xfrm>
          <a:prstGeom prst="rect">
            <a:avLst/>
          </a:prstGeom>
          <a:solidFill>
            <a:srgbClr val="66FFCC"/>
          </a:solidFill>
          <a:ln w="28575"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latin typeface="Nunito Black" pitchFamily="2" charset="0"/>
              </a:rPr>
              <a:t>Cần</a:t>
            </a:r>
            <a:r>
              <a:rPr lang="en-US" sz="2400" b="1" dirty="0">
                <a:latin typeface="Nunito Black" pitchFamily="2" charset="0"/>
              </a:rPr>
              <a:t> </a:t>
            </a:r>
            <a:r>
              <a:rPr lang="en-US" sz="2400" b="1" dirty="0" err="1">
                <a:latin typeface="Nunito Black" pitchFamily="2" charset="0"/>
              </a:rPr>
              <a:t>phải</a:t>
            </a:r>
            <a:r>
              <a:rPr lang="en-US" sz="2400" b="1" dirty="0">
                <a:latin typeface="Nunito Black" pitchFamily="2" charset="0"/>
              </a:rPr>
              <a:t> </a:t>
            </a:r>
            <a:r>
              <a:rPr lang="en-US" sz="2400" b="1" dirty="0" err="1">
                <a:latin typeface="Nunito Black" pitchFamily="2" charset="0"/>
              </a:rPr>
              <a:t>giữ</a:t>
            </a:r>
            <a:r>
              <a:rPr lang="en-US" sz="2400" b="1" dirty="0">
                <a:latin typeface="Nunito Black" pitchFamily="2" charset="0"/>
              </a:rPr>
              <a:t> </a:t>
            </a:r>
            <a:r>
              <a:rPr lang="en-US" sz="2400" b="1" dirty="0" err="1">
                <a:latin typeface="Nunito Black" pitchFamily="2" charset="0"/>
              </a:rPr>
              <a:t>gìn</a:t>
            </a:r>
            <a:r>
              <a:rPr lang="en-US" sz="2400" b="1" dirty="0">
                <a:latin typeface="Nunito Black" pitchFamily="2" charset="0"/>
              </a:rPr>
              <a:t> </a:t>
            </a:r>
            <a:r>
              <a:rPr lang="en-US" sz="2400" b="1" dirty="0" err="1">
                <a:latin typeface="Nunito Black" pitchFamily="2" charset="0"/>
              </a:rPr>
              <a:t>các</a:t>
            </a:r>
            <a:r>
              <a:rPr lang="en-US" sz="2400" b="1" dirty="0">
                <a:latin typeface="Nunito Black" pitchFamily="2" charset="0"/>
              </a:rPr>
              <a:t> </a:t>
            </a:r>
            <a:r>
              <a:rPr lang="en-US" sz="2400" b="1" dirty="0" err="1">
                <a:latin typeface="Nunito Black" pitchFamily="2" charset="0"/>
              </a:rPr>
              <a:t>sản</a:t>
            </a:r>
            <a:r>
              <a:rPr lang="en-US" sz="2400" b="1" dirty="0">
                <a:latin typeface="Nunito Black" pitchFamily="2" charset="0"/>
              </a:rPr>
              <a:t> </a:t>
            </a:r>
            <a:r>
              <a:rPr lang="en-US" sz="2400" b="1" dirty="0" err="1">
                <a:latin typeface="Nunito Black" pitchFamily="2" charset="0"/>
              </a:rPr>
              <a:t>phẩm</a:t>
            </a:r>
            <a:r>
              <a:rPr lang="en-US" sz="2400" b="1" dirty="0">
                <a:latin typeface="Nunito Black" pitchFamily="2" charset="0"/>
              </a:rPr>
              <a:t> </a:t>
            </a:r>
            <a:r>
              <a:rPr lang="en-US" sz="2400" b="1" dirty="0" err="1">
                <a:latin typeface="Nunito Black" pitchFamily="2" charset="0"/>
              </a:rPr>
              <a:t>công</a:t>
            </a:r>
            <a:r>
              <a:rPr lang="en-US" sz="2400" b="1" dirty="0">
                <a:latin typeface="Nunito Black" pitchFamily="2" charset="0"/>
              </a:rPr>
              <a:t> </a:t>
            </a:r>
            <a:r>
              <a:rPr lang="en-US" sz="2400" b="1" dirty="0" err="1">
                <a:latin typeface="Nunito Black" pitchFamily="2" charset="0"/>
              </a:rPr>
              <a:t>nghệ</a:t>
            </a:r>
            <a:r>
              <a:rPr lang="en-US" sz="2400" b="1" dirty="0">
                <a:latin typeface="Nunito Black" pitchFamily="2" charset="0"/>
              </a:rPr>
              <a:t> </a:t>
            </a:r>
            <a:r>
              <a:rPr lang="en-US" sz="2400" b="1" dirty="0" err="1">
                <a:latin typeface="Nunito Black" pitchFamily="2" charset="0"/>
              </a:rPr>
              <a:t>trong</a:t>
            </a:r>
            <a:r>
              <a:rPr lang="en-US" sz="2400" b="1" dirty="0">
                <a:latin typeface="Nunito Black" pitchFamily="2" charset="0"/>
              </a:rPr>
              <a:t> </a:t>
            </a:r>
            <a:r>
              <a:rPr lang="en-US" sz="2400" b="1" dirty="0" err="1">
                <a:latin typeface="Nunito Black" pitchFamily="2" charset="0"/>
              </a:rPr>
              <a:t>gia</a:t>
            </a:r>
            <a:r>
              <a:rPr lang="en-US" sz="2400" b="1" dirty="0">
                <a:latin typeface="Nunito Black" pitchFamily="2" charset="0"/>
              </a:rPr>
              <a:t> </a:t>
            </a:r>
            <a:r>
              <a:rPr lang="en-US" sz="2400" b="1" dirty="0" err="1">
                <a:latin typeface="Nunito Black" pitchFamily="2" charset="0"/>
              </a:rPr>
              <a:t>đình</a:t>
            </a:r>
            <a:r>
              <a:rPr lang="en-US" sz="2400" b="1" dirty="0">
                <a:latin typeface="Nunito Black" pitchFamily="2" charset="0"/>
              </a:rPr>
              <a:t> </a:t>
            </a:r>
            <a:r>
              <a:rPr lang="en-US" sz="2400" b="1" dirty="0" err="1">
                <a:latin typeface="Nunito Black" pitchFamily="2" charset="0"/>
              </a:rPr>
              <a:t>vì</a:t>
            </a:r>
            <a:r>
              <a:rPr lang="en-US" sz="2400" b="1" dirty="0">
                <a:latin typeface="Nunito Black" pitchFamily="2" charset="0"/>
              </a:rPr>
              <a:t>: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5257800" y="2459947"/>
            <a:ext cx="5105400" cy="1250101"/>
          </a:xfrm>
          <a:prstGeom prst="roundRect">
            <a:avLst/>
          </a:prstGeom>
          <a:solidFill>
            <a:srgbClr val="FFFF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Nunito Black" pitchFamily="2" charset="0"/>
              </a:rPr>
              <a:t>Các</a:t>
            </a:r>
            <a:r>
              <a:rPr lang="en-US" sz="2400" b="1" dirty="0">
                <a:solidFill>
                  <a:schemeClr val="tx1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Nunito Black" pitchFamily="2" charset="0"/>
              </a:rPr>
              <a:t>sản</a:t>
            </a:r>
            <a:r>
              <a:rPr lang="en-US" sz="2400" b="1" dirty="0">
                <a:solidFill>
                  <a:schemeClr val="tx1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Nunito Black" pitchFamily="2" charset="0"/>
              </a:rPr>
              <a:t>phẩm</a:t>
            </a:r>
            <a:r>
              <a:rPr lang="en-US" sz="2400" b="1" dirty="0">
                <a:solidFill>
                  <a:schemeClr val="tx1"/>
                </a:solidFill>
                <a:latin typeface="Nunito Black" pitchFamily="2" charset="0"/>
              </a:rPr>
              <a:t> do </a:t>
            </a:r>
            <a:r>
              <a:rPr lang="en-US" sz="2400" b="1" dirty="0" err="1">
                <a:solidFill>
                  <a:schemeClr val="tx1"/>
                </a:solidFill>
                <a:latin typeface="Nunito Black" pitchFamily="2" charset="0"/>
              </a:rPr>
              <a:t>bố</a:t>
            </a:r>
            <a:r>
              <a:rPr lang="en-US" sz="2400" b="1" dirty="0">
                <a:solidFill>
                  <a:schemeClr val="tx1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Nunito Black" pitchFamily="2" charset="0"/>
              </a:rPr>
              <a:t>mẹ</a:t>
            </a:r>
            <a:r>
              <a:rPr lang="en-US" sz="2400" b="1" dirty="0">
                <a:solidFill>
                  <a:schemeClr val="tx1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Nunito Black" pitchFamily="2" charset="0"/>
              </a:rPr>
              <a:t>bỏ</a:t>
            </a:r>
            <a:r>
              <a:rPr lang="en-US" sz="2400" b="1" dirty="0">
                <a:solidFill>
                  <a:schemeClr val="tx1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Nunito Black" pitchFamily="2" charset="0"/>
              </a:rPr>
              <a:t>tiền</a:t>
            </a:r>
            <a:r>
              <a:rPr lang="en-US" sz="2400" b="1" dirty="0">
                <a:solidFill>
                  <a:schemeClr val="tx1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Nunito Black" pitchFamily="2" charset="0"/>
              </a:rPr>
              <a:t>mua</a:t>
            </a:r>
            <a:r>
              <a:rPr lang="en-US" sz="2400" b="1" dirty="0">
                <a:solidFill>
                  <a:schemeClr val="tx1"/>
                </a:solidFill>
                <a:latin typeface="Nunito Black" pitchFamily="2" charset="0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latin typeface="Nunito Black" pitchFamily="2" charset="0"/>
              </a:rPr>
              <a:t>nếu</a:t>
            </a:r>
            <a:r>
              <a:rPr lang="en-US" sz="2400" b="1" dirty="0">
                <a:solidFill>
                  <a:schemeClr val="tx1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Nunito Black" pitchFamily="2" charset="0"/>
              </a:rPr>
              <a:t>chúng</a:t>
            </a:r>
            <a:r>
              <a:rPr lang="en-US" sz="2400" b="1" dirty="0">
                <a:solidFill>
                  <a:schemeClr val="tx1"/>
                </a:solidFill>
                <a:latin typeface="Nunito Black" pitchFamily="2" charset="0"/>
              </a:rPr>
              <a:t> ta </a:t>
            </a:r>
            <a:r>
              <a:rPr lang="en-US" sz="2400" b="1" dirty="0" err="1">
                <a:solidFill>
                  <a:schemeClr val="tx1"/>
                </a:solidFill>
                <a:latin typeface="Nunito Black" pitchFamily="2" charset="0"/>
              </a:rPr>
              <a:t>không</a:t>
            </a:r>
            <a:r>
              <a:rPr lang="en-US" sz="2400" b="1" dirty="0">
                <a:solidFill>
                  <a:schemeClr val="tx1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Nunito Black" pitchFamily="2" charset="0"/>
              </a:rPr>
              <a:t>biết</a:t>
            </a:r>
            <a:r>
              <a:rPr lang="en-US" sz="2400" b="1" dirty="0">
                <a:solidFill>
                  <a:schemeClr val="tx1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Nunito Black" pitchFamily="2" charset="0"/>
              </a:rPr>
              <a:t>cách</a:t>
            </a:r>
            <a:r>
              <a:rPr lang="en-US" sz="2400" b="1" dirty="0">
                <a:solidFill>
                  <a:schemeClr val="tx1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Nunito Black" pitchFamily="2" charset="0"/>
              </a:rPr>
              <a:t>giữ</a:t>
            </a:r>
            <a:r>
              <a:rPr lang="en-US" sz="2400" b="1" dirty="0">
                <a:solidFill>
                  <a:schemeClr val="tx1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Nunito Black" pitchFamily="2" charset="0"/>
              </a:rPr>
              <a:t>gìn</a:t>
            </a:r>
            <a:r>
              <a:rPr lang="en-US" sz="2400" b="1" dirty="0">
                <a:solidFill>
                  <a:schemeClr val="tx1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Nunito Black" pitchFamily="2" charset="0"/>
              </a:rPr>
              <a:t>sẽ</a:t>
            </a:r>
            <a:r>
              <a:rPr lang="en-US" sz="2400" b="1" dirty="0">
                <a:solidFill>
                  <a:schemeClr val="tx1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Nunito Black" pitchFamily="2" charset="0"/>
              </a:rPr>
              <a:t>gây</a:t>
            </a:r>
            <a:r>
              <a:rPr lang="en-US" sz="2400" b="1" dirty="0">
                <a:solidFill>
                  <a:schemeClr val="tx1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Nunito Black" pitchFamily="2" charset="0"/>
              </a:rPr>
              <a:t>hỏng</a:t>
            </a:r>
            <a:r>
              <a:rPr lang="en-US" sz="2400" b="1" dirty="0">
                <a:solidFill>
                  <a:schemeClr val="tx1"/>
                </a:solidFill>
                <a:latin typeface="Nunito Black" pitchFamily="2" charset="0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latin typeface="Nunito Black" pitchFamily="2" charset="0"/>
              </a:rPr>
              <a:t>dẫn</a:t>
            </a:r>
            <a:r>
              <a:rPr lang="en-US" sz="2400" b="1" dirty="0">
                <a:solidFill>
                  <a:schemeClr val="tx1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Nunito Black" pitchFamily="2" charset="0"/>
              </a:rPr>
              <a:t>đến</a:t>
            </a:r>
            <a:r>
              <a:rPr lang="en-US" sz="2400" b="1" dirty="0">
                <a:solidFill>
                  <a:schemeClr val="tx1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Nunito Black" pitchFamily="2" charset="0"/>
              </a:rPr>
              <a:t>lãng</a:t>
            </a:r>
            <a:r>
              <a:rPr lang="en-US" sz="2400" b="1" dirty="0">
                <a:solidFill>
                  <a:schemeClr val="tx1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Nunito Black" pitchFamily="2" charset="0"/>
              </a:rPr>
              <a:t>phí</a:t>
            </a:r>
            <a:r>
              <a:rPr lang="en-US" sz="2400" b="1" dirty="0">
                <a:solidFill>
                  <a:schemeClr val="tx1"/>
                </a:solidFill>
                <a:latin typeface="Nunito Black" pitchFamily="2" charset="0"/>
              </a:rPr>
              <a:t>.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021377" y="3894160"/>
            <a:ext cx="3121047" cy="461665"/>
          </a:xfrm>
          <a:prstGeom prst="rect">
            <a:avLst/>
          </a:prstGeom>
          <a:solidFill>
            <a:srgbClr val="66FFCC"/>
          </a:solidFill>
          <a:ln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FF0000"/>
                </a:solidFill>
                <a:latin typeface="Nunito Black" pitchFamily="2" charset="0"/>
              </a:rPr>
              <a:t>Giữ</a:t>
            </a:r>
            <a:r>
              <a:rPr lang="en-US" sz="24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Nunito Black" pitchFamily="2" charset="0"/>
              </a:rPr>
              <a:t>gìn</a:t>
            </a:r>
            <a:r>
              <a:rPr lang="en-US" sz="24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Nunito Black" pitchFamily="2" charset="0"/>
              </a:rPr>
              <a:t>bằng</a:t>
            </a:r>
            <a:r>
              <a:rPr lang="en-US" sz="24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Nunito Black" pitchFamily="2" charset="0"/>
              </a:rPr>
              <a:t>cách</a:t>
            </a:r>
            <a:r>
              <a:rPr lang="en-US" sz="24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Nunito Black" pitchFamily="2" charset="0"/>
              </a:rPr>
              <a:t>nào</a:t>
            </a:r>
            <a:r>
              <a:rPr lang="en-US" sz="2400" b="1" dirty="0">
                <a:solidFill>
                  <a:srgbClr val="FF0000"/>
                </a:solidFill>
                <a:latin typeface="Nunito Black" pitchFamily="2" charset="0"/>
              </a:rPr>
              <a:t>?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4111386" y="4562374"/>
            <a:ext cx="2743200" cy="743046"/>
          </a:xfrm>
          <a:prstGeom prst="roundRect">
            <a:avLst/>
          </a:prstGeom>
          <a:solidFill>
            <a:srgbClr val="00B0F0"/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latin typeface="Nunito Black" pitchFamily="2" charset="0"/>
              </a:rPr>
              <a:t>Sử</a:t>
            </a:r>
            <a:r>
              <a:rPr lang="en-US" sz="2400" b="1" dirty="0">
                <a:solidFill>
                  <a:schemeClr val="bg1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Nunito Black" pitchFamily="2" charset="0"/>
              </a:rPr>
              <a:t>dụng</a:t>
            </a:r>
            <a:r>
              <a:rPr lang="en-US" sz="2400" b="1" dirty="0">
                <a:solidFill>
                  <a:schemeClr val="bg1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Nunito Black" pitchFamily="2" charset="0"/>
              </a:rPr>
              <a:t>nhẹ</a:t>
            </a:r>
            <a:r>
              <a:rPr lang="en-US" sz="2400" b="1" dirty="0">
                <a:solidFill>
                  <a:schemeClr val="bg1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Nunito Black" pitchFamily="2" charset="0"/>
              </a:rPr>
              <a:t>nhàng</a:t>
            </a:r>
            <a:r>
              <a:rPr lang="en-US" sz="2400" b="1" dirty="0">
                <a:solidFill>
                  <a:schemeClr val="bg1"/>
                </a:solidFill>
                <a:latin typeface="Nunito Black" pitchFamily="2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latin typeface="Nunito Black" pitchFamily="2" charset="0"/>
              </a:rPr>
              <a:t>cẩn</a:t>
            </a:r>
            <a:r>
              <a:rPr lang="en-US" sz="2400" b="1" dirty="0">
                <a:solidFill>
                  <a:schemeClr val="bg1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Nunito Black" pitchFamily="2" charset="0"/>
              </a:rPr>
              <a:t>thận</a:t>
            </a:r>
            <a:r>
              <a:rPr lang="en-US" sz="2400" b="1" dirty="0">
                <a:solidFill>
                  <a:schemeClr val="bg1"/>
                </a:solidFill>
                <a:latin typeface="Nunito Black" pitchFamily="2" charset="0"/>
              </a:rPr>
              <a:t>.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8097154" y="4575751"/>
            <a:ext cx="2743200" cy="743046"/>
          </a:xfrm>
          <a:prstGeom prst="roundRect">
            <a:avLst/>
          </a:prstGeom>
          <a:solidFill>
            <a:srgbClr val="00B0F0"/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chemeClr val="bg1"/>
                </a:solidFill>
                <a:latin typeface="Nunito Black" pitchFamily="2" charset="0"/>
              </a:rPr>
              <a:t>Thường xuyên lau chùi.</a:t>
            </a:r>
            <a:endParaRPr lang="en-US" sz="2400" b="1" dirty="0">
              <a:solidFill>
                <a:schemeClr val="bg1"/>
              </a:solidFill>
              <a:latin typeface="Nunito Black" pitchFamily="2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3988255" y="5683369"/>
            <a:ext cx="3124200" cy="743046"/>
          </a:xfrm>
          <a:prstGeom prst="roundRect">
            <a:avLst/>
          </a:prstGeom>
          <a:solidFill>
            <a:srgbClr val="00B0F0"/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chemeClr val="bg1"/>
                </a:solidFill>
                <a:latin typeface="Nunito Black" pitchFamily="2" charset="0"/>
              </a:rPr>
              <a:t>Không nô đùa, chơi thể thao trong nhà.</a:t>
            </a:r>
            <a:endParaRPr lang="en-US" sz="2400" b="1" dirty="0">
              <a:solidFill>
                <a:schemeClr val="bg1"/>
              </a:solidFill>
              <a:latin typeface="Nunito Black" pitchFamily="2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7464186" y="5473701"/>
            <a:ext cx="4190999" cy="1221683"/>
          </a:xfrm>
          <a:prstGeom prst="roundRect">
            <a:avLst/>
          </a:prstGeom>
          <a:solidFill>
            <a:srgbClr val="00B0F0"/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latin typeface="Nunito Black" pitchFamily="2" charset="0"/>
              </a:rPr>
              <a:t>Cất</a:t>
            </a:r>
            <a:r>
              <a:rPr lang="en-US" sz="2400" b="1" dirty="0">
                <a:solidFill>
                  <a:schemeClr val="bg1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Nunito Black" pitchFamily="2" charset="0"/>
              </a:rPr>
              <a:t>gọn</a:t>
            </a:r>
            <a:r>
              <a:rPr lang="en-US" sz="2400" b="1" dirty="0">
                <a:solidFill>
                  <a:schemeClr val="bg1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Nunito Black" pitchFamily="2" charset="0"/>
              </a:rPr>
              <a:t>gàng</a:t>
            </a:r>
            <a:r>
              <a:rPr lang="en-US" sz="2400" b="1" dirty="0">
                <a:solidFill>
                  <a:schemeClr val="bg1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Nunito Black" pitchFamily="2" charset="0"/>
              </a:rPr>
              <a:t>hoặc</a:t>
            </a:r>
            <a:r>
              <a:rPr lang="en-US" sz="2400" b="1" dirty="0">
                <a:solidFill>
                  <a:schemeClr val="bg1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Nunito Black" pitchFamily="2" charset="0"/>
              </a:rPr>
              <a:t>ngắt</a:t>
            </a:r>
            <a:r>
              <a:rPr lang="en-US" sz="2400" b="1" dirty="0">
                <a:solidFill>
                  <a:schemeClr val="bg1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Nunito Black" pitchFamily="2" charset="0"/>
              </a:rPr>
              <a:t>điện</a:t>
            </a:r>
            <a:r>
              <a:rPr lang="en-US" sz="2400" b="1" dirty="0">
                <a:solidFill>
                  <a:schemeClr val="bg1"/>
                </a:solidFill>
                <a:latin typeface="Nunito Black" pitchFamily="2" charset="0"/>
              </a:rPr>
              <a:t> (</a:t>
            </a:r>
            <a:r>
              <a:rPr lang="en-US" sz="2400" b="1" dirty="0" err="1">
                <a:solidFill>
                  <a:schemeClr val="bg1"/>
                </a:solidFill>
                <a:latin typeface="Nunito Black" pitchFamily="2" charset="0"/>
              </a:rPr>
              <a:t>đối</a:t>
            </a:r>
            <a:r>
              <a:rPr lang="en-US" sz="2400" b="1" dirty="0">
                <a:solidFill>
                  <a:schemeClr val="bg1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Nunito Black" pitchFamily="2" charset="0"/>
              </a:rPr>
              <a:t>với</a:t>
            </a:r>
            <a:r>
              <a:rPr lang="en-US" sz="2400" b="1" dirty="0">
                <a:solidFill>
                  <a:schemeClr val="bg1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Nunito Black" pitchFamily="2" charset="0"/>
              </a:rPr>
              <a:t>thiết</a:t>
            </a:r>
            <a:r>
              <a:rPr lang="en-US" sz="2400" b="1" dirty="0">
                <a:solidFill>
                  <a:schemeClr val="bg1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Nunito Black" pitchFamily="2" charset="0"/>
              </a:rPr>
              <a:t>bị</a:t>
            </a:r>
            <a:r>
              <a:rPr lang="en-US" sz="2400" b="1" dirty="0">
                <a:solidFill>
                  <a:schemeClr val="bg1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Nunito Black" pitchFamily="2" charset="0"/>
              </a:rPr>
              <a:t>điện</a:t>
            </a:r>
            <a:r>
              <a:rPr lang="en-US" sz="2400" b="1" dirty="0">
                <a:solidFill>
                  <a:schemeClr val="bg1"/>
                </a:solidFill>
                <a:latin typeface="Nunito Black" pitchFamily="2" charset="0"/>
              </a:rPr>
              <a:t>) </a:t>
            </a:r>
            <a:r>
              <a:rPr lang="en-US" sz="2400" b="1" dirty="0" err="1">
                <a:solidFill>
                  <a:schemeClr val="bg1"/>
                </a:solidFill>
                <a:latin typeface="Nunito Black" pitchFamily="2" charset="0"/>
              </a:rPr>
              <a:t>khi</a:t>
            </a:r>
            <a:r>
              <a:rPr lang="en-US" sz="2400" b="1" dirty="0">
                <a:solidFill>
                  <a:schemeClr val="bg1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Nunito Black" pitchFamily="2" charset="0"/>
              </a:rPr>
              <a:t>không</a:t>
            </a:r>
            <a:r>
              <a:rPr lang="en-US" sz="2400" b="1" dirty="0">
                <a:solidFill>
                  <a:schemeClr val="bg1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Nunito Black" pitchFamily="2" charset="0"/>
              </a:rPr>
              <a:t>sử</a:t>
            </a:r>
            <a:r>
              <a:rPr lang="en-US" sz="2400" b="1" dirty="0">
                <a:solidFill>
                  <a:schemeClr val="bg1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Nunito Black" pitchFamily="2" charset="0"/>
              </a:rPr>
              <a:t>dụng</a:t>
            </a:r>
            <a:r>
              <a:rPr lang="en-US" sz="2400" b="1" dirty="0">
                <a:solidFill>
                  <a:schemeClr val="bg1"/>
                </a:solidFill>
                <a:latin typeface="Nunito Black" pitchFamily="2" charset="0"/>
              </a:rPr>
              <a:t>.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AA04884-B778-428B-954B-DF07A70EE0D7}"/>
              </a:ext>
            </a:extLst>
          </p:cNvPr>
          <p:cNvGrpSpPr/>
          <p:nvPr/>
        </p:nvGrpSpPr>
        <p:grpSpPr>
          <a:xfrm>
            <a:off x="430157" y="1902856"/>
            <a:ext cx="4715049" cy="2713104"/>
            <a:chOff x="5352014" y="1691630"/>
            <a:chExt cx="4577431" cy="2540478"/>
          </a:xfrm>
        </p:grpSpPr>
        <p:sp>
          <p:nvSpPr>
            <p:cNvPr id="20" name="Explosion: 8 Points 19">
              <a:extLst>
                <a:ext uri="{FF2B5EF4-FFF2-40B4-BE49-F238E27FC236}">
                  <a16:creationId xmlns:a16="http://schemas.microsoft.com/office/drawing/2014/main" id="{19C36A7A-D7B1-4667-9D53-B362D4258630}"/>
                </a:ext>
              </a:extLst>
            </p:cNvPr>
            <p:cNvSpPr/>
            <p:nvPr/>
          </p:nvSpPr>
          <p:spPr>
            <a:xfrm>
              <a:off x="5352014" y="1691630"/>
              <a:ext cx="4577431" cy="2540478"/>
            </a:xfrm>
            <a:prstGeom prst="irregularSeal1">
              <a:avLst/>
            </a:prstGeom>
            <a:solidFill>
              <a:srgbClr val="00B050"/>
            </a:solidFill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E87A09F-3D8B-43D8-852B-D0CAD1E87925}"/>
                </a:ext>
              </a:extLst>
            </p:cNvPr>
            <p:cNvSpPr txBox="1"/>
            <p:nvPr/>
          </p:nvSpPr>
          <p:spPr>
            <a:xfrm>
              <a:off x="5352014" y="2405740"/>
              <a:ext cx="432565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sz="5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  <a:endParaRPr lang="vi-VN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03406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 animBg="1"/>
      <p:bldP spid="18" grpId="0" animBg="1"/>
      <p:bldP spid="21" grpId="0" animBg="1"/>
      <p:bldP spid="12" grpId="0" animBg="1"/>
      <p:bldP spid="13" grpId="0" animBg="1"/>
      <p:bldP spid="15" grpId="0" animBg="1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E9FB926-822F-49AA-AAE9-DE0C6CF0D9BB}"/>
              </a:ext>
            </a:extLst>
          </p:cNvPr>
          <p:cNvSpPr txBox="1"/>
          <p:nvPr/>
        </p:nvSpPr>
        <p:spPr>
          <a:xfrm>
            <a:off x="3178628" y="537027"/>
            <a:ext cx="554445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 LỊCH</a:t>
            </a:r>
            <a:endParaRPr lang="vi-VN" sz="6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BB1682-F9F2-4905-9343-1ED5BEE0F367}"/>
              </a:ext>
            </a:extLst>
          </p:cNvPr>
          <p:cNvSpPr txBox="1"/>
          <p:nvPr/>
        </p:nvSpPr>
        <p:spPr>
          <a:xfrm>
            <a:off x="1371598" y="1766384"/>
            <a:ext cx="933994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MÀN ẢNH NHỎ</a:t>
            </a:r>
            <a:endParaRPr lang="vi-VN" sz="6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2342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06448D9-FF3B-4A10-B0F8-3696CDE1E40D}"/>
              </a:ext>
            </a:extLst>
          </p:cNvPr>
          <p:cNvGrpSpPr/>
          <p:nvPr/>
        </p:nvGrpSpPr>
        <p:grpSpPr>
          <a:xfrm>
            <a:off x="5148775" y="186385"/>
            <a:ext cx="6921146" cy="4582561"/>
            <a:chOff x="2038368" y="1691630"/>
            <a:chExt cx="7891078" cy="4978176"/>
          </a:xfrm>
        </p:grpSpPr>
        <p:sp>
          <p:nvSpPr>
            <p:cNvPr id="5" name="Explosion: 8 Points 4">
              <a:extLst>
                <a:ext uri="{FF2B5EF4-FFF2-40B4-BE49-F238E27FC236}">
                  <a16:creationId xmlns:a16="http://schemas.microsoft.com/office/drawing/2014/main" id="{F1310B19-02DA-4D5F-B9B6-0D83053E84BC}"/>
                </a:ext>
              </a:extLst>
            </p:cNvPr>
            <p:cNvSpPr/>
            <p:nvPr/>
          </p:nvSpPr>
          <p:spPr>
            <a:xfrm>
              <a:off x="2038368" y="1691630"/>
              <a:ext cx="7891078" cy="4978176"/>
            </a:xfrm>
            <a:prstGeom prst="irregularSeal1">
              <a:avLst/>
            </a:prstGeom>
            <a:solidFill>
              <a:srgbClr val="00B0F0"/>
            </a:solidFill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7158CF5-3C25-4A9E-AC5C-660E03E2185F}"/>
                </a:ext>
              </a:extLst>
            </p:cNvPr>
            <p:cNvSpPr txBox="1"/>
            <p:nvPr/>
          </p:nvSpPr>
          <p:spPr>
            <a:xfrm>
              <a:off x="3730267" y="2820319"/>
              <a:ext cx="4325655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Chia </a:t>
              </a:r>
              <a:r>
                <a:rPr lang="en-US" sz="6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sẻ</a:t>
              </a:r>
              <a:r>
                <a:rPr lang="en-US" sz="6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cùng</a:t>
              </a:r>
              <a:r>
                <a:rPr lang="en-US" sz="6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endParaRPr lang="vi-VN" sz="6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050" name="Picture 2" descr="Mục này có hình ảnh của: Premium Vector | Boy and girl raising their hands">
            <a:extLst>
              <a:ext uri="{FF2B5EF4-FFF2-40B4-BE49-F238E27FC236}">
                <a16:creationId xmlns:a16="http://schemas.microsoft.com/office/drawing/2014/main" id="{DAC8E245-351D-4685-9189-E148B14066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46" b="89831" l="8898" r="91102">
                        <a14:foregroundMark x1="22881" y1="57627" x2="37288" y2="48305"/>
                        <a14:foregroundMark x1="12712" y1="53814" x2="25424" y2="53390"/>
                        <a14:foregroundMark x1="70763" y1="51271" x2="68644" y2="53390"/>
                        <a14:foregroundMark x1="70339" y1="46186" x2="84746" y2="40254"/>
                        <a14:foregroundMark x1="80508" y1="43220" x2="80508" y2="52119"/>
                        <a14:foregroundMark x1="72881" y1="44915" x2="72881" y2="52119"/>
                        <a14:foregroundMark x1="72034" y1="44492" x2="72034" y2="50847"/>
                        <a14:foregroundMark x1="89831" y1="31356" x2="91102" y2="43220"/>
                        <a14:foregroundMark x1="8898" y1="73729" x2="88983" y2="682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820" b="25352"/>
          <a:stretch/>
        </p:blipFill>
        <p:spPr bwMode="auto">
          <a:xfrm>
            <a:off x="122079" y="2757268"/>
            <a:ext cx="6510635" cy="3569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2946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58058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461" y="198153"/>
            <a:ext cx="10776554" cy="12192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3985" y="1417353"/>
            <a:ext cx="9682641" cy="5048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89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998336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6819C23-85B6-406B-AB84-CDE982747D0F}"/>
              </a:ext>
            </a:extLst>
          </p:cNvPr>
          <p:cNvSpPr txBox="1"/>
          <p:nvPr/>
        </p:nvSpPr>
        <p:spPr>
          <a:xfrm>
            <a:off x="1693634" y="1884731"/>
            <a:ext cx="72102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9017EF4-B0B7-42AA-AA89-64021396D019}"/>
              </a:ext>
            </a:extLst>
          </p:cNvPr>
          <p:cNvSpPr txBox="1"/>
          <p:nvPr/>
        </p:nvSpPr>
        <p:spPr>
          <a:xfrm>
            <a:off x="1693633" y="3548269"/>
            <a:ext cx="95309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Qua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bài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học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điều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̀?</a:t>
            </a:r>
          </a:p>
        </p:txBody>
      </p:sp>
    </p:spTree>
    <p:extLst>
      <p:ext uri="{BB962C8B-B14F-4D97-AF65-F5344CB8AC3E}">
        <p14:creationId xmlns:p14="http://schemas.microsoft.com/office/powerpoint/2010/main" val="1173049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E575849-DE6D-4B9F-8F8A-AA797067465C}"/>
              </a:ext>
            </a:extLst>
          </p:cNvPr>
          <p:cNvSpPr/>
          <p:nvPr/>
        </p:nvSpPr>
        <p:spPr>
          <a:xfrm>
            <a:off x="1488363" y="933964"/>
            <a:ext cx="9215273" cy="18283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4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BD3417D-485A-4C90-8C22-D9B3E1531A82}"/>
              </a:ext>
            </a:extLst>
          </p:cNvPr>
          <p:cNvSpPr/>
          <p:nvPr/>
        </p:nvSpPr>
        <p:spPr>
          <a:xfrm>
            <a:off x="1488362" y="2978624"/>
            <a:ext cx="9215273" cy="18283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 tượng tự nhiên: </a:t>
            </a:r>
            <a:r>
              <a:rPr lang="vi-VN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núi, sông, hồ, sa mạc, các loài thực vật,…</a:t>
            </a:r>
          </a:p>
        </p:txBody>
      </p:sp>
    </p:spTree>
    <p:extLst>
      <p:ext uri="{BB962C8B-B14F-4D97-AF65-F5344CB8AC3E}">
        <p14:creationId xmlns:p14="http://schemas.microsoft.com/office/powerpoint/2010/main" val="3020854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E575849-DE6D-4B9F-8F8A-AA797067465C}"/>
              </a:ext>
            </a:extLst>
          </p:cNvPr>
          <p:cNvSpPr/>
          <p:nvPr/>
        </p:nvSpPr>
        <p:spPr>
          <a:xfrm>
            <a:off x="1815915" y="3022074"/>
            <a:ext cx="8911231" cy="16547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 phẩm công nghệ: </a:t>
            </a:r>
            <a:r>
              <a:rPr lang="vi-VN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tủ lạnh, máy giặt, bàn, ghế, máy tính, điện thoại,…</a:t>
            </a:r>
            <a:endParaRPr lang="vi-VN" sz="3600" b="1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2027F6D-97E4-4A64-A9D4-A3FC57DEE436}"/>
              </a:ext>
            </a:extLst>
          </p:cNvPr>
          <p:cNvSpPr/>
          <p:nvPr/>
        </p:nvSpPr>
        <p:spPr>
          <a:xfrm>
            <a:off x="1815915" y="988556"/>
            <a:ext cx="8911231" cy="18283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4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7578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CB29160-8355-4B46-97F4-58F9A6F0AC4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2138" t="18569" r="4481" b="804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79A592D-4B63-4D7D-9306-6C0C1D32D2D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74" t="3831" r="3831" b="3774"/>
          <a:stretch/>
        </p:blipFill>
        <p:spPr>
          <a:xfrm>
            <a:off x="4350019" y="399369"/>
            <a:ext cx="6059261" cy="6059261"/>
          </a:xfrm>
          <a:prstGeom prst="rect">
            <a:avLst/>
          </a:prstGeom>
        </p:spPr>
      </p:pic>
      <p:sp>
        <p:nvSpPr>
          <p:cNvPr id="6" name="quay dung">
            <a:extLst>
              <a:ext uri="{FF2B5EF4-FFF2-40B4-BE49-F238E27FC236}">
                <a16:creationId xmlns:a16="http://schemas.microsoft.com/office/drawing/2014/main" id="{7FDEACA5-A504-40DA-A67E-2C7A6B4E154A}"/>
              </a:ext>
            </a:extLst>
          </p:cNvPr>
          <p:cNvSpPr/>
          <p:nvPr/>
        </p:nvSpPr>
        <p:spPr>
          <a:xfrm>
            <a:off x="9287691" y="5878286"/>
            <a:ext cx="2704012" cy="849085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lang="vi-VN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50340B8-8F34-40F7-80D9-CB009C0B9A1D}"/>
              </a:ext>
            </a:extLst>
          </p:cNvPr>
          <p:cNvSpPr/>
          <p:nvPr/>
        </p:nvSpPr>
        <p:spPr>
          <a:xfrm>
            <a:off x="214188" y="1064595"/>
            <a:ext cx="2783118" cy="4609046"/>
          </a:xfrm>
          <a:prstGeom prst="roundRect">
            <a:avLst/>
          </a:prstGeom>
          <a:solidFill>
            <a:srgbClr val="F9A27F"/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1800"/>
              </a:spcBef>
            </a:pPr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Montserrat Alternates Black" panose="00000A00000000000000" pitchFamily="50" charset="0"/>
              </a:rPr>
              <a:t>VÒNG </a:t>
            </a:r>
          </a:p>
          <a:p>
            <a:pPr algn="ctr">
              <a:spcBef>
                <a:spcPts val="1800"/>
              </a:spcBef>
            </a:pPr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Montserrat Alternates Black" panose="00000A00000000000000" pitchFamily="50" charset="0"/>
              </a:rPr>
              <a:t>QUAY</a:t>
            </a:r>
          </a:p>
          <a:p>
            <a:pPr algn="ctr">
              <a:spcBef>
                <a:spcPts val="1800"/>
              </a:spcBef>
            </a:pPr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Montserrat Alternates Black" panose="00000A00000000000000" pitchFamily="50" charset="0"/>
              </a:rPr>
              <a:t>MAY </a:t>
            </a:r>
          </a:p>
          <a:p>
            <a:pPr algn="ctr">
              <a:spcBef>
                <a:spcPts val="1800"/>
              </a:spcBef>
            </a:pPr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Montserrat Alternates Black" panose="00000A00000000000000" pitchFamily="50" charset="0"/>
              </a:rPr>
              <a:t>MẮN</a:t>
            </a:r>
          </a:p>
        </p:txBody>
      </p:sp>
      <p:pic>
        <p:nvPicPr>
          <p:cNvPr id="8" name="Media1">
            <a:hlinkClick r:id="" action="ppaction://media"/>
            <a:extLst>
              <a:ext uri="{FF2B5EF4-FFF2-40B4-BE49-F238E27FC236}">
                <a16:creationId xmlns:a16="http://schemas.microsoft.com/office/drawing/2014/main" id="{A10D6D96-B60E-4CD8-9E2B-1B7CD9B66A8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7406.5306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398935" y="-1322320"/>
            <a:ext cx="609600" cy="609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06F14E7-18CF-4D3A-8681-76BC9E1893E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06796" y="3050062"/>
            <a:ext cx="1603198" cy="757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334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4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6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4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2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3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6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4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8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9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0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1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2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4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4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5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6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7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8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9600000">
                                      <p:cBhvr>
                                        <p:cTn id="5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3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4090BA5-535C-4BF0-863B-E833E816D42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2138" t="18569" r="4481" b="804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B8B15ED-C5FA-495C-8E9D-1F7CD37704A9}"/>
              </a:ext>
            </a:extLst>
          </p:cNvPr>
          <p:cNvSpPr/>
          <p:nvPr/>
        </p:nvSpPr>
        <p:spPr>
          <a:xfrm>
            <a:off x="1123180" y="777922"/>
            <a:ext cx="10500851" cy="2388359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06 NK PowerSkills">
            <a:extLst>
              <a:ext uri="{FF2B5EF4-FFF2-40B4-BE49-F238E27FC236}">
                <a16:creationId xmlns:a16="http://schemas.microsoft.com/office/drawing/2014/main" id="{B4C6D5AA-B1C9-49D0-A861-69FD5E0B4140}"/>
              </a:ext>
            </a:extLst>
          </p:cNvPr>
          <p:cNvSpPr txBox="1"/>
          <p:nvPr/>
        </p:nvSpPr>
        <p:spPr>
          <a:xfrm>
            <a:off x="1926811" y="881293"/>
            <a:ext cx="9441401" cy="1481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</a:p>
          <a:p>
            <a:pPr lvl="0">
              <a:lnSpc>
                <a:spcPct val="150000"/>
              </a:lnSpc>
            </a:pP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Tivi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ợng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Đ Ghé thăm Fb.com/nkpowerskills">
            <a:extLst>
              <a:ext uri="{FF2B5EF4-FFF2-40B4-BE49-F238E27FC236}">
                <a16:creationId xmlns:a16="http://schemas.microsoft.com/office/drawing/2014/main" id="{C8A1C07D-1438-4563-8BB5-ADC43FE347C4}"/>
              </a:ext>
            </a:extLst>
          </p:cNvPr>
          <p:cNvSpPr/>
          <p:nvPr/>
        </p:nvSpPr>
        <p:spPr>
          <a:xfrm>
            <a:off x="1208592" y="3842164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:a16="http://schemas.microsoft.com/office/drawing/2014/main" id="{E4F70E83-F8EC-4847-982D-D428B7CE2956}"/>
              </a:ext>
            </a:extLst>
          </p:cNvPr>
          <p:cNvSpPr/>
          <p:nvPr/>
        </p:nvSpPr>
        <p:spPr>
          <a:xfrm>
            <a:off x="6564090" y="3854047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</a:p>
        </p:txBody>
      </p:sp>
      <p:pic>
        <p:nvPicPr>
          <p:cNvPr id="12" name="Picture 4" descr="Káº¿t quáº£ hÃ¬nh áº£nh cho right icon">
            <a:extLst>
              <a:ext uri="{FF2B5EF4-FFF2-40B4-BE49-F238E27FC236}">
                <a16:creationId xmlns:a16="http://schemas.microsoft.com/office/drawing/2014/main" id="{61E0DA03-FDF4-45A7-9C22-6D44882CF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9877" y="4283207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C5498018-13DF-45BF-860C-8768D60579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1756" y="4269030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01 NK PowerSkills">
            <a:extLst>
              <a:ext uri="{FF2B5EF4-FFF2-40B4-BE49-F238E27FC236}">
                <a16:creationId xmlns:a16="http://schemas.microsoft.com/office/drawing/2014/main" id="{569B97ED-6998-4021-9E22-792C97BA97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008482" y="1612479"/>
            <a:ext cx="3975277" cy="3911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1203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4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3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CB29160-8355-4B46-97F4-58F9A6F0AC4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2138" t="18569" r="4481" b="804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79A592D-4B63-4D7D-9306-6C0C1D32D2D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4" t="3831" r="3831" b="3774"/>
          <a:stretch/>
        </p:blipFill>
        <p:spPr>
          <a:xfrm rot="3600000">
            <a:off x="4350019" y="399369"/>
            <a:ext cx="6059261" cy="6059261"/>
          </a:xfrm>
          <a:prstGeom prst="rect">
            <a:avLst/>
          </a:prstGeom>
        </p:spPr>
      </p:pic>
      <p:sp>
        <p:nvSpPr>
          <p:cNvPr id="6" name="quay dung">
            <a:extLst>
              <a:ext uri="{FF2B5EF4-FFF2-40B4-BE49-F238E27FC236}">
                <a16:creationId xmlns:a16="http://schemas.microsoft.com/office/drawing/2014/main" id="{7FDEACA5-A504-40DA-A67E-2C7A6B4E154A}"/>
              </a:ext>
            </a:extLst>
          </p:cNvPr>
          <p:cNvSpPr/>
          <p:nvPr/>
        </p:nvSpPr>
        <p:spPr>
          <a:xfrm>
            <a:off x="9287691" y="5878286"/>
            <a:ext cx="2704012" cy="849085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lang="vi-VN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50340B8-8F34-40F7-80D9-CB009C0B9A1D}"/>
              </a:ext>
            </a:extLst>
          </p:cNvPr>
          <p:cNvSpPr/>
          <p:nvPr/>
        </p:nvSpPr>
        <p:spPr>
          <a:xfrm>
            <a:off x="214188" y="1064595"/>
            <a:ext cx="2783118" cy="4609046"/>
          </a:xfrm>
          <a:prstGeom prst="roundRect">
            <a:avLst/>
          </a:prstGeom>
          <a:solidFill>
            <a:srgbClr val="F9A27F"/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1800"/>
              </a:spcBef>
            </a:pPr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Montserrat Alternates Black" panose="00000A00000000000000" pitchFamily="50" charset="0"/>
              </a:rPr>
              <a:t>VÒNG </a:t>
            </a:r>
          </a:p>
          <a:p>
            <a:pPr algn="ctr">
              <a:spcBef>
                <a:spcPts val="1800"/>
              </a:spcBef>
            </a:pPr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Montserrat Alternates Black" panose="00000A00000000000000" pitchFamily="50" charset="0"/>
              </a:rPr>
              <a:t>QUAY</a:t>
            </a:r>
          </a:p>
          <a:p>
            <a:pPr algn="ctr">
              <a:spcBef>
                <a:spcPts val="1800"/>
              </a:spcBef>
            </a:pPr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Montserrat Alternates Black" panose="00000A00000000000000" pitchFamily="50" charset="0"/>
              </a:rPr>
              <a:t>MAY </a:t>
            </a:r>
          </a:p>
          <a:p>
            <a:pPr algn="ctr">
              <a:spcBef>
                <a:spcPts val="1800"/>
              </a:spcBef>
            </a:pPr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Montserrat Alternates Black" panose="00000A00000000000000" pitchFamily="50" charset="0"/>
              </a:rPr>
              <a:t>MẮN</a:t>
            </a:r>
          </a:p>
        </p:txBody>
      </p:sp>
      <p:pic>
        <p:nvPicPr>
          <p:cNvPr id="8" name="Media1">
            <a:hlinkClick r:id="" action="ppaction://media"/>
            <a:extLst>
              <a:ext uri="{FF2B5EF4-FFF2-40B4-BE49-F238E27FC236}">
                <a16:creationId xmlns:a16="http://schemas.microsoft.com/office/drawing/2014/main" id="{A10D6D96-B60E-4CD8-9E2B-1B7CD9B66A8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7406.5306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398935" y="-1322320"/>
            <a:ext cx="609600" cy="609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06F14E7-18CF-4D3A-8681-76BC9E1893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06796" y="3050062"/>
            <a:ext cx="1603198" cy="757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861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4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8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9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4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4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5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8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9600000">
                                      <p:cBhvr>
                                        <p:cTn id="3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3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ẢNH ĐẸP VIỆT NAM TỪ BẮC XUỐNG NAM">
            <a:hlinkClick r:id="" action="ppaction://media"/>
            <a:extLst>
              <a:ext uri="{FF2B5EF4-FFF2-40B4-BE49-F238E27FC236}">
                <a16:creationId xmlns:a16="http://schemas.microsoft.com/office/drawing/2014/main" id="{F7935C2E-02EA-4E8E-B73A-912910FF9CB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47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20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760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2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32DFC48-A57B-4547-81CD-0F43A54FF2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2138" t="18569" r="4481" b="804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4D631FF-8EF3-485D-8EBE-5BF478E642D6}"/>
              </a:ext>
            </a:extLst>
          </p:cNvPr>
          <p:cNvSpPr/>
          <p:nvPr/>
        </p:nvSpPr>
        <p:spPr>
          <a:xfrm>
            <a:off x="966266" y="1078031"/>
            <a:ext cx="10500851" cy="23774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06 NK PowerSkills">
            <a:extLst>
              <a:ext uri="{FF2B5EF4-FFF2-40B4-BE49-F238E27FC236}">
                <a16:creationId xmlns:a16="http://schemas.microsoft.com/office/drawing/2014/main" id="{4A5CC970-4AE8-43EC-BA81-92DE6CF24393}"/>
              </a:ext>
            </a:extLst>
          </p:cNvPr>
          <p:cNvSpPr txBox="1"/>
          <p:nvPr/>
        </p:nvSpPr>
        <p:spPr>
          <a:xfrm>
            <a:off x="1290731" y="1422354"/>
            <a:ext cx="9633036" cy="12349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</a:p>
          <a:p>
            <a:pPr lvl="0">
              <a:lnSpc>
                <a:spcPct val="150000"/>
              </a:lnSpc>
            </a:pP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Đ Ghé thăm Fb.com/nkpowerskills">
            <a:extLst>
              <a:ext uri="{FF2B5EF4-FFF2-40B4-BE49-F238E27FC236}">
                <a16:creationId xmlns:a16="http://schemas.microsoft.com/office/drawing/2014/main" id="{CC6C00D3-AD63-461B-A5E4-E3273AE18F14}"/>
              </a:ext>
            </a:extLst>
          </p:cNvPr>
          <p:cNvSpPr/>
          <p:nvPr/>
        </p:nvSpPr>
        <p:spPr>
          <a:xfrm>
            <a:off x="6602481" y="4239223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:a16="http://schemas.microsoft.com/office/drawing/2014/main" id="{992205CF-60F1-4E46-BE70-EA916EFA1FF0}"/>
              </a:ext>
            </a:extLst>
          </p:cNvPr>
          <p:cNvSpPr/>
          <p:nvPr/>
        </p:nvSpPr>
        <p:spPr>
          <a:xfrm>
            <a:off x="936114" y="4228776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A. Sai</a:t>
            </a:r>
          </a:p>
        </p:txBody>
      </p:sp>
      <p:pic>
        <p:nvPicPr>
          <p:cNvPr id="12" name="Picture 4" descr="Káº¿t quáº£ hÃ¬nh áº£nh cho right icon">
            <a:extLst>
              <a:ext uri="{FF2B5EF4-FFF2-40B4-BE49-F238E27FC236}">
                <a16:creationId xmlns:a16="http://schemas.microsoft.com/office/drawing/2014/main" id="{7B98A644-7966-4B46-A958-5822F938C1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3766" y="468026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77C1B4E9-3E56-4FC8-A0B4-8B85ECF832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3780" y="464375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01 NK PowerSkills">
            <a:extLst>
              <a:ext uri="{FF2B5EF4-FFF2-40B4-BE49-F238E27FC236}">
                <a16:creationId xmlns:a16="http://schemas.microsoft.com/office/drawing/2014/main" id="{658B569B-F04F-4261-B90D-889B6A7D0C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061196" y="2050135"/>
            <a:ext cx="3556396" cy="3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9689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4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3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CB29160-8355-4B46-97F4-58F9A6F0AC4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2138" t="18569" r="4481" b="804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79A592D-4B63-4D7D-9306-6C0C1D32D2D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4" t="3831" r="3831" b="3774"/>
          <a:stretch/>
        </p:blipFill>
        <p:spPr>
          <a:xfrm rot="7200000">
            <a:off x="4350019" y="399369"/>
            <a:ext cx="6059261" cy="6059261"/>
          </a:xfrm>
          <a:prstGeom prst="rect">
            <a:avLst/>
          </a:prstGeom>
        </p:spPr>
      </p:pic>
      <p:sp>
        <p:nvSpPr>
          <p:cNvPr id="6" name="quay dung">
            <a:extLst>
              <a:ext uri="{FF2B5EF4-FFF2-40B4-BE49-F238E27FC236}">
                <a16:creationId xmlns:a16="http://schemas.microsoft.com/office/drawing/2014/main" id="{7FDEACA5-A504-40DA-A67E-2C7A6B4E154A}"/>
              </a:ext>
            </a:extLst>
          </p:cNvPr>
          <p:cNvSpPr/>
          <p:nvPr/>
        </p:nvSpPr>
        <p:spPr>
          <a:xfrm>
            <a:off x="9287691" y="5878286"/>
            <a:ext cx="2704012" cy="849085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lang="vi-VN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50340B8-8F34-40F7-80D9-CB009C0B9A1D}"/>
              </a:ext>
            </a:extLst>
          </p:cNvPr>
          <p:cNvSpPr/>
          <p:nvPr/>
        </p:nvSpPr>
        <p:spPr>
          <a:xfrm>
            <a:off x="214188" y="1064595"/>
            <a:ext cx="2783118" cy="4609046"/>
          </a:xfrm>
          <a:prstGeom prst="roundRect">
            <a:avLst/>
          </a:prstGeom>
          <a:solidFill>
            <a:srgbClr val="F9A27F"/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1800"/>
              </a:spcBef>
            </a:pPr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Montserrat Alternates Black" panose="00000A00000000000000" pitchFamily="50" charset="0"/>
              </a:rPr>
              <a:t>VÒNG </a:t>
            </a:r>
          </a:p>
          <a:p>
            <a:pPr algn="ctr">
              <a:spcBef>
                <a:spcPts val="1800"/>
              </a:spcBef>
            </a:pPr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Montserrat Alternates Black" panose="00000A00000000000000" pitchFamily="50" charset="0"/>
              </a:rPr>
              <a:t>QUAY</a:t>
            </a:r>
          </a:p>
          <a:p>
            <a:pPr algn="ctr">
              <a:spcBef>
                <a:spcPts val="1800"/>
              </a:spcBef>
            </a:pPr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Montserrat Alternates Black" panose="00000A00000000000000" pitchFamily="50" charset="0"/>
              </a:rPr>
              <a:t>MAY </a:t>
            </a:r>
          </a:p>
          <a:p>
            <a:pPr algn="ctr">
              <a:spcBef>
                <a:spcPts val="1800"/>
              </a:spcBef>
            </a:pPr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Montserrat Alternates Black" panose="00000A00000000000000" pitchFamily="50" charset="0"/>
              </a:rPr>
              <a:t>MẮN</a:t>
            </a:r>
          </a:p>
        </p:txBody>
      </p:sp>
      <p:pic>
        <p:nvPicPr>
          <p:cNvPr id="8" name="Media1">
            <a:hlinkClick r:id="" action="ppaction://media"/>
            <a:extLst>
              <a:ext uri="{FF2B5EF4-FFF2-40B4-BE49-F238E27FC236}">
                <a16:creationId xmlns:a16="http://schemas.microsoft.com/office/drawing/2014/main" id="{A10D6D96-B60E-4CD8-9E2B-1B7CD9B66A8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7406.5306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398935" y="-1322320"/>
            <a:ext cx="609600" cy="609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06F14E7-18CF-4D3A-8681-76BC9E1893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06796" y="3050062"/>
            <a:ext cx="1603198" cy="757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424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4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8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9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4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4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5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8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9600000">
                                      <p:cBhvr>
                                        <p:cTn id="3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3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8D98D81-5F9C-4F8C-B461-9FBE8EB7A92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2138" t="18569" r="4481" b="804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71F513C-8821-477D-9316-40FAB1ACEF16}"/>
              </a:ext>
            </a:extLst>
          </p:cNvPr>
          <p:cNvSpPr/>
          <p:nvPr/>
        </p:nvSpPr>
        <p:spPr>
          <a:xfrm>
            <a:off x="1054666" y="616944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06 NK PowerSkills">
            <a:extLst>
              <a:ext uri="{FF2B5EF4-FFF2-40B4-BE49-F238E27FC236}">
                <a16:creationId xmlns:a16="http://schemas.microsoft.com/office/drawing/2014/main" id="{03174BE3-ED41-471B-87CA-C22AB411C70E}"/>
              </a:ext>
            </a:extLst>
          </p:cNvPr>
          <p:cNvSpPr txBox="1"/>
          <p:nvPr/>
        </p:nvSpPr>
        <p:spPr>
          <a:xfrm>
            <a:off x="1754273" y="792357"/>
            <a:ext cx="8683453" cy="22198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3:</a:t>
            </a:r>
          </a:p>
          <a:p>
            <a:pPr lvl="0">
              <a:lnSpc>
                <a:spcPct val="150000"/>
              </a:lnSpc>
            </a:pP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Đ Ghé thăm Fb.com/nkpowerskills">
            <a:extLst>
              <a:ext uri="{FF2B5EF4-FFF2-40B4-BE49-F238E27FC236}">
                <a16:creationId xmlns:a16="http://schemas.microsoft.com/office/drawing/2014/main" id="{A6811FAA-97C3-4FFC-97BD-9FFFC52B57CD}"/>
              </a:ext>
            </a:extLst>
          </p:cNvPr>
          <p:cNvSpPr/>
          <p:nvPr/>
        </p:nvSpPr>
        <p:spPr>
          <a:xfrm>
            <a:off x="1310191" y="4233999"/>
            <a:ext cx="4826432" cy="176547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nhu</a:t>
            </a:r>
            <a:r>
              <a:rPr lang="en-US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ngơi</a:t>
            </a:r>
            <a:r>
              <a:rPr lang="en-US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:a16="http://schemas.microsoft.com/office/drawing/2014/main" id="{40D283B4-612C-47C7-AE57-A18B57D0FFA9}"/>
              </a:ext>
            </a:extLst>
          </p:cNvPr>
          <p:cNvSpPr/>
          <p:nvPr/>
        </p:nvSpPr>
        <p:spPr>
          <a:xfrm>
            <a:off x="6665689" y="4245882"/>
            <a:ext cx="4826432" cy="176547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nhu</a:t>
            </a:r>
            <a:r>
              <a:rPr lang="en-US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2" name="Picture 4" descr="Káº¿t quáº£ hÃ¬nh áº£nh cho right icon">
            <a:extLst>
              <a:ext uri="{FF2B5EF4-FFF2-40B4-BE49-F238E27FC236}">
                <a16:creationId xmlns:a16="http://schemas.microsoft.com/office/drawing/2014/main" id="{3B73D30F-30DE-4B95-84F1-D2B188A7AE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1476" y="467504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E67A6F36-40C5-4AEC-83D1-F28F285EAC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3355" y="4660865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01 NK PowerSkills">
            <a:extLst>
              <a:ext uri="{FF2B5EF4-FFF2-40B4-BE49-F238E27FC236}">
                <a16:creationId xmlns:a16="http://schemas.microsoft.com/office/drawing/2014/main" id="{B91B073E-5680-4898-9584-7B604068B7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26893" y="375098"/>
            <a:ext cx="3556396" cy="3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8715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4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3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515917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284798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018193" y="913624"/>
            <a:ext cx="212910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000" b="1" cap="none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DẶN DÒ: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62609" y="1743112"/>
            <a:ext cx="10866782" cy="3675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vi-VN" sz="4000" b="1" dirty="0">
                <a:solidFill>
                  <a:srgbClr val="0000CC"/>
                </a:solidFill>
                <a:latin typeface="+mj-lt"/>
              </a:rPr>
              <a:t>+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4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</a:pPr>
            <a:r>
              <a:rPr lang="en-US" sz="4000" b="1" dirty="0">
                <a:solidFill>
                  <a:srgbClr val="0000CC"/>
                </a:solidFill>
                <a:latin typeface="+mj-lt"/>
              </a:rPr>
              <a:t>+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lvl="0" algn="ctr">
              <a:lnSpc>
                <a:spcPct val="150000"/>
              </a:lnSpc>
            </a:pP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lnSpc>
                <a:spcPct val="150000"/>
              </a:lnSpc>
            </a:pP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(Trang 10)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662011F-FA81-4618-AE4D-435458DA66E5}"/>
              </a:ext>
            </a:extLst>
          </p:cNvPr>
          <p:cNvSpPr txBox="1"/>
          <p:nvPr/>
        </p:nvSpPr>
        <p:spPr>
          <a:xfrm>
            <a:off x="1290252" y="1605671"/>
            <a:ext cx="97507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Qua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Video con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A82B5E-CC21-4389-A172-7C99F86C9423}"/>
              </a:ext>
            </a:extLst>
          </p:cNvPr>
          <p:cNvSpPr txBox="1"/>
          <p:nvPr/>
        </p:nvSpPr>
        <p:spPr>
          <a:xfrm>
            <a:off x="1290251" y="2912465"/>
            <a:ext cx="97507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8762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86181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D9EEC90-096D-45E1-B6B5-72EAACE6CBC0}"/>
              </a:ext>
            </a:extLst>
          </p:cNvPr>
          <p:cNvSpPr/>
          <p:nvPr/>
        </p:nvSpPr>
        <p:spPr>
          <a:xfrm>
            <a:off x="3737103" y="1461070"/>
            <a:ext cx="4296645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800" b="1" cap="none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CÔNG NGHỆ 3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60124A3-86DA-408F-8A42-8EE1DD8047F2}"/>
              </a:ext>
            </a:extLst>
          </p:cNvPr>
          <p:cNvSpPr/>
          <p:nvPr/>
        </p:nvSpPr>
        <p:spPr>
          <a:xfrm>
            <a:off x="203579" y="2802857"/>
            <a:ext cx="1156647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800" b="1" cap="none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BÀI 1</a:t>
            </a:r>
            <a:r>
              <a:rPr lang="en-US" sz="4800" b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: </a:t>
            </a:r>
            <a:r>
              <a:rPr lang="en-US" sz="4800" b="1" spc="50" dirty="0">
                <a:ln w="11430"/>
                <a:solidFill>
                  <a:srgbClr val="FF006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TỰ NHIÊN VÀ CÔNG NGHỆ</a:t>
            </a:r>
            <a:endParaRPr lang="en-US" sz="4800" b="1" cap="none" spc="50" dirty="0">
              <a:ln w="11430"/>
              <a:solidFill>
                <a:srgbClr val="FF0066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DA2F151-9977-422E-A1BC-8B07F3F9C248}"/>
              </a:ext>
            </a:extLst>
          </p:cNvPr>
          <p:cNvSpPr/>
          <p:nvPr/>
        </p:nvSpPr>
        <p:spPr>
          <a:xfrm>
            <a:off x="1228252" y="3824437"/>
            <a:ext cx="9383575" cy="97501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ct val="130000"/>
              </a:lnSpc>
            </a:pPr>
            <a:r>
              <a:rPr lang="en-US" sz="4800" b="1" cap="none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(Trang 7) </a:t>
            </a:r>
          </a:p>
        </p:txBody>
      </p:sp>
    </p:spTree>
    <p:extLst>
      <p:ext uri="{BB962C8B-B14F-4D97-AF65-F5344CB8AC3E}">
        <p14:creationId xmlns:p14="http://schemas.microsoft.com/office/powerpoint/2010/main" val="3099599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642</TotalTime>
  <Words>1593</Words>
  <Application>Microsoft Office PowerPoint</Application>
  <PresentationFormat>Widescreen</PresentationFormat>
  <Paragraphs>233</Paragraphs>
  <Slides>65</Slides>
  <Notes>4</Notes>
  <HiddenSlides>0</HiddenSlides>
  <MMClips>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73" baseType="lpstr">
      <vt:lpstr>Arial</vt:lpstr>
      <vt:lpstr>Calibri</vt:lpstr>
      <vt:lpstr>Calibri Light</vt:lpstr>
      <vt:lpstr>Montserrat Alternates Black</vt:lpstr>
      <vt:lpstr>Nunito Black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160</cp:revision>
  <dcterms:created xsi:type="dcterms:W3CDTF">2022-07-22T11:24:48Z</dcterms:created>
  <dcterms:modified xsi:type="dcterms:W3CDTF">2022-09-03T08:22:36Z</dcterms:modified>
</cp:coreProperties>
</file>